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4"/>
  </p:notesMasterIdLst>
  <p:handoutMasterIdLst>
    <p:handoutMasterId r:id="rId35"/>
  </p:handoutMasterIdLst>
  <p:sldIdLst>
    <p:sldId id="256" r:id="rId2"/>
    <p:sldId id="367" r:id="rId3"/>
    <p:sldId id="398" r:id="rId4"/>
    <p:sldId id="366" r:id="rId5"/>
    <p:sldId id="368" r:id="rId6"/>
    <p:sldId id="399" r:id="rId7"/>
    <p:sldId id="369" r:id="rId8"/>
    <p:sldId id="400" r:id="rId9"/>
    <p:sldId id="370" r:id="rId10"/>
    <p:sldId id="396" r:id="rId11"/>
    <p:sldId id="397" r:id="rId12"/>
    <p:sldId id="391" r:id="rId13"/>
    <p:sldId id="394" r:id="rId14"/>
    <p:sldId id="401" r:id="rId15"/>
    <p:sldId id="393" r:id="rId16"/>
    <p:sldId id="392" r:id="rId17"/>
    <p:sldId id="390" r:id="rId18"/>
    <p:sldId id="395" r:id="rId19"/>
    <p:sldId id="375" r:id="rId20"/>
    <p:sldId id="372" r:id="rId21"/>
    <p:sldId id="373" r:id="rId22"/>
    <p:sldId id="376" r:id="rId23"/>
    <p:sldId id="377" r:id="rId24"/>
    <p:sldId id="387" r:id="rId25"/>
    <p:sldId id="378" r:id="rId26"/>
    <p:sldId id="386" r:id="rId27"/>
    <p:sldId id="379" r:id="rId28"/>
    <p:sldId id="388" r:id="rId29"/>
    <p:sldId id="365" r:id="rId30"/>
    <p:sldId id="380" r:id="rId31"/>
    <p:sldId id="381" r:id="rId32"/>
    <p:sldId id="38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8AC3"/>
    <a:srgbClr val="66C2A5"/>
    <a:srgbClr val="FC8D62"/>
    <a:srgbClr val="8DA0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866A88-1955-45B1-832E-7033D90E0484}" v="1438" dt="2023-08-28T07:02:34.6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4292" autoAdjust="0"/>
  </p:normalViewPr>
  <p:slideViewPr>
    <p:cSldViewPr snapToGrid="0">
      <p:cViewPr>
        <p:scale>
          <a:sx n="66" d="100"/>
          <a:sy n="66" d="100"/>
        </p:scale>
        <p:origin x="744" y="485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308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uanyue Li" userId="62878614061aa2c9" providerId="LiveId" clId="{07866A88-1955-45B1-832E-7033D90E0484}"/>
    <pc:docChg chg="undo redo custSel addSld delSld modSld sldOrd delMainMaster modMainMaster">
      <pc:chgData name="Yuanyue Li" userId="62878614061aa2c9" providerId="LiveId" clId="{07866A88-1955-45B1-832E-7033D90E0484}" dt="2023-08-28T07:02:34.642" v="8802" actId="20577"/>
      <pc:docMkLst>
        <pc:docMk/>
      </pc:docMkLst>
      <pc:sldChg chg="addSp delSp modSp mod">
        <pc:chgData name="Yuanyue Li" userId="62878614061aa2c9" providerId="LiveId" clId="{07866A88-1955-45B1-832E-7033D90E0484}" dt="2023-08-26T01:29:46.398" v="3430" actId="478"/>
        <pc:sldMkLst>
          <pc:docMk/>
          <pc:sldMk cId="2239991295" sldId="256"/>
        </pc:sldMkLst>
        <pc:spChg chg="mod">
          <ac:chgData name="Yuanyue Li" userId="62878614061aa2c9" providerId="LiveId" clId="{07866A88-1955-45B1-832E-7033D90E0484}" dt="2023-08-23T01:28:32.051" v="83" actId="1076"/>
          <ac:spMkLst>
            <pc:docMk/>
            <pc:sldMk cId="2239991295" sldId="256"/>
            <ac:spMk id="2" creationId="{B91EC2F3-B5B0-459E-921B-6603B5337B0A}"/>
          </ac:spMkLst>
        </pc:spChg>
        <pc:spChg chg="mod">
          <ac:chgData name="Yuanyue Li" userId="62878614061aa2c9" providerId="LiveId" clId="{07866A88-1955-45B1-832E-7033D90E0484}" dt="2023-08-26T01:29:02.969" v="3412"/>
          <ac:spMkLst>
            <pc:docMk/>
            <pc:sldMk cId="2239991295" sldId="256"/>
            <ac:spMk id="3" creationId="{B5DA9F8F-333B-4EA2-B5F6-F8980BFACD67}"/>
          </ac:spMkLst>
        </pc:spChg>
        <pc:spChg chg="del mod">
          <ac:chgData name="Yuanyue Li" userId="62878614061aa2c9" providerId="LiveId" clId="{07866A88-1955-45B1-832E-7033D90E0484}" dt="2023-08-26T01:29:46.398" v="3430" actId="478"/>
          <ac:spMkLst>
            <pc:docMk/>
            <pc:sldMk cId="2239991295" sldId="256"/>
            <ac:spMk id="6" creationId="{4F54A9F0-8C63-83AB-35E8-68C353316601}"/>
          </ac:spMkLst>
        </pc:spChg>
        <pc:picChg chg="add del mod">
          <ac:chgData name="Yuanyue Li" userId="62878614061aa2c9" providerId="LiveId" clId="{07866A88-1955-45B1-832E-7033D90E0484}" dt="2023-08-26T01:29:15.035" v="3423" actId="27803"/>
          <ac:picMkLst>
            <pc:docMk/>
            <pc:sldMk cId="2239991295" sldId="256"/>
            <ac:picMk id="5" creationId="{4F54A9F0-8C63-83AB-35E8-68C353316601}"/>
          </ac:picMkLst>
        </pc:picChg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1538075" sldId="257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3037486106" sldId="258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1538837394" sldId="259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526376935" sldId="260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4134033657" sldId="261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4110954363" sldId="262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1267244062" sldId="263"/>
        </pc:sldMkLst>
      </pc:sldChg>
      <pc:sldChg chg="add del">
        <pc:chgData name="Yuanyue Li" userId="62878614061aa2c9" providerId="LiveId" clId="{07866A88-1955-45B1-832E-7033D90E0484}" dt="2023-08-26T00:06:58.626" v="2489" actId="47"/>
        <pc:sldMkLst>
          <pc:docMk/>
          <pc:sldMk cId="1978617196" sldId="264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2768482711" sldId="265"/>
        </pc:sldMkLst>
      </pc:sldChg>
      <pc:sldChg chg="add del ord">
        <pc:chgData name="Yuanyue Li" userId="62878614061aa2c9" providerId="LiveId" clId="{07866A88-1955-45B1-832E-7033D90E0484}" dt="2023-08-25T23:53:20.345" v="2388" actId="47"/>
        <pc:sldMkLst>
          <pc:docMk/>
          <pc:sldMk cId="1224984546" sldId="266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3160726022" sldId="267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3025343582" sldId="268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816084503" sldId="269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3908975714" sldId="270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3513407118" sldId="274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3628284990" sldId="277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2081843841" sldId="278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3028451454" sldId="280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3652076563" sldId="281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99446704" sldId="282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1280927320" sldId="283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160308808" sldId="284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3238741618" sldId="285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1553072904" sldId="286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835303423" sldId="287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4123032601" sldId="288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2442605781" sldId="290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2297936323" sldId="291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2881518470" sldId="292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2094441556" sldId="293"/>
        </pc:sldMkLst>
      </pc:sldChg>
      <pc:sldChg chg="modSp del mod">
        <pc:chgData name="Yuanyue Li" userId="62878614061aa2c9" providerId="LiveId" clId="{07866A88-1955-45B1-832E-7033D90E0484}" dt="2023-08-27T00:51:00.670" v="3578" actId="47"/>
        <pc:sldMkLst>
          <pc:docMk/>
          <pc:sldMk cId="3968336005" sldId="294"/>
        </pc:sldMkLst>
        <pc:spChg chg="mod">
          <ac:chgData name="Yuanyue Li" userId="62878614061aa2c9" providerId="LiveId" clId="{07866A88-1955-45B1-832E-7033D90E0484}" dt="2023-08-26T00:20:51.694" v="2990" actId="14100"/>
          <ac:spMkLst>
            <pc:docMk/>
            <pc:sldMk cId="3968336005" sldId="294"/>
            <ac:spMk id="3" creationId="{9156D1AB-B454-4AE0-B171-1171DB575A80}"/>
          </ac:spMkLst>
        </pc:spChg>
      </pc:sldChg>
      <pc:sldChg chg="modSp del mod">
        <pc:chgData name="Yuanyue Li" userId="62878614061aa2c9" providerId="LiveId" clId="{07866A88-1955-45B1-832E-7033D90E0484}" dt="2023-08-27T00:51:00.670" v="3578" actId="47"/>
        <pc:sldMkLst>
          <pc:docMk/>
          <pc:sldMk cId="2428355448" sldId="295"/>
        </pc:sldMkLst>
        <pc:spChg chg="mod">
          <ac:chgData name="Yuanyue Li" userId="62878614061aa2c9" providerId="LiveId" clId="{07866A88-1955-45B1-832E-7033D90E0484}" dt="2023-08-23T18:31:17.313" v="90" actId="27636"/>
          <ac:spMkLst>
            <pc:docMk/>
            <pc:sldMk cId="2428355448" sldId="295"/>
            <ac:spMk id="2" creationId="{C4848CF2-DA07-41C1-B045-E46960D5C2AA}"/>
          </ac:spMkLst>
        </pc:spChg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3684866461" sldId="296"/>
        </pc:sldMkLst>
      </pc:sldChg>
      <pc:sldChg chg="modSp del mod">
        <pc:chgData name="Yuanyue Li" userId="62878614061aa2c9" providerId="LiveId" clId="{07866A88-1955-45B1-832E-7033D90E0484}" dt="2023-08-27T00:51:00.670" v="3578" actId="47"/>
        <pc:sldMkLst>
          <pc:docMk/>
          <pc:sldMk cId="1124901170" sldId="297"/>
        </pc:sldMkLst>
        <pc:spChg chg="mod">
          <ac:chgData name="Yuanyue Li" userId="62878614061aa2c9" providerId="LiveId" clId="{07866A88-1955-45B1-832E-7033D90E0484}" dt="2023-08-26T00:20:51.694" v="2990" actId="14100"/>
          <ac:spMkLst>
            <pc:docMk/>
            <pc:sldMk cId="1124901170" sldId="297"/>
            <ac:spMk id="3" creationId="{ABCA0B20-D798-416E-8952-6607F4D2192E}"/>
          </ac:spMkLst>
        </pc:spChg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230958651" sldId="298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2150066594" sldId="299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1376013005" sldId="300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3357317679" sldId="301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898974410" sldId="303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2650664756" sldId="304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238347543" sldId="305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3741158109" sldId="306"/>
        </pc:sldMkLst>
      </pc:sldChg>
      <pc:sldChg chg="modSp del mod">
        <pc:chgData name="Yuanyue Li" userId="62878614061aa2c9" providerId="LiveId" clId="{07866A88-1955-45B1-832E-7033D90E0484}" dt="2023-08-27T00:51:00.670" v="3578" actId="47"/>
        <pc:sldMkLst>
          <pc:docMk/>
          <pc:sldMk cId="4025765525" sldId="307"/>
        </pc:sldMkLst>
        <pc:spChg chg="mod">
          <ac:chgData name="Yuanyue Li" userId="62878614061aa2c9" providerId="LiveId" clId="{07866A88-1955-45B1-832E-7033D90E0484}" dt="2023-08-26T00:20:51.694" v="2990" actId="14100"/>
          <ac:spMkLst>
            <pc:docMk/>
            <pc:sldMk cId="4025765525" sldId="307"/>
            <ac:spMk id="3" creationId="{38B34505-8648-471D-B45C-A49DFB5A1442}"/>
          </ac:spMkLst>
        </pc:spChg>
      </pc:sldChg>
      <pc:sldChg chg="modSp del mod">
        <pc:chgData name="Yuanyue Li" userId="62878614061aa2c9" providerId="LiveId" clId="{07866A88-1955-45B1-832E-7033D90E0484}" dt="2023-08-27T00:51:00.670" v="3578" actId="47"/>
        <pc:sldMkLst>
          <pc:docMk/>
          <pc:sldMk cId="487751893" sldId="308"/>
        </pc:sldMkLst>
        <pc:spChg chg="mod">
          <ac:chgData name="Yuanyue Li" userId="62878614061aa2c9" providerId="LiveId" clId="{07866A88-1955-45B1-832E-7033D90E0484}" dt="2023-08-26T00:20:51.694" v="2990" actId="14100"/>
          <ac:spMkLst>
            <pc:docMk/>
            <pc:sldMk cId="487751893" sldId="308"/>
            <ac:spMk id="3" creationId="{C1DA9491-C1F1-44AC-A7DC-6D2B402D5D7A}"/>
          </ac:spMkLst>
        </pc:spChg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1446987091" sldId="309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1430931937" sldId="310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3602246942" sldId="311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23381899" sldId="312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1623469124" sldId="313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3488977398" sldId="314"/>
        </pc:sldMkLst>
      </pc:sldChg>
      <pc:sldChg chg="new del">
        <pc:chgData name="Yuanyue Li" userId="62878614061aa2c9" providerId="LiveId" clId="{07866A88-1955-45B1-832E-7033D90E0484}" dt="2023-08-22T00:10:36.471" v="20" actId="47"/>
        <pc:sldMkLst>
          <pc:docMk/>
          <pc:sldMk cId="2528981882" sldId="315"/>
        </pc:sldMkLst>
      </pc:sldChg>
      <pc:sldChg chg="new del">
        <pc:chgData name="Yuanyue Li" userId="62878614061aa2c9" providerId="LiveId" clId="{07866A88-1955-45B1-832E-7033D90E0484}" dt="2023-08-27T00:51:00.670" v="3578" actId="47"/>
        <pc:sldMkLst>
          <pc:docMk/>
          <pc:sldMk cId="1010629649" sldId="316"/>
        </pc:sldMkLst>
      </pc:sldChg>
      <pc:sldChg chg="new del">
        <pc:chgData name="Yuanyue Li" userId="62878614061aa2c9" providerId="LiveId" clId="{07866A88-1955-45B1-832E-7033D90E0484}" dt="2023-08-27T00:51:00.670" v="3578" actId="47"/>
        <pc:sldMkLst>
          <pc:docMk/>
          <pc:sldMk cId="2547215793" sldId="317"/>
        </pc:sldMkLst>
      </pc:sldChg>
      <pc:sldChg chg="new del">
        <pc:chgData name="Yuanyue Li" userId="62878614061aa2c9" providerId="LiveId" clId="{07866A88-1955-45B1-832E-7033D90E0484}" dt="2023-08-27T00:51:00.670" v="3578" actId="47"/>
        <pc:sldMkLst>
          <pc:docMk/>
          <pc:sldMk cId="2289596801" sldId="318"/>
        </pc:sldMkLst>
      </pc:sldChg>
      <pc:sldChg chg="new del">
        <pc:chgData name="Yuanyue Li" userId="62878614061aa2c9" providerId="LiveId" clId="{07866A88-1955-45B1-832E-7033D90E0484}" dt="2023-08-27T00:51:00.670" v="3578" actId="47"/>
        <pc:sldMkLst>
          <pc:docMk/>
          <pc:sldMk cId="1152301498" sldId="319"/>
        </pc:sldMkLst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2500018665" sldId="320"/>
        </pc:sldMkLst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1203866985" sldId="321"/>
        </pc:sldMkLst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377585923" sldId="322"/>
        </pc:sldMkLst>
      </pc:sldChg>
      <pc:sldChg chg="modSp add del mod">
        <pc:chgData name="Yuanyue Li" userId="62878614061aa2c9" providerId="LiveId" clId="{07866A88-1955-45B1-832E-7033D90E0484}" dt="2023-08-27T00:51:00.670" v="3578" actId="47"/>
        <pc:sldMkLst>
          <pc:docMk/>
          <pc:sldMk cId="352449305" sldId="323"/>
        </pc:sldMkLst>
        <pc:spChg chg="mod">
          <ac:chgData name="Yuanyue Li" userId="62878614061aa2c9" providerId="LiveId" clId="{07866A88-1955-45B1-832E-7033D90E0484}" dt="2023-08-26T00:20:51.694" v="2990" actId="14100"/>
          <ac:spMkLst>
            <pc:docMk/>
            <pc:sldMk cId="352449305" sldId="323"/>
            <ac:spMk id="3" creationId="{38B34505-8648-471D-B45C-A49DFB5A1442}"/>
          </ac:spMkLst>
        </pc:spChg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2978738495" sldId="324"/>
        </pc:sldMkLst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2787619803" sldId="325"/>
        </pc:sldMkLst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1609243210" sldId="326"/>
        </pc:sldMkLst>
      </pc:sldChg>
      <pc:sldChg chg="add del ord">
        <pc:chgData name="Yuanyue Li" userId="62878614061aa2c9" providerId="LiveId" clId="{07866A88-1955-45B1-832E-7033D90E0484}" dt="2023-08-27T06:52:08.816" v="4722" actId="47"/>
        <pc:sldMkLst>
          <pc:docMk/>
          <pc:sldMk cId="1827689892" sldId="327"/>
        </pc:sldMkLst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2264651369" sldId="328"/>
        </pc:sldMkLst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1592551853" sldId="329"/>
        </pc:sldMkLst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2263901109" sldId="330"/>
        </pc:sldMkLst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2480138830" sldId="331"/>
        </pc:sldMkLst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1688319038" sldId="332"/>
        </pc:sldMkLst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3337235402" sldId="333"/>
        </pc:sldMkLst>
      </pc:sldChg>
      <pc:sldChg chg="modSp add del mod">
        <pc:chgData name="Yuanyue Li" userId="62878614061aa2c9" providerId="LiveId" clId="{07866A88-1955-45B1-832E-7033D90E0484}" dt="2023-08-27T00:51:00.670" v="3578" actId="47"/>
        <pc:sldMkLst>
          <pc:docMk/>
          <pc:sldMk cId="1027299255" sldId="334"/>
        </pc:sldMkLst>
        <pc:spChg chg="mod">
          <ac:chgData name="Yuanyue Li" userId="62878614061aa2c9" providerId="LiveId" clId="{07866A88-1955-45B1-832E-7033D90E0484}" dt="2023-08-26T00:20:51.694" v="2990" actId="14100"/>
          <ac:spMkLst>
            <pc:docMk/>
            <pc:sldMk cId="1027299255" sldId="334"/>
            <ac:spMk id="3" creationId="{9156D1AB-B454-4AE0-B171-1171DB575A80}"/>
          </ac:spMkLst>
        </pc:spChg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2743277272" sldId="335"/>
        </pc:sldMkLst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1116286040" sldId="336"/>
        </pc:sldMkLst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485961006" sldId="337"/>
        </pc:sldMkLst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2233851673" sldId="338"/>
        </pc:sldMkLst>
      </pc:sldChg>
      <pc:sldChg chg="add del">
        <pc:chgData name="Yuanyue Li" userId="62878614061aa2c9" providerId="LiveId" clId="{07866A88-1955-45B1-832E-7033D90E0484}" dt="2023-08-27T07:05:48.958" v="5032" actId="47"/>
        <pc:sldMkLst>
          <pc:docMk/>
          <pc:sldMk cId="3067325993" sldId="339"/>
        </pc:sldMkLst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4184115984" sldId="340"/>
        </pc:sldMkLst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219377177" sldId="341"/>
        </pc:sldMkLst>
      </pc:sldChg>
      <pc:sldChg chg="modSp add del mod">
        <pc:chgData name="Yuanyue Li" userId="62878614061aa2c9" providerId="LiveId" clId="{07866A88-1955-45B1-832E-7033D90E0484}" dt="2023-08-27T00:51:00.670" v="3578" actId="47"/>
        <pc:sldMkLst>
          <pc:docMk/>
          <pc:sldMk cId="673879571" sldId="342"/>
        </pc:sldMkLst>
        <pc:spChg chg="mod">
          <ac:chgData name="Yuanyue Li" userId="62878614061aa2c9" providerId="LiveId" clId="{07866A88-1955-45B1-832E-7033D90E0484}" dt="2023-08-23T18:31:17.289" v="89" actId="27636"/>
          <ac:spMkLst>
            <pc:docMk/>
            <pc:sldMk cId="673879571" sldId="342"/>
            <ac:spMk id="2" creationId="{C4848CF2-DA07-41C1-B045-E46960D5C2AA}"/>
          </ac:spMkLst>
        </pc:spChg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2512111830" sldId="343"/>
        </pc:sldMkLst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2577772308" sldId="344"/>
        </pc:sldMkLst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1327594871" sldId="345"/>
        </pc:sldMkLst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2117788279" sldId="346"/>
        </pc:sldMkLst>
      </pc:sldChg>
      <pc:sldChg chg="modSp add del mod">
        <pc:chgData name="Yuanyue Li" userId="62878614061aa2c9" providerId="LiveId" clId="{07866A88-1955-45B1-832E-7033D90E0484}" dt="2023-08-27T00:51:00.670" v="3578" actId="47"/>
        <pc:sldMkLst>
          <pc:docMk/>
          <pc:sldMk cId="3688834100" sldId="347"/>
        </pc:sldMkLst>
        <pc:spChg chg="mod">
          <ac:chgData name="Yuanyue Li" userId="62878614061aa2c9" providerId="LiveId" clId="{07866A88-1955-45B1-832E-7033D90E0484}" dt="2023-08-26T00:20:51.694" v="2990" actId="14100"/>
          <ac:spMkLst>
            <pc:docMk/>
            <pc:sldMk cId="3688834100" sldId="347"/>
            <ac:spMk id="3" creationId="{9156D1AB-B454-4AE0-B171-1171DB575A80}"/>
          </ac:spMkLst>
        </pc:spChg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3588661130" sldId="348"/>
        </pc:sldMkLst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1709641371" sldId="349"/>
        </pc:sldMkLst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37782076" sldId="350"/>
        </pc:sldMkLst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1110188437" sldId="351"/>
        </pc:sldMkLst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2045779362" sldId="352"/>
        </pc:sldMkLst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2434855618" sldId="353"/>
        </pc:sldMkLst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62076220" sldId="354"/>
        </pc:sldMkLst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1464449555" sldId="355"/>
        </pc:sldMkLst>
      </pc:sldChg>
      <pc:sldChg chg="modSp add del mod">
        <pc:chgData name="Yuanyue Li" userId="62878614061aa2c9" providerId="LiveId" clId="{07866A88-1955-45B1-832E-7033D90E0484}" dt="2023-08-27T00:51:00.670" v="3578" actId="47"/>
        <pc:sldMkLst>
          <pc:docMk/>
          <pc:sldMk cId="2367312874" sldId="356"/>
        </pc:sldMkLst>
        <pc:spChg chg="mod">
          <ac:chgData name="Yuanyue Li" userId="62878614061aa2c9" providerId="LiveId" clId="{07866A88-1955-45B1-832E-7033D90E0484}" dt="2023-08-26T00:20:51.694" v="2990" actId="14100"/>
          <ac:spMkLst>
            <pc:docMk/>
            <pc:sldMk cId="2367312874" sldId="356"/>
            <ac:spMk id="3" creationId="{ABCA0B20-D798-416E-8952-6607F4D2192E}"/>
          </ac:spMkLst>
        </pc:spChg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2184254903" sldId="357"/>
        </pc:sldMkLst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3167973521" sldId="358"/>
        </pc:sldMkLst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2659632647" sldId="359"/>
        </pc:sldMkLst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3913826442" sldId="360"/>
        </pc:sldMkLst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153190327" sldId="361"/>
        </pc:sldMkLst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2032795739" sldId="362"/>
        </pc:sldMkLst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399348151" sldId="363"/>
        </pc:sldMkLst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2721465422" sldId="364"/>
        </pc:sldMkLst>
      </pc:sldChg>
      <pc:sldChg chg="addSp delSp modSp new mod modAnim">
        <pc:chgData name="Yuanyue Li" userId="62878614061aa2c9" providerId="LiveId" clId="{07866A88-1955-45B1-832E-7033D90E0484}" dt="2023-08-28T07:01:15.495" v="8800" actId="1076"/>
        <pc:sldMkLst>
          <pc:docMk/>
          <pc:sldMk cId="3357861483" sldId="365"/>
        </pc:sldMkLst>
        <pc:spChg chg="mod">
          <ac:chgData name="Yuanyue Li" userId="62878614061aa2c9" providerId="LiveId" clId="{07866A88-1955-45B1-832E-7033D90E0484}" dt="2023-08-25T18:52:30.501" v="1452" actId="20577"/>
          <ac:spMkLst>
            <pc:docMk/>
            <pc:sldMk cId="3357861483" sldId="365"/>
            <ac:spMk id="2" creationId="{7499B6B2-60D5-213A-FD2F-9695E8DF50EB}"/>
          </ac:spMkLst>
        </pc:spChg>
        <pc:spChg chg="mod">
          <ac:chgData name="Yuanyue Li" userId="62878614061aa2c9" providerId="LiveId" clId="{07866A88-1955-45B1-832E-7033D90E0484}" dt="2023-08-26T20:29:49.913" v="3477" actId="20577"/>
          <ac:spMkLst>
            <pc:docMk/>
            <pc:sldMk cId="3357861483" sldId="365"/>
            <ac:spMk id="3" creationId="{D791BED4-C6F2-D299-BF25-1E7CF3A01340}"/>
          </ac:spMkLst>
        </pc:spChg>
        <pc:spChg chg="add mod">
          <ac:chgData name="Yuanyue Li" userId="62878614061aa2c9" providerId="LiveId" clId="{07866A88-1955-45B1-832E-7033D90E0484}" dt="2023-08-28T06:54:34.953" v="8691" actId="164"/>
          <ac:spMkLst>
            <pc:docMk/>
            <pc:sldMk cId="3357861483" sldId="365"/>
            <ac:spMk id="8" creationId="{42A0C371-6886-5E87-6ABB-E30CB208965C}"/>
          </ac:spMkLst>
        </pc:spChg>
        <pc:spChg chg="mod topLvl">
          <ac:chgData name="Yuanyue Li" userId="62878614061aa2c9" providerId="LiveId" clId="{07866A88-1955-45B1-832E-7033D90E0484}" dt="2023-08-28T06:57:07.733" v="8748" actId="164"/>
          <ac:spMkLst>
            <pc:docMk/>
            <pc:sldMk cId="3357861483" sldId="365"/>
            <ac:spMk id="12" creationId="{012EAB31-6363-A3EE-AEE3-83C5849C02FF}"/>
          </ac:spMkLst>
        </pc:spChg>
        <pc:spChg chg="mod topLvl">
          <ac:chgData name="Yuanyue Li" userId="62878614061aa2c9" providerId="LiveId" clId="{07866A88-1955-45B1-832E-7033D90E0484}" dt="2023-08-28T06:57:11.468" v="8750" actId="164"/>
          <ac:spMkLst>
            <pc:docMk/>
            <pc:sldMk cId="3357861483" sldId="365"/>
            <ac:spMk id="15" creationId="{12AD8CE7-5E7F-EB80-651C-3351B742B689}"/>
          </ac:spMkLst>
        </pc:spChg>
        <pc:grpChg chg="add mod">
          <ac:chgData name="Yuanyue Li" userId="62878614061aa2c9" providerId="LiveId" clId="{07866A88-1955-45B1-832E-7033D90E0484}" dt="2023-08-28T07:01:15.495" v="8800" actId="1076"/>
          <ac:grpSpMkLst>
            <pc:docMk/>
            <pc:sldMk cId="3357861483" sldId="365"/>
            <ac:grpSpMk id="9" creationId="{9BA07B21-3002-9192-4D20-8DE479C6F4D9}"/>
          </ac:grpSpMkLst>
        </pc:grpChg>
        <pc:grpChg chg="add del mod">
          <ac:chgData name="Yuanyue Li" userId="62878614061aa2c9" providerId="LiveId" clId="{07866A88-1955-45B1-832E-7033D90E0484}" dt="2023-08-28T06:55:10.662" v="8722" actId="165"/>
          <ac:grpSpMkLst>
            <pc:docMk/>
            <pc:sldMk cId="3357861483" sldId="365"/>
            <ac:grpSpMk id="10" creationId="{63026E7F-6B9A-9356-A8EC-C1AE1D4130ED}"/>
          </ac:grpSpMkLst>
        </pc:grpChg>
        <pc:grpChg chg="add del mod">
          <ac:chgData name="Yuanyue Li" userId="62878614061aa2c9" providerId="LiveId" clId="{07866A88-1955-45B1-832E-7033D90E0484}" dt="2023-08-28T06:55:05.240" v="8720" actId="165"/>
          <ac:grpSpMkLst>
            <pc:docMk/>
            <pc:sldMk cId="3357861483" sldId="365"/>
            <ac:grpSpMk id="13" creationId="{CD1DC20F-E3A9-057D-53BE-1C76FEF8EA05}"/>
          </ac:grpSpMkLst>
        </pc:grpChg>
        <pc:grpChg chg="add del mod">
          <ac:chgData name="Yuanyue Li" userId="62878614061aa2c9" providerId="LiveId" clId="{07866A88-1955-45B1-832E-7033D90E0484}" dt="2023-08-28T06:56:55.177" v="8741" actId="165"/>
          <ac:grpSpMkLst>
            <pc:docMk/>
            <pc:sldMk cId="3357861483" sldId="365"/>
            <ac:grpSpMk id="18" creationId="{58C2FCEA-4EAD-C3FF-793A-C3B830457930}"/>
          </ac:grpSpMkLst>
        </pc:grpChg>
        <pc:grpChg chg="add mod">
          <ac:chgData name="Yuanyue Li" userId="62878614061aa2c9" providerId="LiveId" clId="{07866A88-1955-45B1-832E-7033D90E0484}" dt="2023-08-28T06:57:16.190" v="8758" actId="1036"/>
          <ac:grpSpMkLst>
            <pc:docMk/>
            <pc:sldMk cId="3357861483" sldId="365"/>
            <ac:grpSpMk id="21" creationId="{2F59643B-AFEA-8E6F-1548-C8ECF73EBA0E}"/>
          </ac:grpSpMkLst>
        </pc:grpChg>
        <pc:grpChg chg="add mod">
          <ac:chgData name="Yuanyue Li" userId="62878614061aa2c9" providerId="LiveId" clId="{07866A88-1955-45B1-832E-7033D90E0484}" dt="2023-08-28T06:57:16.190" v="8758" actId="1036"/>
          <ac:grpSpMkLst>
            <pc:docMk/>
            <pc:sldMk cId="3357861483" sldId="365"/>
            <ac:grpSpMk id="22" creationId="{29B8BD6B-AA3C-BD37-1216-CED441E4914E}"/>
          </ac:grpSpMkLst>
        </pc:grpChg>
        <pc:picChg chg="add mod">
          <ac:chgData name="Yuanyue Li" userId="62878614061aa2c9" providerId="LiveId" clId="{07866A88-1955-45B1-832E-7033D90E0484}" dt="2023-08-28T06:54:34.953" v="8691" actId="164"/>
          <ac:picMkLst>
            <pc:docMk/>
            <pc:sldMk cId="3357861483" sldId="365"/>
            <ac:picMk id="6" creationId="{399452FF-CF51-2906-0034-36F20B56A6CD}"/>
          </ac:picMkLst>
        </pc:picChg>
        <pc:picChg chg="del mod topLvl">
          <ac:chgData name="Yuanyue Li" userId="62878614061aa2c9" providerId="LiveId" clId="{07866A88-1955-45B1-832E-7033D90E0484}" dt="2023-08-28T06:55:14.485" v="8725" actId="478"/>
          <ac:picMkLst>
            <pc:docMk/>
            <pc:sldMk cId="3357861483" sldId="365"/>
            <ac:picMk id="11" creationId="{05D5FCCE-9721-8EF5-FEBB-9BA0A4839425}"/>
          </ac:picMkLst>
        </pc:picChg>
        <pc:picChg chg="del mod topLvl">
          <ac:chgData name="Yuanyue Li" userId="62878614061aa2c9" providerId="LiveId" clId="{07866A88-1955-45B1-832E-7033D90E0484}" dt="2023-08-28T06:55:15.093" v="8726" actId="478"/>
          <ac:picMkLst>
            <pc:docMk/>
            <pc:sldMk cId="3357861483" sldId="365"/>
            <ac:picMk id="14" creationId="{F0F078BF-9EDE-A5FD-1F1D-B2401D17B009}"/>
          </ac:picMkLst>
        </pc:picChg>
        <pc:picChg chg="add mod topLvl">
          <ac:chgData name="Yuanyue Li" userId="62878614061aa2c9" providerId="LiveId" clId="{07866A88-1955-45B1-832E-7033D90E0484}" dt="2023-08-28T06:57:07.733" v="8748" actId="164"/>
          <ac:picMkLst>
            <pc:docMk/>
            <pc:sldMk cId="3357861483" sldId="365"/>
            <ac:picMk id="17" creationId="{4B2CC614-8BE0-0920-2C2A-5C6497F7E4A2}"/>
          </ac:picMkLst>
        </pc:picChg>
        <pc:picChg chg="add mod">
          <ac:chgData name="Yuanyue Li" userId="62878614061aa2c9" providerId="LiveId" clId="{07866A88-1955-45B1-832E-7033D90E0484}" dt="2023-08-28T06:57:11.468" v="8750" actId="164"/>
          <ac:picMkLst>
            <pc:docMk/>
            <pc:sldMk cId="3357861483" sldId="365"/>
            <ac:picMk id="20" creationId="{9389FAA8-8327-1A79-FD06-442B623C9DDD}"/>
          </ac:picMkLst>
        </pc:picChg>
      </pc:sldChg>
      <pc:sldChg chg="addSp delSp modSp new mod modClrScheme modAnim chgLayout">
        <pc:chgData name="Yuanyue Li" userId="62878614061aa2c9" providerId="LiveId" clId="{07866A88-1955-45B1-832E-7033D90E0484}" dt="2023-08-28T06:31:53.987" v="8647"/>
        <pc:sldMkLst>
          <pc:docMk/>
          <pc:sldMk cId="3873823250" sldId="366"/>
        </pc:sldMkLst>
        <pc:spChg chg="add del mod ord">
          <ac:chgData name="Yuanyue Li" userId="62878614061aa2c9" providerId="LiveId" clId="{07866A88-1955-45B1-832E-7033D90E0484}" dt="2023-08-26T00:38:35.449" v="3257" actId="700"/>
          <ac:spMkLst>
            <pc:docMk/>
            <pc:sldMk cId="3873823250" sldId="366"/>
            <ac:spMk id="2" creationId="{67B97509-B89F-776F-B197-5CDF100A1854}"/>
          </ac:spMkLst>
        </pc:spChg>
        <pc:spChg chg="del mod ord">
          <ac:chgData name="Yuanyue Li" userId="62878614061aa2c9" providerId="LiveId" clId="{07866A88-1955-45B1-832E-7033D90E0484}" dt="2023-08-23T01:22:34.772" v="45" actId="700"/>
          <ac:spMkLst>
            <pc:docMk/>
            <pc:sldMk cId="3873823250" sldId="366"/>
            <ac:spMk id="2" creationId="{DDA5A1D5-10B9-C7BA-60A0-4D9C2AEC724E}"/>
          </ac:spMkLst>
        </pc:spChg>
        <pc:spChg chg="del mod ord">
          <ac:chgData name="Yuanyue Li" userId="62878614061aa2c9" providerId="LiveId" clId="{07866A88-1955-45B1-832E-7033D90E0484}" dt="2023-08-23T01:22:34.772" v="45" actId="700"/>
          <ac:spMkLst>
            <pc:docMk/>
            <pc:sldMk cId="3873823250" sldId="366"/>
            <ac:spMk id="3" creationId="{2AFF5474-072D-8301-2032-1964999438BF}"/>
          </ac:spMkLst>
        </pc:spChg>
        <pc:spChg chg="add mod ord">
          <ac:chgData name="Yuanyue Li" userId="62878614061aa2c9" providerId="LiveId" clId="{07866A88-1955-45B1-832E-7033D90E0484}" dt="2023-08-26T00:38:59.170" v="3259" actId="700"/>
          <ac:spMkLst>
            <pc:docMk/>
            <pc:sldMk cId="3873823250" sldId="366"/>
            <ac:spMk id="3" creationId="{AA16F69F-E007-F0A2-5809-80629B32A748}"/>
          </ac:spMkLst>
        </pc:spChg>
        <pc:spChg chg="add mod ord">
          <ac:chgData name="Yuanyue Li" userId="62878614061aa2c9" providerId="LiveId" clId="{07866A88-1955-45B1-832E-7033D90E0484}" dt="2023-08-26T00:38:59.190" v="3260" actId="27636"/>
          <ac:spMkLst>
            <pc:docMk/>
            <pc:sldMk cId="3873823250" sldId="366"/>
            <ac:spMk id="4" creationId="{8805799F-9151-1F7A-93B0-C52446DC2AF1}"/>
          </ac:spMkLst>
        </pc:spChg>
        <pc:spChg chg="add del mod ord">
          <ac:chgData name="Yuanyue Li" userId="62878614061aa2c9" providerId="LiveId" clId="{07866A88-1955-45B1-832E-7033D90E0484}" dt="2023-08-26T00:30:23.851" v="3107" actId="700"/>
          <ac:spMkLst>
            <pc:docMk/>
            <pc:sldMk cId="3873823250" sldId="366"/>
            <ac:spMk id="5" creationId="{201001B4-668D-E54B-747E-3809AF091F4E}"/>
          </ac:spMkLst>
        </pc:spChg>
      </pc:sldChg>
      <pc:sldChg chg="addSp delSp modSp new mod ord modClrScheme modAnim chgLayout">
        <pc:chgData name="Yuanyue Li" userId="62878614061aa2c9" providerId="LiveId" clId="{07866A88-1955-45B1-832E-7033D90E0484}" dt="2023-08-28T04:45:24.473" v="7421"/>
        <pc:sldMkLst>
          <pc:docMk/>
          <pc:sldMk cId="1821061191" sldId="367"/>
        </pc:sldMkLst>
        <pc:spChg chg="del mod ord">
          <ac:chgData name="Yuanyue Li" userId="62878614061aa2c9" providerId="LiveId" clId="{07866A88-1955-45B1-832E-7033D90E0484}" dt="2023-08-23T01:35:46.686" v="85" actId="700"/>
          <ac:spMkLst>
            <pc:docMk/>
            <pc:sldMk cId="1821061191" sldId="367"/>
            <ac:spMk id="2" creationId="{7C6C71ED-0655-26C6-6240-DD17612DD9FC}"/>
          </ac:spMkLst>
        </pc:spChg>
        <pc:spChg chg="add del mod">
          <ac:chgData name="Yuanyue Li" userId="62878614061aa2c9" providerId="LiveId" clId="{07866A88-1955-45B1-832E-7033D90E0484}" dt="2023-08-27T00:56:08.730" v="3612" actId="478"/>
          <ac:spMkLst>
            <pc:docMk/>
            <pc:sldMk cId="1821061191" sldId="367"/>
            <ac:spMk id="2" creationId="{F9139429-FDD2-6846-AC6E-3B182BB11262}"/>
          </ac:spMkLst>
        </pc:spChg>
        <pc:spChg chg="add del mod topLvl">
          <ac:chgData name="Yuanyue Li" userId="62878614061aa2c9" providerId="LiveId" clId="{07866A88-1955-45B1-832E-7033D90E0484}" dt="2023-08-27T01:03:13.609" v="3764" actId="478"/>
          <ac:spMkLst>
            <pc:docMk/>
            <pc:sldMk cId="1821061191" sldId="367"/>
            <ac:spMk id="3" creationId="{410E3715-F372-60E4-0EC0-C25F8ABC9C7C}"/>
          </ac:spMkLst>
        </pc:spChg>
        <pc:spChg chg="del mod ord">
          <ac:chgData name="Yuanyue Li" userId="62878614061aa2c9" providerId="LiveId" clId="{07866A88-1955-45B1-832E-7033D90E0484}" dt="2023-08-23T01:35:46.686" v="85" actId="700"/>
          <ac:spMkLst>
            <pc:docMk/>
            <pc:sldMk cId="1821061191" sldId="367"/>
            <ac:spMk id="3" creationId="{E6F136E3-7168-D087-1C2F-E0F23E8B4838}"/>
          </ac:spMkLst>
        </pc:spChg>
        <pc:spChg chg="add mod ord">
          <ac:chgData name="Yuanyue Li" userId="62878614061aa2c9" providerId="LiveId" clId="{07866A88-1955-45B1-832E-7033D90E0484}" dt="2023-08-27T04:46:14.650" v="4464" actId="6549"/>
          <ac:spMkLst>
            <pc:docMk/>
            <pc:sldMk cId="1821061191" sldId="367"/>
            <ac:spMk id="4" creationId="{A40819F5-029E-00DD-077D-0CE63581BDDE}"/>
          </ac:spMkLst>
        </pc:spChg>
        <pc:spChg chg="add del mod topLvl">
          <ac:chgData name="Yuanyue Li" userId="62878614061aa2c9" providerId="LiveId" clId="{07866A88-1955-45B1-832E-7033D90E0484}" dt="2023-08-27T01:03:13.609" v="3764" actId="478"/>
          <ac:spMkLst>
            <pc:docMk/>
            <pc:sldMk cId="1821061191" sldId="367"/>
            <ac:spMk id="5" creationId="{1328D7EC-C925-8790-9AE1-2BE094F4888F}"/>
          </ac:spMkLst>
        </pc:spChg>
        <pc:spChg chg="add del mod ord">
          <ac:chgData name="Yuanyue Li" userId="62878614061aa2c9" providerId="LiveId" clId="{07866A88-1955-45B1-832E-7033D90E0484}" dt="2023-08-23T18:35:58.466" v="127" actId="700"/>
          <ac:spMkLst>
            <pc:docMk/>
            <pc:sldMk cId="1821061191" sldId="367"/>
            <ac:spMk id="5" creationId="{28C86EDD-2458-4ED3-F38C-D8A2DE4E9D98}"/>
          </ac:spMkLst>
        </pc:spChg>
        <pc:spChg chg="add del mod topLvl">
          <ac:chgData name="Yuanyue Li" userId="62878614061aa2c9" providerId="LiveId" clId="{07866A88-1955-45B1-832E-7033D90E0484}" dt="2023-08-27T01:03:13.609" v="3764" actId="478"/>
          <ac:spMkLst>
            <pc:docMk/>
            <pc:sldMk cId="1821061191" sldId="367"/>
            <ac:spMk id="6" creationId="{BE38F465-7AEE-92A1-B983-ED7AF87F8DA7}"/>
          </ac:spMkLst>
        </pc:spChg>
        <pc:spChg chg="add del mod topLvl">
          <ac:chgData name="Yuanyue Li" userId="62878614061aa2c9" providerId="LiveId" clId="{07866A88-1955-45B1-832E-7033D90E0484}" dt="2023-08-27T01:03:13.609" v="3764" actId="478"/>
          <ac:spMkLst>
            <pc:docMk/>
            <pc:sldMk cId="1821061191" sldId="367"/>
            <ac:spMk id="7" creationId="{CEC4E4CA-C2A0-B654-3CE4-17480853322E}"/>
          </ac:spMkLst>
        </pc:spChg>
        <pc:spChg chg="del mod topLvl">
          <ac:chgData name="Yuanyue Li" userId="62878614061aa2c9" providerId="LiveId" clId="{07866A88-1955-45B1-832E-7033D90E0484}" dt="2023-08-27T01:00:23.010" v="3694" actId="478"/>
          <ac:spMkLst>
            <pc:docMk/>
            <pc:sldMk cId="1821061191" sldId="367"/>
            <ac:spMk id="10" creationId="{238390A8-ECEA-EA79-EFAC-C85FFEB6C8BC}"/>
          </ac:spMkLst>
        </pc:spChg>
        <pc:spChg chg="add del mod topLvl">
          <ac:chgData name="Yuanyue Li" userId="62878614061aa2c9" providerId="LiveId" clId="{07866A88-1955-45B1-832E-7033D90E0484}" dt="2023-08-27T01:01:47.275" v="3729" actId="478"/>
          <ac:spMkLst>
            <pc:docMk/>
            <pc:sldMk cId="1821061191" sldId="367"/>
            <ac:spMk id="12" creationId="{C56124B0-5891-CF25-3078-44CFA88E526D}"/>
          </ac:spMkLst>
        </pc:spChg>
        <pc:spChg chg="mod">
          <ac:chgData name="Yuanyue Li" userId="62878614061aa2c9" providerId="LiveId" clId="{07866A88-1955-45B1-832E-7033D90E0484}" dt="2023-08-27T00:55:57.056" v="3605" actId="165"/>
          <ac:spMkLst>
            <pc:docMk/>
            <pc:sldMk cId="1821061191" sldId="367"/>
            <ac:spMk id="14" creationId="{22A54339-6CBE-0543-9A1D-F8111883E472}"/>
          </ac:spMkLst>
        </pc:spChg>
        <pc:spChg chg="mod">
          <ac:chgData name="Yuanyue Li" userId="62878614061aa2c9" providerId="LiveId" clId="{07866A88-1955-45B1-832E-7033D90E0484}" dt="2023-08-27T00:55:57.056" v="3605" actId="165"/>
          <ac:spMkLst>
            <pc:docMk/>
            <pc:sldMk cId="1821061191" sldId="367"/>
            <ac:spMk id="15" creationId="{105B8F1D-38BC-9D8D-F4F2-3EE013040795}"/>
          </ac:spMkLst>
        </pc:spChg>
        <pc:spChg chg="mod">
          <ac:chgData name="Yuanyue Li" userId="62878614061aa2c9" providerId="LiveId" clId="{07866A88-1955-45B1-832E-7033D90E0484}" dt="2023-08-27T00:55:57.056" v="3605" actId="165"/>
          <ac:spMkLst>
            <pc:docMk/>
            <pc:sldMk cId="1821061191" sldId="367"/>
            <ac:spMk id="16" creationId="{5E9295B6-5535-8EA9-B5EB-DC8ABDA1E7A8}"/>
          </ac:spMkLst>
        </pc:spChg>
        <pc:spChg chg="mod">
          <ac:chgData name="Yuanyue Li" userId="62878614061aa2c9" providerId="LiveId" clId="{07866A88-1955-45B1-832E-7033D90E0484}" dt="2023-08-27T00:55:57.056" v="3605" actId="165"/>
          <ac:spMkLst>
            <pc:docMk/>
            <pc:sldMk cId="1821061191" sldId="367"/>
            <ac:spMk id="17" creationId="{0AC70A2C-9ADB-29BA-9C42-9F97F20F0798}"/>
          </ac:spMkLst>
        </pc:spChg>
        <pc:spChg chg="mod">
          <ac:chgData name="Yuanyue Li" userId="62878614061aa2c9" providerId="LiveId" clId="{07866A88-1955-45B1-832E-7033D90E0484}" dt="2023-08-27T00:55:57.056" v="3605" actId="165"/>
          <ac:spMkLst>
            <pc:docMk/>
            <pc:sldMk cId="1821061191" sldId="367"/>
            <ac:spMk id="18" creationId="{F60F1B2F-9876-761C-E901-678305F91571}"/>
          </ac:spMkLst>
        </pc:spChg>
        <pc:spChg chg="add del mod topLvl">
          <ac:chgData name="Yuanyue Li" userId="62878614061aa2c9" providerId="LiveId" clId="{07866A88-1955-45B1-832E-7033D90E0484}" dt="2023-08-27T01:05:59.216" v="3860" actId="478"/>
          <ac:spMkLst>
            <pc:docMk/>
            <pc:sldMk cId="1821061191" sldId="367"/>
            <ac:spMk id="21" creationId="{CDB6A747-9CDC-3771-3614-4A92F85CABF4}"/>
          </ac:spMkLst>
        </pc:spChg>
        <pc:spChg chg="mod">
          <ac:chgData name="Yuanyue Li" userId="62878614061aa2c9" providerId="LiveId" clId="{07866A88-1955-45B1-832E-7033D90E0484}" dt="2023-08-27T00:55:55.345" v="3604" actId="165"/>
          <ac:spMkLst>
            <pc:docMk/>
            <pc:sldMk cId="1821061191" sldId="367"/>
            <ac:spMk id="22" creationId="{31802E4F-0D18-C2E2-172C-1118DE396C12}"/>
          </ac:spMkLst>
        </pc:spChg>
        <pc:spChg chg="mod">
          <ac:chgData name="Yuanyue Li" userId="62878614061aa2c9" providerId="LiveId" clId="{07866A88-1955-45B1-832E-7033D90E0484}" dt="2023-08-27T00:55:55.345" v="3604" actId="165"/>
          <ac:spMkLst>
            <pc:docMk/>
            <pc:sldMk cId="1821061191" sldId="367"/>
            <ac:spMk id="23" creationId="{6ED8796F-5DD0-A0DF-BBBD-3F63E284F7D3}"/>
          </ac:spMkLst>
        </pc:spChg>
        <pc:spChg chg="mod">
          <ac:chgData name="Yuanyue Li" userId="62878614061aa2c9" providerId="LiveId" clId="{07866A88-1955-45B1-832E-7033D90E0484}" dt="2023-08-27T00:55:55.345" v="3604" actId="165"/>
          <ac:spMkLst>
            <pc:docMk/>
            <pc:sldMk cId="1821061191" sldId="367"/>
            <ac:spMk id="24" creationId="{3BFED881-AEC8-51FF-5DBF-4F7C87697BCA}"/>
          </ac:spMkLst>
        </pc:spChg>
        <pc:spChg chg="mod">
          <ac:chgData name="Yuanyue Li" userId="62878614061aa2c9" providerId="LiveId" clId="{07866A88-1955-45B1-832E-7033D90E0484}" dt="2023-08-27T00:55:55.345" v="3604" actId="165"/>
          <ac:spMkLst>
            <pc:docMk/>
            <pc:sldMk cId="1821061191" sldId="367"/>
            <ac:spMk id="25" creationId="{F761043A-D4CE-B2B3-629F-DBF285868A82}"/>
          </ac:spMkLst>
        </pc:spChg>
        <pc:spChg chg="mod">
          <ac:chgData name="Yuanyue Li" userId="62878614061aa2c9" providerId="LiveId" clId="{07866A88-1955-45B1-832E-7033D90E0484}" dt="2023-08-27T00:55:55.345" v="3604" actId="165"/>
          <ac:spMkLst>
            <pc:docMk/>
            <pc:sldMk cId="1821061191" sldId="367"/>
            <ac:spMk id="26" creationId="{11D00781-7965-72AB-FB39-FFD52AFFCC27}"/>
          </ac:spMkLst>
        </pc:spChg>
        <pc:spChg chg="mod topLvl">
          <ac:chgData name="Yuanyue Li" userId="62878614061aa2c9" providerId="LiveId" clId="{07866A88-1955-45B1-832E-7033D90E0484}" dt="2023-08-28T04:42:36.266" v="7388" actId="164"/>
          <ac:spMkLst>
            <pc:docMk/>
            <pc:sldMk cId="1821061191" sldId="367"/>
            <ac:spMk id="30" creationId="{A5CCA79F-3472-D05A-20D1-0E3F87BE43BA}"/>
          </ac:spMkLst>
        </pc:spChg>
        <pc:spChg chg="mod topLvl">
          <ac:chgData name="Yuanyue Li" userId="62878614061aa2c9" providerId="LiveId" clId="{07866A88-1955-45B1-832E-7033D90E0484}" dt="2023-08-28T04:42:36.266" v="7388" actId="164"/>
          <ac:spMkLst>
            <pc:docMk/>
            <pc:sldMk cId="1821061191" sldId="367"/>
            <ac:spMk id="31" creationId="{5C37C837-2BE7-512A-084D-3902088ECD4F}"/>
          </ac:spMkLst>
        </pc:spChg>
        <pc:spChg chg="del mod topLvl">
          <ac:chgData name="Yuanyue Li" userId="62878614061aa2c9" providerId="LiveId" clId="{07866A88-1955-45B1-832E-7033D90E0484}" dt="2023-08-27T01:02:13.442" v="3746"/>
          <ac:spMkLst>
            <pc:docMk/>
            <pc:sldMk cId="1821061191" sldId="367"/>
            <ac:spMk id="33" creationId="{B7E763F2-294F-E5F5-B43C-CEC7468BD6D0}"/>
          </ac:spMkLst>
        </pc:spChg>
        <pc:spChg chg="del mod topLvl">
          <ac:chgData name="Yuanyue Li" userId="62878614061aa2c9" providerId="LiveId" clId="{07866A88-1955-45B1-832E-7033D90E0484}" dt="2023-08-27T01:02:42.851" v="3758" actId="478"/>
          <ac:spMkLst>
            <pc:docMk/>
            <pc:sldMk cId="1821061191" sldId="367"/>
            <ac:spMk id="38" creationId="{C7B9E3B1-FD36-7B20-C2BA-594DBAB4C393}"/>
          </ac:spMkLst>
        </pc:spChg>
        <pc:spChg chg="del mod topLvl">
          <ac:chgData name="Yuanyue Li" userId="62878614061aa2c9" providerId="LiveId" clId="{07866A88-1955-45B1-832E-7033D90E0484}" dt="2023-08-27T01:02:32.232" v="3752" actId="478"/>
          <ac:spMkLst>
            <pc:docMk/>
            <pc:sldMk cId="1821061191" sldId="367"/>
            <ac:spMk id="39" creationId="{28754838-26BD-7F87-E8DA-75A8E4F1AC69}"/>
          </ac:spMkLst>
        </pc:spChg>
        <pc:spChg chg="add mod">
          <ac:chgData name="Yuanyue Li" userId="62878614061aa2c9" providerId="LiveId" clId="{07866A88-1955-45B1-832E-7033D90E0484}" dt="2023-08-27T00:56:06.009" v="3610" actId="571"/>
          <ac:spMkLst>
            <pc:docMk/>
            <pc:sldMk cId="1821061191" sldId="367"/>
            <ac:spMk id="40" creationId="{91C51CDC-F4E5-3A56-1E5C-B6966103CFA6}"/>
          </ac:spMkLst>
        </pc:spChg>
        <pc:spChg chg="add mod topLvl">
          <ac:chgData name="Yuanyue Li" userId="62878614061aa2c9" providerId="LiveId" clId="{07866A88-1955-45B1-832E-7033D90E0484}" dt="2023-08-27T04:40:51.341" v="4435" actId="165"/>
          <ac:spMkLst>
            <pc:docMk/>
            <pc:sldMk cId="1821061191" sldId="367"/>
            <ac:spMk id="42" creationId="{43A0FD73-51B0-57DA-59E1-325E17667C6F}"/>
          </ac:spMkLst>
        </pc:spChg>
        <pc:spChg chg="add mod topLvl">
          <ac:chgData name="Yuanyue Li" userId="62878614061aa2c9" providerId="LiveId" clId="{07866A88-1955-45B1-832E-7033D90E0484}" dt="2023-08-27T04:42:16.802" v="4446" actId="1076"/>
          <ac:spMkLst>
            <pc:docMk/>
            <pc:sldMk cId="1821061191" sldId="367"/>
            <ac:spMk id="43" creationId="{30F44099-C33D-A879-EC6E-909DC3A47E50}"/>
          </ac:spMkLst>
        </pc:spChg>
        <pc:spChg chg="add mod topLvl">
          <ac:chgData name="Yuanyue Li" userId="62878614061aa2c9" providerId="LiveId" clId="{07866A88-1955-45B1-832E-7033D90E0484}" dt="2023-08-27T04:40:51.341" v="4435" actId="165"/>
          <ac:spMkLst>
            <pc:docMk/>
            <pc:sldMk cId="1821061191" sldId="367"/>
            <ac:spMk id="44" creationId="{956113D9-1910-0D79-8E9E-4512D42E94EA}"/>
          </ac:spMkLst>
        </pc:spChg>
        <pc:spChg chg="add mod topLvl">
          <ac:chgData name="Yuanyue Li" userId="62878614061aa2c9" providerId="LiveId" clId="{07866A88-1955-45B1-832E-7033D90E0484}" dt="2023-08-27T04:40:51.341" v="4435" actId="165"/>
          <ac:spMkLst>
            <pc:docMk/>
            <pc:sldMk cId="1821061191" sldId="367"/>
            <ac:spMk id="45" creationId="{E7A7AA72-0778-0479-4FA8-3ACD3AA9F72B}"/>
          </ac:spMkLst>
        </pc:spChg>
        <pc:spChg chg="add mod topLvl">
          <ac:chgData name="Yuanyue Li" userId="62878614061aa2c9" providerId="LiveId" clId="{07866A88-1955-45B1-832E-7033D90E0484}" dt="2023-08-27T04:40:51.341" v="4435" actId="165"/>
          <ac:spMkLst>
            <pc:docMk/>
            <pc:sldMk cId="1821061191" sldId="367"/>
            <ac:spMk id="46" creationId="{D093CF0C-850C-2A45-6A45-6A1208393588}"/>
          </ac:spMkLst>
        </pc:spChg>
        <pc:spChg chg="add mod topLvl">
          <ac:chgData name="Yuanyue Li" userId="62878614061aa2c9" providerId="LiveId" clId="{07866A88-1955-45B1-832E-7033D90E0484}" dt="2023-08-28T04:42:28.997" v="7384" actId="164"/>
          <ac:spMkLst>
            <pc:docMk/>
            <pc:sldMk cId="1821061191" sldId="367"/>
            <ac:spMk id="47" creationId="{5B40CB8E-50DB-ED98-41BC-F02B87A88702}"/>
          </ac:spMkLst>
        </pc:spChg>
        <pc:spChg chg="add mod topLvl">
          <ac:chgData name="Yuanyue Li" userId="62878614061aa2c9" providerId="LiveId" clId="{07866A88-1955-45B1-832E-7033D90E0484}" dt="2023-08-28T04:42:28.997" v="7384" actId="164"/>
          <ac:spMkLst>
            <pc:docMk/>
            <pc:sldMk cId="1821061191" sldId="367"/>
            <ac:spMk id="48" creationId="{8C986FEB-A1CD-03EB-B9FE-0F5A47CC2A76}"/>
          </ac:spMkLst>
        </pc:spChg>
        <pc:spChg chg="add mod topLvl">
          <ac:chgData name="Yuanyue Li" userId="62878614061aa2c9" providerId="LiveId" clId="{07866A88-1955-45B1-832E-7033D90E0484}" dt="2023-08-28T04:42:28.997" v="7384" actId="164"/>
          <ac:spMkLst>
            <pc:docMk/>
            <pc:sldMk cId="1821061191" sldId="367"/>
            <ac:spMk id="49" creationId="{C0EA58FD-A062-7B77-0EB2-3A67D35770E0}"/>
          </ac:spMkLst>
        </pc:spChg>
        <pc:spChg chg="add mod topLvl">
          <ac:chgData name="Yuanyue Li" userId="62878614061aa2c9" providerId="LiveId" clId="{07866A88-1955-45B1-832E-7033D90E0484}" dt="2023-08-28T04:42:28.997" v="7384" actId="164"/>
          <ac:spMkLst>
            <pc:docMk/>
            <pc:sldMk cId="1821061191" sldId="367"/>
            <ac:spMk id="50" creationId="{EDAC60C0-DECE-0D9C-8275-15E187DB2583}"/>
          </ac:spMkLst>
        </pc:spChg>
        <pc:spChg chg="add mod topLvl">
          <ac:chgData name="Yuanyue Li" userId="62878614061aa2c9" providerId="LiveId" clId="{07866A88-1955-45B1-832E-7033D90E0484}" dt="2023-08-28T04:42:28.997" v="7384" actId="164"/>
          <ac:spMkLst>
            <pc:docMk/>
            <pc:sldMk cId="1821061191" sldId="367"/>
            <ac:spMk id="51" creationId="{7946E8DD-6176-FAB6-64C8-75DC67566EA6}"/>
          </ac:spMkLst>
        </pc:spChg>
        <pc:spChg chg="add del mod">
          <ac:chgData name="Yuanyue Li" userId="62878614061aa2c9" providerId="LiveId" clId="{07866A88-1955-45B1-832E-7033D90E0484}" dt="2023-08-27T00:56:45.992" v="3631" actId="478"/>
          <ac:spMkLst>
            <pc:docMk/>
            <pc:sldMk cId="1821061191" sldId="367"/>
            <ac:spMk id="52" creationId="{BE797891-D90B-F5A3-63F1-6160D64A7172}"/>
          </ac:spMkLst>
        </pc:spChg>
        <pc:spChg chg="add mod topLvl">
          <ac:chgData name="Yuanyue Li" userId="62878614061aa2c9" providerId="LiveId" clId="{07866A88-1955-45B1-832E-7033D90E0484}" dt="2023-08-28T04:42:27.131" v="7383" actId="164"/>
          <ac:spMkLst>
            <pc:docMk/>
            <pc:sldMk cId="1821061191" sldId="367"/>
            <ac:spMk id="54" creationId="{0B959CB1-E3D3-2E78-2D94-3A1144CECFEB}"/>
          </ac:spMkLst>
        </pc:spChg>
        <pc:spChg chg="add mod topLvl">
          <ac:chgData name="Yuanyue Li" userId="62878614061aa2c9" providerId="LiveId" clId="{07866A88-1955-45B1-832E-7033D90E0484}" dt="2023-08-28T04:42:36.266" v="7388" actId="164"/>
          <ac:spMkLst>
            <pc:docMk/>
            <pc:sldMk cId="1821061191" sldId="367"/>
            <ac:spMk id="55" creationId="{3FB2BEB7-95B7-5C1E-A17F-3A7FB9737F12}"/>
          </ac:spMkLst>
        </pc:spChg>
        <pc:spChg chg="add mod topLvl">
          <ac:chgData name="Yuanyue Li" userId="62878614061aa2c9" providerId="LiveId" clId="{07866A88-1955-45B1-832E-7033D90E0484}" dt="2023-08-28T04:42:36.266" v="7388" actId="164"/>
          <ac:spMkLst>
            <pc:docMk/>
            <pc:sldMk cId="1821061191" sldId="367"/>
            <ac:spMk id="56" creationId="{1D798528-B145-95A7-1601-32ECDA8E40FB}"/>
          </ac:spMkLst>
        </pc:spChg>
        <pc:spChg chg="add del">
          <ac:chgData name="Yuanyue Li" userId="62878614061aa2c9" providerId="LiveId" clId="{07866A88-1955-45B1-832E-7033D90E0484}" dt="2023-08-27T01:01:32.205" v="3710" actId="22"/>
          <ac:spMkLst>
            <pc:docMk/>
            <pc:sldMk cId="1821061191" sldId="367"/>
            <ac:spMk id="59" creationId="{B57152E3-8220-4687-4F57-A640FEA21F66}"/>
          </ac:spMkLst>
        </pc:spChg>
        <pc:spChg chg="add mod topLvl">
          <ac:chgData name="Yuanyue Li" userId="62878614061aa2c9" providerId="LiveId" clId="{07866A88-1955-45B1-832E-7033D90E0484}" dt="2023-08-27T04:41:30.873" v="4438" actId="1076"/>
          <ac:spMkLst>
            <pc:docMk/>
            <pc:sldMk cId="1821061191" sldId="367"/>
            <ac:spMk id="60" creationId="{934591FC-C4BC-A875-2AA5-5FF65B0B9000}"/>
          </ac:spMkLst>
        </pc:spChg>
        <pc:spChg chg="add mod topLvl">
          <ac:chgData name="Yuanyue Li" userId="62878614061aa2c9" providerId="LiveId" clId="{07866A88-1955-45B1-832E-7033D90E0484}" dt="2023-08-28T04:42:36.266" v="7388" actId="164"/>
          <ac:spMkLst>
            <pc:docMk/>
            <pc:sldMk cId="1821061191" sldId="367"/>
            <ac:spMk id="61" creationId="{FEB354D2-44BF-DC42-CB60-6C1202C811DB}"/>
          </ac:spMkLst>
        </pc:spChg>
        <pc:spChg chg="add del mod topLvl">
          <ac:chgData name="Yuanyue Li" userId="62878614061aa2c9" providerId="LiveId" clId="{07866A88-1955-45B1-832E-7033D90E0484}" dt="2023-08-28T04:42:28.997" v="7384" actId="164"/>
          <ac:spMkLst>
            <pc:docMk/>
            <pc:sldMk cId="1821061191" sldId="367"/>
            <ac:spMk id="62" creationId="{9274FEDB-F900-A125-C75E-AA72FB949C1F}"/>
          </ac:spMkLst>
        </pc:spChg>
        <pc:spChg chg="add mod topLvl">
          <ac:chgData name="Yuanyue Li" userId="62878614061aa2c9" providerId="LiveId" clId="{07866A88-1955-45B1-832E-7033D90E0484}" dt="2023-08-28T04:42:36.266" v="7388" actId="164"/>
          <ac:spMkLst>
            <pc:docMk/>
            <pc:sldMk cId="1821061191" sldId="367"/>
            <ac:spMk id="63" creationId="{172ABEA6-7C1D-8F28-A586-1E2BE92890C3}"/>
          </ac:spMkLst>
        </pc:spChg>
        <pc:spChg chg="add mod topLvl">
          <ac:chgData name="Yuanyue Li" userId="62878614061aa2c9" providerId="LiveId" clId="{07866A88-1955-45B1-832E-7033D90E0484}" dt="2023-08-28T04:42:36.266" v="7388" actId="164"/>
          <ac:spMkLst>
            <pc:docMk/>
            <pc:sldMk cId="1821061191" sldId="367"/>
            <ac:spMk id="64" creationId="{CB2579B6-C65D-A04F-24DE-53CBF1C8A4E6}"/>
          </ac:spMkLst>
        </pc:spChg>
        <pc:spChg chg="add mod topLvl">
          <ac:chgData name="Yuanyue Li" userId="62878614061aa2c9" providerId="LiveId" clId="{07866A88-1955-45B1-832E-7033D90E0484}" dt="2023-08-28T04:42:27.131" v="7383" actId="164"/>
          <ac:spMkLst>
            <pc:docMk/>
            <pc:sldMk cId="1821061191" sldId="367"/>
            <ac:spMk id="65" creationId="{7E86E2E1-2FC9-31FF-EEB2-7AAE9CE8EFDB}"/>
          </ac:spMkLst>
        </pc:spChg>
        <pc:spChg chg="add mod topLvl">
          <ac:chgData name="Yuanyue Li" userId="62878614061aa2c9" providerId="LiveId" clId="{07866A88-1955-45B1-832E-7033D90E0484}" dt="2023-08-28T04:42:34.174" v="7387" actId="164"/>
          <ac:spMkLst>
            <pc:docMk/>
            <pc:sldMk cId="1821061191" sldId="367"/>
            <ac:spMk id="66" creationId="{6459FFF6-2C90-380E-1734-78AC76D3059A}"/>
          </ac:spMkLst>
        </pc:spChg>
        <pc:spChg chg="mod">
          <ac:chgData name="Yuanyue Li" userId="62878614061aa2c9" providerId="LiveId" clId="{07866A88-1955-45B1-832E-7033D90E0484}" dt="2023-08-27T01:11:47.937" v="4002"/>
          <ac:spMkLst>
            <pc:docMk/>
            <pc:sldMk cId="1821061191" sldId="367"/>
            <ac:spMk id="82" creationId="{388B3662-145D-3482-9217-7C15B759CBD4}"/>
          </ac:spMkLst>
        </pc:spChg>
        <pc:spChg chg="mod">
          <ac:chgData name="Yuanyue Li" userId="62878614061aa2c9" providerId="LiveId" clId="{07866A88-1955-45B1-832E-7033D90E0484}" dt="2023-08-27T01:11:47.937" v="4002"/>
          <ac:spMkLst>
            <pc:docMk/>
            <pc:sldMk cId="1821061191" sldId="367"/>
            <ac:spMk id="83" creationId="{D8CE2B6A-77D9-DE13-5DB4-E58511052EE0}"/>
          </ac:spMkLst>
        </pc:spChg>
        <pc:spChg chg="mod">
          <ac:chgData name="Yuanyue Li" userId="62878614061aa2c9" providerId="LiveId" clId="{07866A88-1955-45B1-832E-7033D90E0484}" dt="2023-08-27T01:11:47.937" v="4002"/>
          <ac:spMkLst>
            <pc:docMk/>
            <pc:sldMk cId="1821061191" sldId="367"/>
            <ac:spMk id="84" creationId="{5191C6F6-7F92-7D0E-8FB9-DE4B03988226}"/>
          </ac:spMkLst>
        </pc:spChg>
        <pc:spChg chg="mod">
          <ac:chgData name="Yuanyue Li" userId="62878614061aa2c9" providerId="LiveId" clId="{07866A88-1955-45B1-832E-7033D90E0484}" dt="2023-08-27T01:11:47.937" v="4002"/>
          <ac:spMkLst>
            <pc:docMk/>
            <pc:sldMk cId="1821061191" sldId="367"/>
            <ac:spMk id="85" creationId="{098E168C-5A80-B398-88D8-360FBFFC3F54}"/>
          </ac:spMkLst>
        </pc:spChg>
        <pc:spChg chg="mod">
          <ac:chgData name="Yuanyue Li" userId="62878614061aa2c9" providerId="LiveId" clId="{07866A88-1955-45B1-832E-7033D90E0484}" dt="2023-08-27T01:11:47.937" v="4002"/>
          <ac:spMkLst>
            <pc:docMk/>
            <pc:sldMk cId="1821061191" sldId="367"/>
            <ac:spMk id="86" creationId="{A8FC637B-55E2-43C9-A8F8-9D73C035A3DF}"/>
          </ac:spMkLst>
        </pc:spChg>
        <pc:spChg chg="mod">
          <ac:chgData name="Yuanyue Li" userId="62878614061aa2c9" providerId="LiveId" clId="{07866A88-1955-45B1-832E-7033D90E0484}" dt="2023-08-27T01:11:47.937" v="4002"/>
          <ac:spMkLst>
            <pc:docMk/>
            <pc:sldMk cId="1821061191" sldId="367"/>
            <ac:spMk id="87" creationId="{FDEBE09E-4BF5-374C-7240-1BB70D45698E}"/>
          </ac:spMkLst>
        </pc:spChg>
        <pc:grpChg chg="add mod">
          <ac:chgData name="Yuanyue Li" userId="62878614061aa2c9" providerId="LiveId" clId="{07866A88-1955-45B1-832E-7033D90E0484}" dt="2023-08-28T04:42:27.131" v="7383" actId="164"/>
          <ac:grpSpMkLst>
            <pc:docMk/>
            <pc:sldMk cId="1821061191" sldId="367"/>
            <ac:grpSpMk id="3" creationId="{A2B512C7-41F8-6B61-2CEB-EA6576993154}"/>
          </ac:grpSpMkLst>
        </pc:grpChg>
        <pc:grpChg chg="add mod">
          <ac:chgData name="Yuanyue Li" userId="62878614061aa2c9" providerId="LiveId" clId="{07866A88-1955-45B1-832E-7033D90E0484}" dt="2023-08-28T04:42:28.997" v="7384" actId="164"/>
          <ac:grpSpMkLst>
            <pc:docMk/>
            <pc:sldMk cId="1821061191" sldId="367"/>
            <ac:grpSpMk id="5" creationId="{DF287527-3630-8B01-1202-428C54D7116E}"/>
          </ac:grpSpMkLst>
        </pc:grpChg>
        <pc:grpChg chg="add mod">
          <ac:chgData name="Yuanyue Li" userId="62878614061aa2c9" providerId="LiveId" clId="{07866A88-1955-45B1-832E-7033D90E0484}" dt="2023-08-28T04:42:31.251" v="7386" actId="164"/>
          <ac:grpSpMkLst>
            <pc:docMk/>
            <pc:sldMk cId="1821061191" sldId="367"/>
            <ac:grpSpMk id="6" creationId="{AFA24FF9-732B-7357-9A5D-7027AC114C06}"/>
          </ac:grpSpMkLst>
        </pc:grpChg>
        <pc:grpChg chg="add mod">
          <ac:chgData name="Yuanyue Li" userId="62878614061aa2c9" providerId="LiveId" clId="{07866A88-1955-45B1-832E-7033D90E0484}" dt="2023-08-28T04:42:34.174" v="7387" actId="164"/>
          <ac:grpSpMkLst>
            <pc:docMk/>
            <pc:sldMk cId="1821061191" sldId="367"/>
            <ac:grpSpMk id="7" creationId="{B547FB65-7CF7-EAD5-7567-7AC666DFF2CF}"/>
          </ac:grpSpMkLst>
        </pc:grpChg>
        <pc:grpChg chg="add mod">
          <ac:chgData name="Yuanyue Li" userId="62878614061aa2c9" providerId="LiveId" clId="{07866A88-1955-45B1-832E-7033D90E0484}" dt="2023-08-28T04:42:36.266" v="7388" actId="164"/>
          <ac:grpSpMkLst>
            <pc:docMk/>
            <pc:sldMk cId="1821061191" sldId="367"/>
            <ac:grpSpMk id="8" creationId="{A94090F3-D1C4-3733-9B17-2E0D22C2484A}"/>
          </ac:grpSpMkLst>
        </pc:grpChg>
        <pc:grpChg chg="add del mod">
          <ac:chgData name="Yuanyue Li" userId="62878614061aa2c9" providerId="LiveId" clId="{07866A88-1955-45B1-832E-7033D90E0484}" dt="2023-08-27T00:59:07.096" v="3658" actId="165"/>
          <ac:grpSpMkLst>
            <pc:docMk/>
            <pc:sldMk cId="1821061191" sldId="367"/>
            <ac:grpSpMk id="8" creationId="{AF006855-351F-0AED-7E8B-6FF10775CD6B}"/>
          </ac:grpSpMkLst>
        </pc:grpChg>
        <pc:grpChg chg="add del mod">
          <ac:chgData name="Yuanyue Li" userId="62878614061aa2c9" providerId="LiveId" clId="{07866A88-1955-45B1-832E-7033D90E0484}" dt="2023-08-27T00:55:57.056" v="3605" actId="165"/>
          <ac:grpSpMkLst>
            <pc:docMk/>
            <pc:sldMk cId="1821061191" sldId="367"/>
            <ac:grpSpMk id="11" creationId="{AEB6531B-B66F-40A3-B33A-572A06794EC4}"/>
          </ac:grpSpMkLst>
        </pc:grpChg>
        <pc:grpChg chg="del mod topLvl">
          <ac:chgData name="Yuanyue Li" userId="62878614061aa2c9" providerId="LiveId" clId="{07866A88-1955-45B1-832E-7033D90E0484}" dt="2023-08-27T00:55:58.965" v="3606" actId="478"/>
          <ac:grpSpMkLst>
            <pc:docMk/>
            <pc:sldMk cId="1821061191" sldId="367"/>
            <ac:grpSpMk id="13" creationId="{B4BA23D2-FB29-E6D9-F462-F6FE7814CD24}"/>
          </ac:grpSpMkLst>
        </pc:grpChg>
        <pc:grpChg chg="add del mod">
          <ac:chgData name="Yuanyue Li" userId="62878614061aa2c9" providerId="LiveId" clId="{07866A88-1955-45B1-832E-7033D90E0484}" dt="2023-08-27T00:55:55.345" v="3604" actId="165"/>
          <ac:grpSpMkLst>
            <pc:docMk/>
            <pc:sldMk cId="1821061191" sldId="367"/>
            <ac:grpSpMk id="19" creationId="{753B1450-5AC3-9E15-0446-F6ACC9F9B57A}"/>
          </ac:grpSpMkLst>
        </pc:grpChg>
        <pc:grpChg chg="del mod topLvl">
          <ac:chgData name="Yuanyue Li" userId="62878614061aa2c9" providerId="LiveId" clId="{07866A88-1955-45B1-832E-7033D90E0484}" dt="2023-08-27T00:56:01.216" v="3607" actId="478"/>
          <ac:grpSpMkLst>
            <pc:docMk/>
            <pc:sldMk cId="1821061191" sldId="367"/>
            <ac:grpSpMk id="20" creationId="{1E59A078-090E-EEC9-AEB1-69452418D73D}"/>
          </ac:grpSpMkLst>
        </pc:grpChg>
        <pc:grpChg chg="add del mod">
          <ac:chgData name="Yuanyue Li" userId="62878614061aa2c9" providerId="LiveId" clId="{07866A88-1955-45B1-832E-7033D90E0484}" dt="2023-08-27T00:57:17.683" v="3647" actId="165"/>
          <ac:grpSpMkLst>
            <pc:docMk/>
            <pc:sldMk cId="1821061191" sldId="367"/>
            <ac:grpSpMk id="27" creationId="{49FEFE29-AF37-0B78-9466-E355BA22BB11}"/>
          </ac:grpSpMkLst>
        </pc:grpChg>
        <pc:grpChg chg="del mod topLvl">
          <ac:chgData name="Yuanyue Li" userId="62878614061aa2c9" providerId="LiveId" clId="{07866A88-1955-45B1-832E-7033D90E0484}" dt="2023-08-27T00:57:18.036" v="3648" actId="165"/>
          <ac:grpSpMkLst>
            <pc:docMk/>
            <pc:sldMk cId="1821061191" sldId="367"/>
            <ac:grpSpMk id="28" creationId="{672BB78D-4FF9-CAFB-8BAB-40707C58A99D}"/>
          </ac:grpSpMkLst>
        </pc:grpChg>
        <pc:grpChg chg="del mod topLvl">
          <ac:chgData name="Yuanyue Li" userId="62878614061aa2c9" providerId="LiveId" clId="{07866A88-1955-45B1-832E-7033D90E0484}" dt="2023-08-27T00:57:18.036" v="3648" actId="165"/>
          <ac:grpSpMkLst>
            <pc:docMk/>
            <pc:sldMk cId="1821061191" sldId="367"/>
            <ac:grpSpMk id="29" creationId="{5263EE90-DA6E-6B26-503C-B2CA42D01C0C}"/>
          </ac:grpSpMkLst>
        </pc:grpChg>
        <pc:grpChg chg="add del mod">
          <ac:chgData name="Yuanyue Li" userId="62878614061aa2c9" providerId="LiveId" clId="{07866A88-1955-45B1-832E-7033D90E0484}" dt="2023-08-27T00:56:21.129" v="3617" actId="165"/>
          <ac:grpSpMkLst>
            <pc:docMk/>
            <pc:sldMk cId="1821061191" sldId="367"/>
            <ac:grpSpMk id="41" creationId="{EC9158C0-2140-E56F-78F4-BB71127A61D6}"/>
          </ac:grpSpMkLst>
        </pc:grpChg>
        <pc:grpChg chg="add del mod topLvl">
          <ac:chgData name="Yuanyue Li" userId="62878614061aa2c9" providerId="LiveId" clId="{07866A88-1955-45B1-832E-7033D90E0484}" dt="2023-08-27T01:07:06.022" v="3917" actId="165"/>
          <ac:grpSpMkLst>
            <pc:docMk/>
            <pc:sldMk cId="1821061191" sldId="367"/>
            <ac:grpSpMk id="67" creationId="{390791F0-0500-6678-A95F-AE1A7E5C765C}"/>
          </ac:grpSpMkLst>
        </pc:grpChg>
        <pc:grpChg chg="add del mod topLvl">
          <ac:chgData name="Yuanyue Li" userId="62878614061aa2c9" providerId="LiveId" clId="{07866A88-1955-45B1-832E-7033D90E0484}" dt="2023-08-27T01:07:07.302" v="3918" actId="165"/>
          <ac:grpSpMkLst>
            <pc:docMk/>
            <pc:sldMk cId="1821061191" sldId="367"/>
            <ac:grpSpMk id="68" creationId="{7AF17358-C8DB-601F-FC13-18C09C446D24}"/>
          </ac:grpSpMkLst>
        </pc:grpChg>
        <pc:grpChg chg="add del mod">
          <ac:chgData name="Yuanyue Li" userId="62878614061aa2c9" providerId="LiveId" clId="{07866A88-1955-45B1-832E-7033D90E0484}" dt="2023-08-27T01:05:26.838" v="3843" actId="165"/>
          <ac:grpSpMkLst>
            <pc:docMk/>
            <pc:sldMk cId="1821061191" sldId="367"/>
            <ac:grpSpMk id="69" creationId="{EEDBB475-4FA5-8FE2-14F2-422209DB328C}"/>
          </ac:grpSpMkLst>
        </pc:grpChg>
        <pc:grpChg chg="add del mod topLvl">
          <ac:chgData name="Yuanyue Li" userId="62878614061aa2c9" providerId="LiveId" clId="{07866A88-1955-45B1-832E-7033D90E0484}" dt="2023-08-27T04:40:51.341" v="4435" actId="165"/>
          <ac:grpSpMkLst>
            <pc:docMk/>
            <pc:sldMk cId="1821061191" sldId="367"/>
            <ac:grpSpMk id="70" creationId="{68D512B0-8E5C-0060-0C39-F368434FD9E7}"/>
          </ac:grpSpMkLst>
        </pc:grpChg>
        <pc:grpChg chg="add del mod topLvl">
          <ac:chgData name="Yuanyue Li" userId="62878614061aa2c9" providerId="LiveId" clId="{07866A88-1955-45B1-832E-7033D90E0484}" dt="2023-08-27T04:40:51.341" v="4435" actId="165"/>
          <ac:grpSpMkLst>
            <pc:docMk/>
            <pc:sldMk cId="1821061191" sldId="367"/>
            <ac:grpSpMk id="71" creationId="{6B3AA8C3-AF2F-4507-7CFE-4F2F971B8EAF}"/>
          </ac:grpSpMkLst>
        </pc:grpChg>
        <pc:grpChg chg="add del mod">
          <ac:chgData name="Yuanyue Li" userId="62878614061aa2c9" providerId="LiveId" clId="{07866A88-1955-45B1-832E-7033D90E0484}" dt="2023-08-27T01:04:43.074" v="3815" actId="165"/>
          <ac:grpSpMkLst>
            <pc:docMk/>
            <pc:sldMk cId="1821061191" sldId="367"/>
            <ac:grpSpMk id="72" creationId="{8D7CCFAF-1FEC-CAA2-8AAD-3000CC6EFFB9}"/>
          </ac:grpSpMkLst>
        </pc:grpChg>
        <pc:grpChg chg="add del mod">
          <ac:chgData name="Yuanyue Li" userId="62878614061aa2c9" providerId="LiveId" clId="{07866A88-1955-45B1-832E-7033D90E0484}" dt="2023-08-27T01:05:06.183" v="3822" actId="165"/>
          <ac:grpSpMkLst>
            <pc:docMk/>
            <pc:sldMk cId="1821061191" sldId="367"/>
            <ac:grpSpMk id="73" creationId="{AFCC0368-7501-3281-4447-6AE2F3223807}"/>
          </ac:grpSpMkLst>
        </pc:grpChg>
        <pc:grpChg chg="add del mod topLvl">
          <ac:chgData name="Yuanyue Li" userId="62878614061aa2c9" providerId="LiveId" clId="{07866A88-1955-45B1-832E-7033D90E0484}" dt="2023-08-27T01:09:50.051" v="4000" actId="165"/>
          <ac:grpSpMkLst>
            <pc:docMk/>
            <pc:sldMk cId="1821061191" sldId="367"/>
            <ac:grpSpMk id="74" creationId="{B209C4C2-EF54-9586-9DD5-DCFE8904CB53}"/>
          </ac:grpSpMkLst>
        </pc:grpChg>
        <pc:grpChg chg="add del mod">
          <ac:chgData name="Yuanyue Li" userId="62878614061aa2c9" providerId="LiveId" clId="{07866A88-1955-45B1-832E-7033D90E0484}" dt="2023-08-27T01:07:02.895" v="3916" actId="165"/>
          <ac:grpSpMkLst>
            <pc:docMk/>
            <pc:sldMk cId="1821061191" sldId="367"/>
            <ac:grpSpMk id="75" creationId="{9267DFCC-C125-CCBD-FB55-D91D46A315BA}"/>
          </ac:grpSpMkLst>
        </pc:grpChg>
        <pc:grpChg chg="add del mod topLvl">
          <ac:chgData name="Yuanyue Li" userId="62878614061aa2c9" providerId="LiveId" clId="{07866A88-1955-45B1-832E-7033D90E0484}" dt="2023-08-27T04:40:51.341" v="4435" actId="165"/>
          <ac:grpSpMkLst>
            <pc:docMk/>
            <pc:sldMk cId="1821061191" sldId="367"/>
            <ac:grpSpMk id="76" creationId="{9BE22246-619B-1621-EAB6-66D0C27ABAE3}"/>
          </ac:grpSpMkLst>
        </pc:grpChg>
        <pc:grpChg chg="add del mod">
          <ac:chgData name="Yuanyue Li" userId="62878614061aa2c9" providerId="LiveId" clId="{07866A88-1955-45B1-832E-7033D90E0484}" dt="2023-08-27T01:11:52.048" v="4004" actId="478"/>
          <ac:grpSpMkLst>
            <pc:docMk/>
            <pc:sldMk cId="1821061191" sldId="367"/>
            <ac:grpSpMk id="77" creationId="{6649DE11-FFF9-5491-0C0E-AD052204A5D8}"/>
          </ac:grpSpMkLst>
        </pc:grpChg>
        <pc:grpChg chg="add del mod">
          <ac:chgData name="Yuanyue Li" userId="62878614061aa2c9" providerId="LiveId" clId="{07866A88-1955-45B1-832E-7033D90E0484}" dt="2023-08-27T04:40:50.780" v="4434" actId="165"/>
          <ac:grpSpMkLst>
            <pc:docMk/>
            <pc:sldMk cId="1821061191" sldId="367"/>
            <ac:grpSpMk id="88" creationId="{E8E28F48-FA2B-BC16-575D-C533BF4CA023}"/>
          </ac:grpSpMkLst>
        </pc:grpChg>
        <pc:picChg chg="add mod topLvl">
          <ac:chgData name="Yuanyue Li" userId="62878614061aa2c9" providerId="LiveId" clId="{07866A88-1955-45B1-832E-7033D90E0484}" dt="2023-08-28T04:42:34.174" v="7387" actId="164"/>
          <ac:picMkLst>
            <pc:docMk/>
            <pc:sldMk cId="1821061191" sldId="367"/>
            <ac:picMk id="53" creationId="{4260B47C-65F2-1818-1452-5D078722F297}"/>
          </ac:picMkLst>
        </pc:picChg>
        <pc:cxnChg chg="mod topLvl">
          <ac:chgData name="Yuanyue Li" userId="62878614061aa2c9" providerId="LiveId" clId="{07866A88-1955-45B1-832E-7033D90E0484}" dt="2023-08-28T04:42:27.131" v="7383" actId="164"/>
          <ac:cxnSpMkLst>
            <pc:docMk/>
            <pc:sldMk cId="1821061191" sldId="367"/>
            <ac:cxnSpMk id="9" creationId="{664ECC79-4AA8-E201-9C38-56ACE4328B3D}"/>
          </ac:cxnSpMkLst>
        </pc:cxnChg>
        <pc:cxnChg chg="mod topLvl">
          <ac:chgData name="Yuanyue Li" userId="62878614061aa2c9" providerId="LiveId" clId="{07866A88-1955-45B1-832E-7033D90E0484}" dt="2023-08-28T04:42:34.174" v="7387" actId="164"/>
          <ac:cxnSpMkLst>
            <pc:docMk/>
            <pc:sldMk cId="1821061191" sldId="367"/>
            <ac:cxnSpMk id="32" creationId="{74D54C57-3062-C4E8-1252-3F4C99DF22F0}"/>
          </ac:cxnSpMkLst>
        </pc:cxnChg>
        <pc:cxnChg chg="mod topLvl">
          <ac:chgData name="Yuanyue Li" userId="62878614061aa2c9" providerId="LiveId" clId="{07866A88-1955-45B1-832E-7033D90E0484}" dt="2023-08-28T04:42:36.266" v="7388" actId="164"/>
          <ac:cxnSpMkLst>
            <pc:docMk/>
            <pc:sldMk cId="1821061191" sldId="367"/>
            <ac:cxnSpMk id="34" creationId="{36BF4CA2-EBDA-5D91-1A5B-4B794BBA0386}"/>
          </ac:cxnSpMkLst>
        </pc:cxnChg>
        <pc:cxnChg chg="mod topLvl">
          <ac:chgData name="Yuanyue Li" userId="62878614061aa2c9" providerId="LiveId" clId="{07866A88-1955-45B1-832E-7033D90E0484}" dt="2023-08-28T04:42:36.266" v="7388" actId="164"/>
          <ac:cxnSpMkLst>
            <pc:docMk/>
            <pc:sldMk cId="1821061191" sldId="367"/>
            <ac:cxnSpMk id="35" creationId="{FC999F17-66E0-6A3E-F0DC-6EE3F4548DE8}"/>
          </ac:cxnSpMkLst>
        </pc:cxnChg>
        <pc:cxnChg chg="mod ord topLvl">
          <ac:chgData name="Yuanyue Li" userId="62878614061aa2c9" providerId="LiveId" clId="{07866A88-1955-45B1-832E-7033D90E0484}" dt="2023-08-28T04:42:36.266" v="7388" actId="164"/>
          <ac:cxnSpMkLst>
            <pc:docMk/>
            <pc:sldMk cId="1821061191" sldId="367"/>
            <ac:cxnSpMk id="36" creationId="{1759722A-09BB-8A3C-EC7D-CBB07379E3F3}"/>
          </ac:cxnSpMkLst>
        </pc:cxnChg>
        <pc:cxnChg chg="mod ord topLvl">
          <ac:chgData name="Yuanyue Li" userId="62878614061aa2c9" providerId="LiveId" clId="{07866A88-1955-45B1-832E-7033D90E0484}" dt="2023-08-28T04:42:36.266" v="7388" actId="164"/>
          <ac:cxnSpMkLst>
            <pc:docMk/>
            <pc:sldMk cId="1821061191" sldId="367"/>
            <ac:cxnSpMk id="37" creationId="{0D3BB3A3-D0EA-F464-925C-3DA7FCCB88E4}"/>
          </ac:cxnSpMkLst>
        </pc:cxnChg>
        <pc:cxnChg chg="mod">
          <ac:chgData name="Yuanyue Li" userId="62878614061aa2c9" providerId="LiveId" clId="{07866A88-1955-45B1-832E-7033D90E0484}" dt="2023-08-27T01:11:47.937" v="4002"/>
          <ac:cxnSpMkLst>
            <pc:docMk/>
            <pc:sldMk cId="1821061191" sldId="367"/>
            <ac:cxnSpMk id="78" creationId="{060B6B98-98AA-4E54-10E3-B1005219F7CD}"/>
          </ac:cxnSpMkLst>
        </pc:cxnChg>
        <pc:cxnChg chg="mod">
          <ac:chgData name="Yuanyue Li" userId="62878614061aa2c9" providerId="LiveId" clId="{07866A88-1955-45B1-832E-7033D90E0484}" dt="2023-08-27T01:11:47.937" v="4002"/>
          <ac:cxnSpMkLst>
            <pc:docMk/>
            <pc:sldMk cId="1821061191" sldId="367"/>
            <ac:cxnSpMk id="79" creationId="{222BD6E2-E72B-9514-4862-C4FBA768CC31}"/>
          </ac:cxnSpMkLst>
        </pc:cxnChg>
        <pc:cxnChg chg="mod">
          <ac:chgData name="Yuanyue Li" userId="62878614061aa2c9" providerId="LiveId" clId="{07866A88-1955-45B1-832E-7033D90E0484}" dt="2023-08-27T01:11:47.937" v="4002"/>
          <ac:cxnSpMkLst>
            <pc:docMk/>
            <pc:sldMk cId="1821061191" sldId="367"/>
            <ac:cxnSpMk id="80" creationId="{AAC7D6F3-9984-F1F3-5678-9261144FBA62}"/>
          </ac:cxnSpMkLst>
        </pc:cxnChg>
        <pc:cxnChg chg="mod">
          <ac:chgData name="Yuanyue Li" userId="62878614061aa2c9" providerId="LiveId" clId="{07866A88-1955-45B1-832E-7033D90E0484}" dt="2023-08-27T01:11:47.937" v="4002"/>
          <ac:cxnSpMkLst>
            <pc:docMk/>
            <pc:sldMk cId="1821061191" sldId="367"/>
            <ac:cxnSpMk id="81" creationId="{09A2337E-AFFE-427D-FC0A-DF606B648624}"/>
          </ac:cxnSpMkLst>
        </pc:cxnChg>
      </pc:sldChg>
      <pc:sldChg chg="addSp delSp modSp new mod modClrScheme modAnim chgLayout">
        <pc:chgData name="Yuanyue Li" userId="62878614061aa2c9" providerId="LiveId" clId="{07866A88-1955-45B1-832E-7033D90E0484}" dt="2023-08-28T06:33:23.458" v="8660"/>
        <pc:sldMkLst>
          <pc:docMk/>
          <pc:sldMk cId="1198454916" sldId="368"/>
        </pc:sldMkLst>
        <pc:spChg chg="mod ord">
          <ac:chgData name="Yuanyue Li" userId="62878614061aa2c9" providerId="LiveId" clId="{07866A88-1955-45B1-832E-7033D90E0484}" dt="2023-08-23T18:35:54.843" v="126" actId="700"/>
          <ac:spMkLst>
            <pc:docMk/>
            <pc:sldMk cId="1198454916" sldId="368"/>
            <ac:spMk id="2" creationId="{7AB69071-14C3-BF0F-557E-FA77223B58D6}"/>
          </ac:spMkLst>
        </pc:spChg>
        <pc:spChg chg="add mod">
          <ac:chgData name="Yuanyue Li" userId="62878614061aa2c9" providerId="LiveId" clId="{07866A88-1955-45B1-832E-7033D90E0484}" dt="2023-08-28T06:33:03.844" v="8654" actId="164"/>
          <ac:spMkLst>
            <pc:docMk/>
            <pc:sldMk cId="1198454916" sldId="368"/>
            <ac:spMk id="3" creationId="{2BFD63EE-961B-C7B7-69E2-988CE31A34AE}"/>
          </ac:spMkLst>
        </pc:spChg>
        <pc:spChg chg="del">
          <ac:chgData name="Yuanyue Li" userId="62878614061aa2c9" providerId="LiveId" clId="{07866A88-1955-45B1-832E-7033D90E0484}" dt="2023-08-23T18:35:54.843" v="126" actId="700"/>
          <ac:spMkLst>
            <pc:docMk/>
            <pc:sldMk cId="1198454916" sldId="368"/>
            <ac:spMk id="3" creationId="{98AE2A00-4F72-0434-9D8A-2F8CFCD04E04}"/>
          </ac:spMkLst>
        </pc:spChg>
        <pc:spChg chg="add del mod">
          <ac:chgData name="Yuanyue Li" userId="62878614061aa2c9" providerId="LiveId" clId="{07866A88-1955-45B1-832E-7033D90E0484}" dt="2023-08-25T18:50:32.203" v="1428" actId="21"/>
          <ac:spMkLst>
            <pc:docMk/>
            <pc:sldMk cId="1198454916" sldId="368"/>
            <ac:spMk id="3" creationId="{A5FA2943-4B42-407D-FF77-D709A6EE8D0D}"/>
          </ac:spMkLst>
        </pc:spChg>
        <pc:spChg chg="add mod">
          <ac:chgData name="Yuanyue Li" userId="62878614061aa2c9" providerId="LiveId" clId="{07866A88-1955-45B1-832E-7033D90E0484}" dt="2023-08-28T06:33:03.844" v="8654" actId="164"/>
          <ac:spMkLst>
            <pc:docMk/>
            <pc:sldMk cId="1198454916" sldId="368"/>
            <ac:spMk id="4" creationId="{BBD80F54-A543-12FB-F1EC-876234DBF3D4}"/>
          </ac:spMkLst>
        </pc:spChg>
        <pc:spChg chg="add mod">
          <ac:chgData name="Yuanyue Li" userId="62878614061aa2c9" providerId="LiveId" clId="{07866A88-1955-45B1-832E-7033D90E0484}" dt="2023-08-28T06:33:03.844" v="8654" actId="164"/>
          <ac:spMkLst>
            <pc:docMk/>
            <pc:sldMk cId="1198454916" sldId="368"/>
            <ac:spMk id="5" creationId="{B7E0580F-ADBF-92C3-A227-B664D4E5F41F}"/>
          </ac:spMkLst>
        </pc:spChg>
        <pc:spChg chg="add mod">
          <ac:chgData name="Yuanyue Li" userId="62878614061aa2c9" providerId="LiveId" clId="{07866A88-1955-45B1-832E-7033D90E0484}" dt="2023-08-28T06:33:03.844" v="8654" actId="164"/>
          <ac:spMkLst>
            <pc:docMk/>
            <pc:sldMk cId="1198454916" sldId="368"/>
            <ac:spMk id="6" creationId="{D7C67507-C622-05CF-F1C7-EEB1ED2DCC55}"/>
          </ac:spMkLst>
        </pc:spChg>
        <pc:spChg chg="add mod">
          <ac:chgData name="Yuanyue Li" userId="62878614061aa2c9" providerId="LiveId" clId="{07866A88-1955-45B1-832E-7033D90E0484}" dt="2023-08-28T06:33:03.844" v="8654" actId="164"/>
          <ac:spMkLst>
            <pc:docMk/>
            <pc:sldMk cId="1198454916" sldId="368"/>
            <ac:spMk id="7" creationId="{BCA60199-6A46-E42D-1D21-06F84D2C6292}"/>
          </ac:spMkLst>
        </pc:spChg>
        <pc:spChg chg="add mod">
          <ac:chgData name="Yuanyue Li" userId="62878614061aa2c9" providerId="LiveId" clId="{07866A88-1955-45B1-832E-7033D90E0484}" dt="2023-08-28T06:33:03.844" v="8654" actId="164"/>
          <ac:spMkLst>
            <pc:docMk/>
            <pc:sldMk cId="1198454916" sldId="368"/>
            <ac:spMk id="8" creationId="{EDA1030C-DD79-7BB8-6D3C-72E21CF063C5}"/>
          </ac:spMkLst>
        </pc:spChg>
        <pc:spChg chg="add mod">
          <ac:chgData name="Yuanyue Li" userId="62878614061aa2c9" providerId="LiveId" clId="{07866A88-1955-45B1-832E-7033D90E0484}" dt="2023-08-28T06:33:03.844" v="8654" actId="164"/>
          <ac:spMkLst>
            <pc:docMk/>
            <pc:sldMk cId="1198454916" sldId="368"/>
            <ac:spMk id="9" creationId="{D94C9D7D-5F0E-CE35-ADDC-DA228ACCD886}"/>
          </ac:spMkLst>
        </pc:spChg>
        <pc:spChg chg="add mod">
          <ac:chgData name="Yuanyue Li" userId="62878614061aa2c9" providerId="LiveId" clId="{07866A88-1955-45B1-832E-7033D90E0484}" dt="2023-08-28T06:33:03.844" v="8654" actId="164"/>
          <ac:spMkLst>
            <pc:docMk/>
            <pc:sldMk cId="1198454916" sldId="368"/>
            <ac:spMk id="10" creationId="{169C0A01-80FE-636A-F886-8C1D7A331F64}"/>
          </ac:spMkLst>
        </pc:spChg>
        <pc:spChg chg="add mod">
          <ac:chgData name="Yuanyue Li" userId="62878614061aa2c9" providerId="LiveId" clId="{07866A88-1955-45B1-832E-7033D90E0484}" dt="2023-08-28T06:33:03.844" v="8654" actId="164"/>
          <ac:spMkLst>
            <pc:docMk/>
            <pc:sldMk cId="1198454916" sldId="368"/>
            <ac:spMk id="11" creationId="{437ADEE6-8DE3-24CC-8E69-C1BDB40EA764}"/>
          </ac:spMkLst>
        </pc:spChg>
        <pc:spChg chg="add mod">
          <ac:chgData name="Yuanyue Li" userId="62878614061aa2c9" providerId="LiveId" clId="{07866A88-1955-45B1-832E-7033D90E0484}" dt="2023-08-28T06:33:03.844" v="8654" actId="164"/>
          <ac:spMkLst>
            <pc:docMk/>
            <pc:sldMk cId="1198454916" sldId="368"/>
            <ac:spMk id="12" creationId="{92751E6A-F121-927F-CBB9-B35859994EB1}"/>
          </ac:spMkLst>
        </pc:spChg>
        <pc:spChg chg="add mod">
          <ac:chgData name="Yuanyue Li" userId="62878614061aa2c9" providerId="LiveId" clId="{07866A88-1955-45B1-832E-7033D90E0484}" dt="2023-08-28T06:33:03.844" v="8654" actId="164"/>
          <ac:spMkLst>
            <pc:docMk/>
            <pc:sldMk cId="1198454916" sldId="368"/>
            <ac:spMk id="13" creationId="{8A23D2C3-E612-4DCE-8FCA-B0F7DF6C7A26}"/>
          </ac:spMkLst>
        </pc:spChg>
        <pc:spChg chg="add mod">
          <ac:chgData name="Yuanyue Li" userId="62878614061aa2c9" providerId="LiveId" clId="{07866A88-1955-45B1-832E-7033D90E0484}" dt="2023-08-28T06:33:03.844" v="8654" actId="164"/>
          <ac:spMkLst>
            <pc:docMk/>
            <pc:sldMk cId="1198454916" sldId="368"/>
            <ac:spMk id="14" creationId="{C382BBDC-97F0-50F4-3A11-140D80FCE720}"/>
          </ac:spMkLst>
        </pc:spChg>
        <pc:spChg chg="add mod">
          <ac:chgData name="Yuanyue Li" userId="62878614061aa2c9" providerId="LiveId" clId="{07866A88-1955-45B1-832E-7033D90E0484}" dt="2023-08-28T06:33:03.844" v="8654" actId="164"/>
          <ac:spMkLst>
            <pc:docMk/>
            <pc:sldMk cId="1198454916" sldId="368"/>
            <ac:spMk id="15" creationId="{4CFE1D85-575C-8D41-A9C5-D03CB9C707A7}"/>
          </ac:spMkLst>
        </pc:spChg>
        <pc:spChg chg="add mod">
          <ac:chgData name="Yuanyue Li" userId="62878614061aa2c9" providerId="LiveId" clId="{07866A88-1955-45B1-832E-7033D90E0484}" dt="2023-08-27T05:46:26.264" v="4515" actId="164"/>
          <ac:spMkLst>
            <pc:docMk/>
            <pc:sldMk cId="1198454916" sldId="368"/>
            <ac:spMk id="20" creationId="{30EE2FD9-4862-34B8-9C77-760717C073A1}"/>
          </ac:spMkLst>
        </pc:spChg>
        <pc:spChg chg="add mod">
          <ac:chgData name="Yuanyue Li" userId="62878614061aa2c9" providerId="LiveId" clId="{07866A88-1955-45B1-832E-7033D90E0484}" dt="2023-08-27T05:46:26.264" v="4515" actId="164"/>
          <ac:spMkLst>
            <pc:docMk/>
            <pc:sldMk cId="1198454916" sldId="368"/>
            <ac:spMk id="21" creationId="{10BBD437-D6EB-52D2-38DA-5061AAFD07A4}"/>
          </ac:spMkLst>
        </pc:spChg>
        <pc:spChg chg="add mod">
          <ac:chgData name="Yuanyue Li" userId="62878614061aa2c9" providerId="LiveId" clId="{07866A88-1955-45B1-832E-7033D90E0484}" dt="2023-08-27T05:46:26.264" v="4515" actId="164"/>
          <ac:spMkLst>
            <pc:docMk/>
            <pc:sldMk cId="1198454916" sldId="368"/>
            <ac:spMk id="22" creationId="{42F822AD-E0CF-A66E-66E8-171D11F55263}"/>
          </ac:spMkLst>
        </pc:spChg>
        <pc:spChg chg="add mod">
          <ac:chgData name="Yuanyue Li" userId="62878614061aa2c9" providerId="LiveId" clId="{07866A88-1955-45B1-832E-7033D90E0484}" dt="2023-08-27T05:46:26.264" v="4515" actId="164"/>
          <ac:spMkLst>
            <pc:docMk/>
            <pc:sldMk cId="1198454916" sldId="368"/>
            <ac:spMk id="23" creationId="{D0229AFD-8580-1630-3D9D-F4322267F0AE}"/>
          </ac:spMkLst>
        </pc:spChg>
        <pc:spChg chg="add mod">
          <ac:chgData name="Yuanyue Li" userId="62878614061aa2c9" providerId="LiveId" clId="{07866A88-1955-45B1-832E-7033D90E0484}" dt="2023-08-27T05:46:26.264" v="4515" actId="164"/>
          <ac:spMkLst>
            <pc:docMk/>
            <pc:sldMk cId="1198454916" sldId="368"/>
            <ac:spMk id="24" creationId="{13B84F18-65AB-41BF-67C3-1016259787F2}"/>
          </ac:spMkLst>
        </pc:spChg>
        <pc:spChg chg="add mod">
          <ac:chgData name="Yuanyue Li" userId="62878614061aa2c9" providerId="LiveId" clId="{07866A88-1955-45B1-832E-7033D90E0484}" dt="2023-08-27T05:46:26.264" v="4515" actId="164"/>
          <ac:spMkLst>
            <pc:docMk/>
            <pc:sldMk cId="1198454916" sldId="368"/>
            <ac:spMk id="25" creationId="{2605A0A1-7417-B055-6B4D-6CA32CB736FD}"/>
          </ac:spMkLst>
        </pc:spChg>
        <pc:spChg chg="add mod">
          <ac:chgData name="Yuanyue Li" userId="62878614061aa2c9" providerId="LiveId" clId="{07866A88-1955-45B1-832E-7033D90E0484}" dt="2023-08-28T06:33:03.844" v="8654" actId="164"/>
          <ac:spMkLst>
            <pc:docMk/>
            <pc:sldMk cId="1198454916" sldId="368"/>
            <ac:spMk id="27" creationId="{3429DE8A-6C95-F702-BAE5-3C710B6C94C2}"/>
          </ac:spMkLst>
        </pc:spChg>
        <pc:spChg chg="add mod">
          <ac:chgData name="Yuanyue Li" userId="62878614061aa2c9" providerId="LiveId" clId="{07866A88-1955-45B1-832E-7033D90E0484}" dt="2023-08-28T06:33:03.844" v="8654" actId="164"/>
          <ac:spMkLst>
            <pc:docMk/>
            <pc:sldMk cId="1198454916" sldId="368"/>
            <ac:spMk id="28" creationId="{5E9CFA32-E70B-B648-B139-9FA1222EDC76}"/>
          </ac:spMkLst>
        </pc:spChg>
        <pc:spChg chg="add mod">
          <ac:chgData name="Yuanyue Li" userId="62878614061aa2c9" providerId="LiveId" clId="{07866A88-1955-45B1-832E-7033D90E0484}" dt="2023-08-28T06:33:03.844" v="8654" actId="164"/>
          <ac:spMkLst>
            <pc:docMk/>
            <pc:sldMk cId="1198454916" sldId="368"/>
            <ac:spMk id="31" creationId="{E76AFC1F-851A-9F41-83EF-6A7FF864FA39}"/>
          </ac:spMkLst>
        </pc:spChg>
        <pc:spChg chg="mod">
          <ac:chgData name="Yuanyue Li" userId="62878614061aa2c9" providerId="LiveId" clId="{07866A88-1955-45B1-832E-7033D90E0484}" dt="2023-08-28T05:24:01.842" v="7849" actId="1076"/>
          <ac:spMkLst>
            <pc:docMk/>
            <pc:sldMk cId="1198454916" sldId="368"/>
            <ac:spMk id="33" creationId="{A310002C-14E4-EF61-4B71-7F5330D64DCC}"/>
          </ac:spMkLst>
        </pc:spChg>
        <pc:spChg chg="mod topLvl">
          <ac:chgData name="Yuanyue Li" userId="62878614061aa2c9" providerId="LiveId" clId="{07866A88-1955-45B1-832E-7033D90E0484}" dt="2023-08-28T05:22:10.937" v="7773" actId="165"/>
          <ac:spMkLst>
            <pc:docMk/>
            <pc:sldMk cId="1198454916" sldId="368"/>
            <ac:spMk id="38" creationId="{11D0B7FF-0C23-E5DC-585E-1FBF470CEBAF}"/>
          </ac:spMkLst>
        </pc:spChg>
        <pc:spChg chg="mod topLvl">
          <ac:chgData name="Yuanyue Li" userId="62878614061aa2c9" providerId="LiveId" clId="{07866A88-1955-45B1-832E-7033D90E0484}" dt="2023-08-28T05:22:10.937" v="7773" actId="165"/>
          <ac:spMkLst>
            <pc:docMk/>
            <pc:sldMk cId="1198454916" sldId="368"/>
            <ac:spMk id="39" creationId="{AA4F9EE8-6745-01ED-7B1A-CE8FBED5B5C5}"/>
          </ac:spMkLst>
        </pc:spChg>
        <pc:spChg chg="mod topLvl">
          <ac:chgData name="Yuanyue Li" userId="62878614061aa2c9" providerId="LiveId" clId="{07866A88-1955-45B1-832E-7033D90E0484}" dt="2023-08-28T05:22:10.937" v="7773" actId="165"/>
          <ac:spMkLst>
            <pc:docMk/>
            <pc:sldMk cId="1198454916" sldId="368"/>
            <ac:spMk id="40" creationId="{EC7B3262-7D8F-2F2C-7629-7C2EFC14736A}"/>
          </ac:spMkLst>
        </pc:spChg>
        <pc:spChg chg="mod topLvl">
          <ac:chgData name="Yuanyue Li" userId="62878614061aa2c9" providerId="LiveId" clId="{07866A88-1955-45B1-832E-7033D90E0484}" dt="2023-08-28T05:22:10.937" v="7773" actId="165"/>
          <ac:spMkLst>
            <pc:docMk/>
            <pc:sldMk cId="1198454916" sldId="368"/>
            <ac:spMk id="41" creationId="{C7E06548-266F-C279-1765-51D13123D459}"/>
          </ac:spMkLst>
        </pc:spChg>
        <pc:spChg chg="mod topLvl">
          <ac:chgData name="Yuanyue Li" userId="62878614061aa2c9" providerId="LiveId" clId="{07866A88-1955-45B1-832E-7033D90E0484}" dt="2023-08-28T05:22:10.937" v="7773" actId="165"/>
          <ac:spMkLst>
            <pc:docMk/>
            <pc:sldMk cId="1198454916" sldId="368"/>
            <ac:spMk id="42" creationId="{E14933FC-B280-6D0A-92B5-BA6445159B07}"/>
          </ac:spMkLst>
        </pc:spChg>
        <pc:spChg chg="mod topLvl">
          <ac:chgData name="Yuanyue Li" userId="62878614061aa2c9" providerId="LiveId" clId="{07866A88-1955-45B1-832E-7033D90E0484}" dt="2023-08-28T05:22:10.937" v="7773" actId="165"/>
          <ac:spMkLst>
            <pc:docMk/>
            <pc:sldMk cId="1198454916" sldId="368"/>
            <ac:spMk id="43" creationId="{F3719C9A-4302-5892-6996-65F287426B3F}"/>
          </ac:spMkLst>
        </pc:spChg>
        <pc:spChg chg="add mod topLvl">
          <ac:chgData name="Yuanyue Li" userId="62878614061aa2c9" providerId="LiveId" clId="{07866A88-1955-45B1-832E-7033D90E0484}" dt="2023-08-28T05:22:10.937" v="7773" actId="165"/>
          <ac:spMkLst>
            <pc:docMk/>
            <pc:sldMk cId="1198454916" sldId="368"/>
            <ac:spMk id="44" creationId="{F7F48D82-9919-CBBB-B40F-B788340253D1}"/>
          </ac:spMkLst>
        </pc:spChg>
        <pc:spChg chg="add mod topLvl">
          <ac:chgData name="Yuanyue Li" userId="62878614061aa2c9" providerId="LiveId" clId="{07866A88-1955-45B1-832E-7033D90E0484}" dt="2023-08-28T05:22:10.937" v="7773" actId="165"/>
          <ac:spMkLst>
            <pc:docMk/>
            <pc:sldMk cId="1198454916" sldId="368"/>
            <ac:spMk id="45" creationId="{1F79B469-DF52-0E52-1FCA-C4B749408FFD}"/>
          </ac:spMkLst>
        </pc:spChg>
        <pc:spChg chg="add mod topLvl">
          <ac:chgData name="Yuanyue Li" userId="62878614061aa2c9" providerId="LiveId" clId="{07866A88-1955-45B1-832E-7033D90E0484}" dt="2023-08-28T05:22:10.937" v="7773" actId="165"/>
          <ac:spMkLst>
            <pc:docMk/>
            <pc:sldMk cId="1198454916" sldId="368"/>
            <ac:spMk id="46" creationId="{EEB4DD8A-1CB1-AB99-0B2E-31B927126C75}"/>
          </ac:spMkLst>
        </pc:spChg>
        <pc:spChg chg="add mod topLvl">
          <ac:chgData name="Yuanyue Li" userId="62878614061aa2c9" providerId="LiveId" clId="{07866A88-1955-45B1-832E-7033D90E0484}" dt="2023-08-28T05:22:10.937" v="7773" actId="165"/>
          <ac:spMkLst>
            <pc:docMk/>
            <pc:sldMk cId="1198454916" sldId="368"/>
            <ac:spMk id="47" creationId="{B4093BE5-974B-6489-C275-A2C209D50FD0}"/>
          </ac:spMkLst>
        </pc:spChg>
        <pc:spChg chg="add mod">
          <ac:chgData name="Yuanyue Li" userId="62878614061aa2c9" providerId="LiveId" clId="{07866A88-1955-45B1-832E-7033D90E0484}" dt="2023-08-27T06:51:55.413" v="4721" actId="1076"/>
          <ac:spMkLst>
            <pc:docMk/>
            <pc:sldMk cId="1198454916" sldId="368"/>
            <ac:spMk id="51" creationId="{812D3486-C339-5875-B15E-F322A33E625A}"/>
          </ac:spMkLst>
        </pc:spChg>
        <pc:spChg chg="add mod">
          <ac:chgData name="Yuanyue Li" userId="62878614061aa2c9" providerId="LiveId" clId="{07866A88-1955-45B1-832E-7033D90E0484}" dt="2023-08-28T05:24:32.457" v="7854" actId="1076"/>
          <ac:spMkLst>
            <pc:docMk/>
            <pc:sldMk cId="1198454916" sldId="368"/>
            <ac:spMk id="54" creationId="{3DA49CEE-0C95-B9A0-1729-45E7E91666C3}"/>
          </ac:spMkLst>
        </pc:spChg>
        <pc:grpChg chg="add mod">
          <ac:chgData name="Yuanyue Li" userId="62878614061aa2c9" providerId="LiveId" clId="{07866A88-1955-45B1-832E-7033D90E0484}" dt="2023-08-28T06:33:03.844" v="8654" actId="164"/>
          <ac:grpSpMkLst>
            <pc:docMk/>
            <pc:sldMk cId="1198454916" sldId="368"/>
            <ac:grpSpMk id="32" creationId="{1AF75C5D-328F-BCD1-CD5D-48E265EE1BE4}"/>
          </ac:grpSpMkLst>
        </pc:grpChg>
        <pc:grpChg chg="add del mod">
          <ac:chgData name="Yuanyue Li" userId="62878614061aa2c9" providerId="LiveId" clId="{07866A88-1955-45B1-832E-7033D90E0484}" dt="2023-08-27T05:46:46.223" v="4583" actId="165"/>
          <ac:grpSpMkLst>
            <pc:docMk/>
            <pc:sldMk cId="1198454916" sldId="368"/>
            <ac:grpSpMk id="33" creationId="{710FC731-180B-8380-D053-A929F3AF9282}"/>
          </ac:grpSpMkLst>
        </pc:grpChg>
        <pc:grpChg chg="add mod">
          <ac:chgData name="Yuanyue Li" userId="62878614061aa2c9" providerId="LiveId" clId="{07866A88-1955-45B1-832E-7033D90E0484}" dt="2023-08-28T06:33:03.844" v="8654" actId="164"/>
          <ac:grpSpMkLst>
            <pc:docMk/>
            <pc:sldMk cId="1198454916" sldId="368"/>
            <ac:grpSpMk id="48" creationId="{1848D212-F709-C680-088E-0A790AFACC8C}"/>
          </ac:grpSpMkLst>
        </pc:grpChg>
        <pc:grpChg chg="add del mod">
          <ac:chgData name="Yuanyue Li" userId="62878614061aa2c9" providerId="LiveId" clId="{07866A88-1955-45B1-832E-7033D90E0484}" dt="2023-08-27T05:48:54.859" v="4669" actId="165"/>
          <ac:grpSpMkLst>
            <pc:docMk/>
            <pc:sldMk cId="1198454916" sldId="368"/>
            <ac:grpSpMk id="48" creationId="{4997EA02-0286-9A81-7C33-94EAF7E9A78B}"/>
          </ac:grpSpMkLst>
        </pc:grpChg>
        <pc:grpChg chg="add mod topLvl">
          <ac:chgData name="Yuanyue Li" userId="62878614061aa2c9" providerId="LiveId" clId="{07866A88-1955-45B1-832E-7033D90E0484}" dt="2023-08-28T05:22:10.937" v="7773" actId="165"/>
          <ac:grpSpMkLst>
            <pc:docMk/>
            <pc:sldMk cId="1198454916" sldId="368"/>
            <ac:grpSpMk id="49" creationId="{62BCDEA7-8BC5-E66D-BFDC-DBF402A4DE6F}"/>
          </ac:grpSpMkLst>
        </pc:grpChg>
        <pc:grpChg chg="add mod topLvl">
          <ac:chgData name="Yuanyue Li" userId="62878614061aa2c9" providerId="LiveId" clId="{07866A88-1955-45B1-832E-7033D90E0484}" dt="2023-08-28T05:22:14.413" v="7774" actId="1076"/>
          <ac:grpSpMkLst>
            <pc:docMk/>
            <pc:sldMk cId="1198454916" sldId="368"/>
            <ac:grpSpMk id="50" creationId="{ACD6615A-10F3-8198-E240-F1DF0348152B}"/>
          </ac:grpSpMkLst>
        </pc:grpChg>
        <pc:grpChg chg="add del mod">
          <ac:chgData name="Yuanyue Li" userId="62878614061aa2c9" providerId="LiveId" clId="{07866A88-1955-45B1-832E-7033D90E0484}" dt="2023-08-27T06:51:29.628" v="4699" actId="165"/>
          <ac:grpSpMkLst>
            <pc:docMk/>
            <pc:sldMk cId="1198454916" sldId="368"/>
            <ac:grpSpMk id="52" creationId="{A1AE7828-94C9-18D9-B8CB-AD1C613F0573}"/>
          </ac:grpSpMkLst>
        </pc:grpChg>
        <pc:grpChg chg="add del mod">
          <ac:chgData name="Yuanyue Li" userId="62878614061aa2c9" providerId="LiveId" clId="{07866A88-1955-45B1-832E-7033D90E0484}" dt="2023-08-28T05:22:10.937" v="7773" actId="165"/>
          <ac:grpSpMkLst>
            <pc:docMk/>
            <pc:sldMk cId="1198454916" sldId="368"/>
            <ac:grpSpMk id="53" creationId="{8E75D7C9-1C0A-41B1-FAC1-EB39FB8010D9}"/>
          </ac:grpSpMkLst>
        </pc:grpChg>
        <pc:picChg chg="add mod">
          <ac:chgData name="Yuanyue Li" userId="62878614061aa2c9" providerId="LiveId" clId="{07866A88-1955-45B1-832E-7033D90E0484}" dt="2023-08-28T06:33:03.844" v="8654" actId="164"/>
          <ac:picMkLst>
            <pc:docMk/>
            <pc:sldMk cId="1198454916" sldId="368"/>
            <ac:picMk id="30" creationId="{338354D1-70C8-BACD-2519-6D6A6B2FFE17}"/>
          </ac:picMkLst>
        </pc:picChg>
        <pc:cxnChg chg="add mod">
          <ac:chgData name="Yuanyue Li" userId="62878614061aa2c9" providerId="LiveId" clId="{07866A88-1955-45B1-832E-7033D90E0484}" dt="2023-08-27T05:46:26.264" v="4515" actId="164"/>
          <ac:cxnSpMkLst>
            <pc:docMk/>
            <pc:sldMk cId="1198454916" sldId="368"/>
            <ac:cxnSpMk id="16" creationId="{861A0CBA-D269-0E6D-ED1C-9FB1DF4290D1}"/>
          </ac:cxnSpMkLst>
        </pc:cxnChg>
        <pc:cxnChg chg="add mod">
          <ac:chgData name="Yuanyue Li" userId="62878614061aa2c9" providerId="LiveId" clId="{07866A88-1955-45B1-832E-7033D90E0484}" dt="2023-08-27T05:46:26.264" v="4515" actId="164"/>
          <ac:cxnSpMkLst>
            <pc:docMk/>
            <pc:sldMk cId="1198454916" sldId="368"/>
            <ac:cxnSpMk id="17" creationId="{9EAAE971-3947-3DD6-49E7-9915AEB40ECC}"/>
          </ac:cxnSpMkLst>
        </pc:cxnChg>
        <pc:cxnChg chg="add mod">
          <ac:chgData name="Yuanyue Li" userId="62878614061aa2c9" providerId="LiveId" clId="{07866A88-1955-45B1-832E-7033D90E0484}" dt="2023-08-27T05:46:26.264" v="4515" actId="164"/>
          <ac:cxnSpMkLst>
            <pc:docMk/>
            <pc:sldMk cId="1198454916" sldId="368"/>
            <ac:cxnSpMk id="18" creationId="{6A0205CC-A23C-353D-21C1-9F5453850CFB}"/>
          </ac:cxnSpMkLst>
        </pc:cxnChg>
        <pc:cxnChg chg="add mod">
          <ac:chgData name="Yuanyue Li" userId="62878614061aa2c9" providerId="LiveId" clId="{07866A88-1955-45B1-832E-7033D90E0484}" dt="2023-08-27T05:46:26.264" v="4515" actId="164"/>
          <ac:cxnSpMkLst>
            <pc:docMk/>
            <pc:sldMk cId="1198454916" sldId="368"/>
            <ac:cxnSpMk id="19" creationId="{8EF2458E-257A-498D-E9A8-9DEAB2ACBCFA}"/>
          </ac:cxnSpMkLst>
        </pc:cxnChg>
        <pc:cxnChg chg="add mod">
          <ac:chgData name="Yuanyue Li" userId="62878614061aa2c9" providerId="LiveId" clId="{07866A88-1955-45B1-832E-7033D90E0484}" dt="2023-08-28T06:33:03.844" v="8654" actId="164"/>
          <ac:cxnSpMkLst>
            <pc:docMk/>
            <pc:sldMk cId="1198454916" sldId="368"/>
            <ac:cxnSpMk id="26" creationId="{B3CBFA3B-77DE-ADED-84CC-F18C9800C188}"/>
          </ac:cxnSpMkLst>
        </pc:cxnChg>
        <pc:cxnChg chg="add mod">
          <ac:chgData name="Yuanyue Li" userId="62878614061aa2c9" providerId="LiveId" clId="{07866A88-1955-45B1-832E-7033D90E0484}" dt="2023-08-28T06:33:03.844" v="8654" actId="164"/>
          <ac:cxnSpMkLst>
            <pc:docMk/>
            <pc:sldMk cId="1198454916" sldId="368"/>
            <ac:cxnSpMk id="29" creationId="{2467B16A-A448-CF73-F27D-B35D3AC42807}"/>
          </ac:cxnSpMkLst>
        </pc:cxnChg>
        <pc:cxnChg chg="mod topLvl">
          <ac:chgData name="Yuanyue Li" userId="62878614061aa2c9" providerId="LiveId" clId="{07866A88-1955-45B1-832E-7033D90E0484}" dt="2023-08-28T05:22:10.937" v="7773" actId="165"/>
          <ac:cxnSpMkLst>
            <pc:docMk/>
            <pc:sldMk cId="1198454916" sldId="368"/>
            <ac:cxnSpMk id="34" creationId="{5D3497BB-7B79-59E7-4E30-AE729E216E20}"/>
          </ac:cxnSpMkLst>
        </pc:cxnChg>
        <pc:cxnChg chg="mod topLvl">
          <ac:chgData name="Yuanyue Li" userId="62878614061aa2c9" providerId="LiveId" clId="{07866A88-1955-45B1-832E-7033D90E0484}" dt="2023-08-28T05:22:10.937" v="7773" actId="165"/>
          <ac:cxnSpMkLst>
            <pc:docMk/>
            <pc:sldMk cId="1198454916" sldId="368"/>
            <ac:cxnSpMk id="35" creationId="{C04A841A-E13E-691A-6EFD-E6E0A4A8BFF0}"/>
          </ac:cxnSpMkLst>
        </pc:cxnChg>
        <pc:cxnChg chg="mod topLvl">
          <ac:chgData name="Yuanyue Li" userId="62878614061aa2c9" providerId="LiveId" clId="{07866A88-1955-45B1-832E-7033D90E0484}" dt="2023-08-28T05:22:10.937" v="7773" actId="165"/>
          <ac:cxnSpMkLst>
            <pc:docMk/>
            <pc:sldMk cId="1198454916" sldId="368"/>
            <ac:cxnSpMk id="36" creationId="{C5345008-7EFA-2CBE-845E-A9AFF92EAD9E}"/>
          </ac:cxnSpMkLst>
        </pc:cxnChg>
        <pc:cxnChg chg="mod topLvl">
          <ac:chgData name="Yuanyue Li" userId="62878614061aa2c9" providerId="LiveId" clId="{07866A88-1955-45B1-832E-7033D90E0484}" dt="2023-08-28T05:22:10.937" v="7773" actId="165"/>
          <ac:cxnSpMkLst>
            <pc:docMk/>
            <pc:sldMk cId="1198454916" sldId="368"/>
            <ac:cxnSpMk id="37" creationId="{E2C3CAE5-B15E-5874-B1A4-CDC1294EB976}"/>
          </ac:cxnSpMkLst>
        </pc:cxnChg>
      </pc:sldChg>
      <pc:sldChg chg="addSp delSp modSp new mod modClrScheme modAnim chgLayout">
        <pc:chgData name="Yuanyue Li" userId="62878614061aa2c9" providerId="LiveId" clId="{07866A88-1955-45B1-832E-7033D90E0484}" dt="2023-08-28T06:35:44.343" v="8673"/>
        <pc:sldMkLst>
          <pc:docMk/>
          <pc:sldMk cId="2277014329" sldId="369"/>
        </pc:sldMkLst>
        <pc:spChg chg="mod ord">
          <ac:chgData name="Yuanyue Li" userId="62878614061aa2c9" providerId="LiveId" clId="{07866A88-1955-45B1-832E-7033D90E0484}" dt="2023-08-27T07:11:36.832" v="5385" actId="20577"/>
          <ac:spMkLst>
            <pc:docMk/>
            <pc:sldMk cId="2277014329" sldId="369"/>
            <ac:spMk id="2" creationId="{1FA2D37E-964B-1D1B-413D-09956F02C232}"/>
          </ac:spMkLst>
        </pc:spChg>
        <pc:spChg chg="del">
          <ac:chgData name="Yuanyue Li" userId="62878614061aa2c9" providerId="LiveId" clId="{07866A88-1955-45B1-832E-7033D90E0484}" dt="2023-08-23T18:35:50.637" v="125" actId="700"/>
          <ac:spMkLst>
            <pc:docMk/>
            <pc:sldMk cId="2277014329" sldId="369"/>
            <ac:spMk id="3" creationId="{235CCAA5-864C-77B3-3175-EB918B6276AA}"/>
          </ac:spMkLst>
        </pc:spChg>
        <pc:spChg chg="add del mod">
          <ac:chgData name="Yuanyue Li" userId="62878614061aa2c9" providerId="LiveId" clId="{07866A88-1955-45B1-832E-7033D90E0484}" dt="2023-08-27T07:19:12.556" v="5657" actId="478"/>
          <ac:spMkLst>
            <pc:docMk/>
            <pc:sldMk cId="2277014329" sldId="369"/>
            <ac:spMk id="3" creationId="{B454DA58-EB44-C503-1A2D-5195989D5C0E}"/>
          </ac:spMkLst>
        </pc:spChg>
        <pc:spChg chg="mod">
          <ac:chgData name="Yuanyue Li" userId="62878614061aa2c9" providerId="LiveId" clId="{07866A88-1955-45B1-832E-7033D90E0484}" dt="2023-08-27T07:11:48.423" v="5386"/>
          <ac:spMkLst>
            <pc:docMk/>
            <pc:sldMk cId="2277014329" sldId="369"/>
            <ac:spMk id="9" creationId="{F53C745B-6F01-00FF-C508-99B1257B96B1}"/>
          </ac:spMkLst>
        </pc:spChg>
        <pc:spChg chg="mod">
          <ac:chgData name="Yuanyue Li" userId="62878614061aa2c9" providerId="LiveId" clId="{07866A88-1955-45B1-832E-7033D90E0484}" dt="2023-08-27T07:11:48.423" v="5386"/>
          <ac:spMkLst>
            <pc:docMk/>
            <pc:sldMk cId="2277014329" sldId="369"/>
            <ac:spMk id="10" creationId="{4897FFD7-BB0D-54B5-44E8-889AB6B8B0AA}"/>
          </ac:spMkLst>
        </pc:spChg>
        <pc:spChg chg="mod">
          <ac:chgData name="Yuanyue Li" userId="62878614061aa2c9" providerId="LiveId" clId="{07866A88-1955-45B1-832E-7033D90E0484}" dt="2023-08-27T07:11:48.423" v="5386"/>
          <ac:spMkLst>
            <pc:docMk/>
            <pc:sldMk cId="2277014329" sldId="369"/>
            <ac:spMk id="11" creationId="{94DB98A6-9A14-BF86-88D1-1ACDD250CA8F}"/>
          </ac:spMkLst>
        </pc:spChg>
        <pc:spChg chg="mod">
          <ac:chgData name="Yuanyue Li" userId="62878614061aa2c9" providerId="LiveId" clId="{07866A88-1955-45B1-832E-7033D90E0484}" dt="2023-08-27T07:11:48.423" v="5386"/>
          <ac:spMkLst>
            <pc:docMk/>
            <pc:sldMk cId="2277014329" sldId="369"/>
            <ac:spMk id="12" creationId="{2953E3DF-9201-83CA-8DE1-1A80CC37A09F}"/>
          </ac:spMkLst>
        </pc:spChg>
        <pc:spChg chg="mod">
          <ac:chgData name="Yuanyue Li" userId="62878614061aa2c9" providerId="LiveId" clId="{07866A88-1955-45B1-832E-7033D90E0484}" dt="2023-08-27T07:11:48.423" v="5386"/>
          <ac:spMkLst>
            <pc:docMk/>
            <pc:sldMk cId="2277014329" sldId="369"/>
            <ac:spMk id="13" creationId="{67C223E3-34A0-93AA-EBD5-BAA4CBF4CB3C}"/>
          </ac:spMkLst>
        </pc:spChg>
        <pc:spChg chg="mod">
          <ac:chgData name="Yuanyue Li" userId="62878614061aa2c9" providerId="LiveId" clId="{07866A88-1955-45B1-832E-7033D90E0484}" dt="2023-08-27T07:11:48.423" v="5386"/>
          <ac:spMkLst>
            <pc:docMk/>
            <pc:sldMk cId="2277014329" sldId="369"/>
            <ac:spMk id="14" creationId="{B0525719-2856-44E7-AACE-CF454CF9E7C4}"/>
          </ac:spMkLst>
        </pc:spChg>
        <pc:spChg chg="mod">
          <ac:chgData name="Yuanyue Li" userId="62878614061aa2c9" providerId="LiveId" clId="{07866A88-1955-45B1-832E-7033D90E0484}" dt="2023-08-27T07:11:48.423" v="5386"/>
          <ac:spMkLst>
            <pc:docMk/>
            <pc:sldMk cId="2277014329" sldId="369"/>
            <ac:spMk id="20" creationId="{90FB4E65-68F0-032E-5D8F-B7CF60E990A2}"/>
          </ac:spMkLst>
        </pc:spChg>
        <pc:spChg chg="mod">
          <ac:chgData name="Yuanyue Li" userId="62878614061aa2c9" providerId="LiveId" clId="{07866A88-1955-45B1-832E-7033D90E0484}" dt="2023-08-27T07:11:48.423" v="5386"/>
          <ac:spMkLst>
            <pc:docMk/>
            <pc:sldMk cId="2277014329" sldId="369"/>
            <ac:spMk id="21" creationId="{517D0260-3403-6222-8564-C8C81ECC778F}"/>
          </ac:spMkLst>
        </pc:spChg>
        <pc:spChg chg="mod">
          <ac:chgData name="Yuanyue Li" userId="62878614061aa2c9" providerId="LiveId" clId="{07866A88-1955-45B1-832E-7033D90E0484}" dt="2023-08-27T07:11:48.423" v="5386"/>
          <ac:spMkLst>
            <pc:docMk/>
            <pc:sldMk cId="2277014329" sldId="369"/>
            <ac:spMk id="22" creationId="{38DF7F57-5FDD-7B5F-16CD-8A5611B4F291}"/>
          </ac:spMkLst>
        </pc:spChg>
        <pc:spChg chg="mod">
          <ac:chgData name="Yuanyue Li" userId="62878614061aa2c9" providerId="LiveId" clId="{07866A88-1955-45B1-832E-7033D90E0484}" dt="2023-08-27T07:11:48.423" v="5386"/>
          <ac:spMkLst>
            <pc:docMk/>
            <pc:sldMk cId="2277014329" sldId="369"/>
            <ac:spMk id="23" creationId="{011F4089-ADD9-102E-D42D-E8844E452A94}"/>
          </ac:spMkLst>
        </pc:spChg>
        <pc:spChg chg="mod">
          <ac:chgData name="Yuanyue Li" userId="62878614061aa2c9" providerId="LiveId" clId="{07866A88-1955-45B1-832E-7033D90E0484}" dt="2023-08-27T07:11:48.423" v="5386"/>
          <ac:spMkLst>
            <pc:docMk/>
            <pc:sldMk cId="2277014329" sldId="369"/>
            <ac:spMk id="24" creationId="{DFA935B3-9A12-C9DB-6C37-868F1F85674F}"/>
          </ac:spMkLst>
        </pc:spChg>
        <pc:spChg chg="mod">
          <ac:chgData name="Yuanyue Li" userId="62878614061aa2c9" providerId="LiveId" clId="{07866A88-1955-45B1-832E-7033D90E0484}" dt="2023-08-27T07:11:48.423" v="5386"/>
          <ac:spMkLst>
            <pc:docMk/>
            <pc:sldMk cId="2277014329" sldId="369"/>
            <ac:spMk id="25" creationId="{59698EB6-A189-E407-5A6D-81CC62A5EE70}"/>
          </ac:spMkLst>
        </pc:spChg>
        <pc:spChg chg="add mod">
          <ac:chgData name="Yuanyue Li" userId="62878614061aa2c9" providerId="LiveId" clId="{07866A88-1955-45B1-832E-7033D90E0484}" dt="2023-08-28T06:35:37.073" v="8670" actId="164"/>
          <ac:spMkLst>
            <pc:docMk/>
            <pc:sldMk cId="2277014329" sldId="369"/>
            <ac:spMk id="26" creationId="{C272C343-9C39-5327-7328-0A7766D360EB}"/>
          </ac:spMkLst>
        </pc:spChg>
        <pc:spChg chg="add del mod">
          <ac:chgData name="Yuanyue Li" userId="62878614061aa2c9" providerId="LiveId" clId="{07866A88-1955-45B1-832E-7033D90E0484}" dt="2023-08-27T07:13:47.816" v="5537" actId="478"/>
          <ac:spMkLst>
            <pc:docMk/>
            <pc:sldMk cId="2277014329" sldId="369"/>
            <ac:spMk id="27" creationId="{FF7C81F1-2A60-3234-D1B9-72CA503B1E8D}"/>
          </ac:spMkLst>
        </pc:spChg>
        <pc:spChg chg="add mod">
          <ac:chgData name="Yuanyue Li" userId="62878614061aa2c9" providerId="LiveId" clId="{07866A88-1955-45B1-832E-7033D90E0484}" dt="2023-08-28T05:30:24.027" v="7969" actId="1036"/>
          <ac:spMkLst>
            <pc:docMk/>
            <pc:sldMk cId="2277014329" sldId="369"/>
            <ac:spMk id="28" creationId="{FBCAEF31-188B-B935-B74A-7D6D9EC7E561}"/>
          </ac:spMkLst>
        </pc:spChg>
        <pc:spChg chg="add mod">
          <ac:chgData name="Yuanyue Li" userId="62878614061aa2c9" providerId="LiveId" clId="{07866A88-1955-45B1-832E-7033D90E0484}" dt="2023-08-28T06:35:37.073" v="8670" actId="164"/>
          <ac:spMkLst>
            <pc:docMk/>
            <pc:sldMk cId="2277014329" sldId="369"/>
            <ac:spMk id="29" creationId="{4F7BFAEE-CBF4-C17C-1EF8-FF3C8FC0726D}"/>
          </ac:spMkLst>
        </pc:spChg>
        <pc:spChg chg="add mod">
          <ac:chgData name="Yuanyue Li" userId="62878614061aa2c9" providerId="LiveId" clId="{07866A88-1955-45B1-832E-7033D90E0484}" dt="2023-08-27T07:21:04.769" v="5721" actId="1036"/>
          <ac:spMkLst>
            <pc:docMk/>
            <pc:sldMk cId="2277014329" sldId="369"/>
            <ac:spMk id="30" creationId="{032FB1E9-17DB-47E1-BDC7-0DA57F9ACAAF}"/>
          </ac:spMkLst>
        </pc:spChg>
        <pc:spChg chg="add mod">
          <ac:chgData name="Yuanyue Li" userId="62878614061aa2c9" providerId="LiveId" clId="{07866A88-1955-45B1-832E-7033D90E0484}" dt="2023-08-27T07:20:34.966" v="5716" actId="12788"/>
          <ac:spMkLst>
            <pc:docMk/>
            <pc:sldMk cId="2277014329" sldId="369"/>
            <ac:spMk id="31" creationId="{FE1C913F-061D-5C5F-C1B8-121170395DD4}"/>
          </ac:spMkLst>
        </pc:spChg>
        <pc:spChg chg="add del mod">
          <ac:chgData name="Yuanyue Li" userId="62878614061aa2c9" providerId="LiveId" clId="{07866A88-1955-45B1-832E-7033D90E0484}" dt="2023-08-27T07:55:06.930" v="5857" actId="21"/>
          <ac:spMkLst>
            <pc:docMk/>
            <pc:sldMk cId="2277014329" sldId="369"/>
            <ac:spMk id="32" creationId="{A0021A0A-878F-A2AB-87CE-8B73239D171C}"/>
          </ac:spMkLst>
        </pc:spChg>
        <pc:grpChg chg="add mod">
          <ac:chgData name="Yuanyue Li" userId="62878614061aa2c9" providerId="LiveId" clId="{07866A88-1955-45B1-832E-7033D90E0484}" dt="2023-08-28T06:35:37.073" v="8670" actId="164"/>
          <ac:grpSpMkLst>
            <pc:docMk/>
            <pc:sldMk cId="2277014329" sldId="369"/>
            <ac:grpSpMk id="4" creationId="{CBA37346-E2D9-A0F4-A6D7-2DFE6CE83B70}"/>
          </ac:grpSpMkLst>
        </pc:grpChg>
        <pc:grpChg chg="add mod">
          <ac:chgData name="Yuanyue Li" userId="62878614061aa2c9" providerId="LiveId" clId="{07866A88-1955-45B1-832E-7033D90E0484}" dt="2023-08-28T06:35:37.073" v="8670" actId="164"/>
          <ac:grpSpMkLst>
            <pc:docMk/>
            <pc:sldMk cId="2277014329" sldId="369"/>
            <ac:grpSpMk id="15" creationId="{148C2478-DB43-7F3D-2A5F-916F63187BF6}"/>
          </ac:grpSpMkLst>
        </pc:grpChg>
        <pc:grpChg chg="add mod">
          <ac:chgData name="Yuanyue Li" userId="62878614061aa2c9" providerId="LiveId" clId="{07866A88-1955-45B1-832E-7033D90E0484}" dt="2023-08-28T06:35:37.073" v="8670" actId="164"/>
          <ac:grpSpMkLst>
            <pc:docMk/>
            <pc:sldMk cId="2277014329" sldId="369"/>
            <ac:grpSpMk id="27" creationId="{E5DD6E82-E35E-27C1-93AE-F233D2BB7BB8}"/>
          </ac:grpSpMkLst>
        </pc:grpChg>
        <pc:cxnChg chg="mod">
          <ac:chgData name="Yuanyue Li" userId="62878614061aa2c9" providerId="LiveId" clId="{07866A88-1955-45B1-832E-7033D90E0484}" dt="2023-08-27T07:11:48.423" v="5386"/>
          <ac:cxnSpMkLst>
            <pc:docMk/>
            <pc:sldMk cId="2277014329" sldId="369"/>
            <ac:cxnSpMk id="5" creationId="{22219EDF-AFEF-6558-5AA3-CF8812E467D6}"/>
          </ac:cxnSpMkLst>
        </pc:cxnChg>
        <pc:cxnChg chg="mod">
          <ac:chgData name="Yuanyue Li" userId="62878614061aa2c9" providerId="LiveId" clId="{07866A88-1955-45B1-832E-7033D90E0484}" dt="2023-08-27T07:11:48.423" v="5386"/>
          <ac:cxnSpMkLst>
            <pc:docMk/>
            <pc:sldMk cId="2277014329" sldId="369"/>
            <ac:cxnSpMk id="6" creationId="{BC3C58C7-9677-DB52-987D-BC15DB6A8100}"/>
          </ac:cxnSpMkLst>
        </pc:cxnChg>
        <pc:cxnChg chg="mod">
          <ac:chgData name="Yuanyue Li" userId="62878614061aa2c9" providerId="LiveId" clId="{07866A88-1955-45B1-832E-7033D90E0484}" dt="2023-08-27T07:11:48.423" v="5386"/>
          <ac:cxnSpMkLst>
            <pc:docMk/>
            <pc:sldMk cId="2277014329" sldId="369"/>
            <ac:cxnSpMk id="7" creationId="{C27D6F61-C7AD-0393-D80D-3E151E041512}"/>
          </ac:cxnSpMkLst>
        </pc:cxnChg>
        <pc:cxnChg chg="mod">
          <ac:chgData name="Yuanyue Li" userId="62878614061aa2c9" providerId="LiveId" clId="{07866A88-1955-45B1-832E-7033D90E0484}" dt="2023-08-27T07:11:48.423" v="5386"/>
          <ac:cxnSpMkLst>
            <pc:docMk/>
            <pc:sldMk cId="2277014329" sldId="369"/>
            <ac:cxnSpMk id="8" creationId="{1C37594D-C1D9-F083-967A-F61BA59148C2}"/>
          </ac:cxnSpMkLst>
        </pc:cxnChg>
        <pc:cxnChg chg="mod">
          <ac:chgData name="Yuanyue Li" userId="62878614061aa2c9" providerId="LiveId" clId="{07866A88-1955-45B1-832E-7033D90E0484}" dt="2023-08-27T07:11:48.423" v="5386"/>
          <ac:cxnSpMkLst>
            <pc:docMk/>
            <pc:sldMk cId="2277014329" sldId="369"/>
            <ac:cxnSpMk id="16" creationId="{F1B4C3BA-E3D8-CFCE-0983-00DA33E9BF4C}"/>
          </ac:cxnSpMkLst>
        </pc:cxnChg>
        <pc:cxnChg chg="mod">
          <ac:chgData name="Yuanyue Li" userId="62878614061aa2c9" providerId="LiveId" clId="{07866A88-1955-45B1-832E-7033D90E0484}" dt="2023-08-27T07:11:48.423" v="5386"/>
          <ac:cxnSpMkLst>
            <pc:docMk/>
            <pc:sldMk cId="2277014329" sldId="369"/>
            <ac:cxnSpMk id="17" creationId="{0350D7DF-BFBA-CF75-9F0C-B49AB95D49CA}"/>
          </ac:cxnSpMkLst>
        </pc:cxnChg>
        <pc:cxnChg chg="mod">
          <ac:chgData name="Yuanyue Li" userId="62878614061aa2c9" providerId="LiveId" clId="{07866A88-1955-45B1-832E-7033D90E0484}" dt="2023-08-27T07:11:48.423" v="5386"/>
          <ac:cxnSpMkLst>
            <pc:docMk/>
            <pc:sldMk cId="2277014329" sldId="369"/>
            <ac:cxnSpMk id="18" creationId="{A7C6F929-946F-850D-F32E-4F106122A9FD}"/>
          </ac:cxnSpMkLst>
        </pc:cxnChg>
        <pc:cxnChg chg="mod">
          <ac:chgData name="Yuanyue Li" userId="62878614061aa2c9" providerId="LiveId" clId="{07866A88-1955-45B1-832E-7033D90E0484}" dt="2023-08-27T07:11:48.423" v="5386"/>
          <ac:cxnSpMkLst>
            <pc:docMk/>
            <pc:sldMk cId="2277014329" sldId="369"/>
            <ac:cxnSpMk id="19" creationId="{DAE99430-91B1-3126-1B59-6F4A3AD66215}"/>
          </ac:cxnSpMkLst>
        </pc:cxnChg>
      </pc:sldChg>
      <pc:sldChg chg="addSp delSp modSp new mod modClrScheme modAnim chgLayout">
        <pc:chgData name="Yuanyue Li" userId="62878614061aa2c9" providerId="LiveId" clId="{07866A88-1955-45B1-832E-7033D90E0484}" dt="2023-08-28T06:29:49.113" v="8627"/>
        <pc:sldMkLst>
          <pc:docMk/>
          <pc:sldMk cId="1837486251" sldId="370"/>
        </pc:sldMkLst>
        <pc:spChg chg="mod ord">
          <ac:chgData name="Yuanyue Li" userId="62878614061aa2c9" providerId="LiveId" clId="{07866A88-1955-45B1-832E-7033D90E0484}" dt="2023-08-28T05:33:53.046" v="8001" actId="20577"/>
          <ac:spMkLst>
            <pc:docMk/>
            <pc:sldMk cId="1837486251" sldId="370"/>
            <ac:spMk id="2" creationId="{D796F681-6DC3-97CF-228F-1F5FB2F093EC}"/>
          </ac:spMkLst>
        </pc:spChg>
        <pc:spChg chg="add mod">
          <ac:chgData name="Yuanyue Li" userId="62878614061aa2c9" providerId="LiveId" clId="{07866A88-1955-45B1-832E-7033D90E0484}" dt="2023-08-27T07:56:54.727" v="5932" actId="20577"/>
          <ac:spMkLst>
            <pc:docMk/>
            <pc:sldMk cId="1837486251" sldId="370"/>
            <ac:spMk id="3" creationId="{0766F18E-A78B-9469-9AB7-8C531D7E8483}"/>
          </ac:spMkLst>
        </pc:spChg>
        <pc:spChg chg="del">
          <ac:chgData name="Yuanyue Li" userId="62878614061aa2c9" providerId="LiveId" clId="{07866A88-1955-45B1-832E-7033D90E0484}" dt="2023-08-23T18:33:33.747" v="114" actId="700"/>
          <ac:spMkLst>
            <pc:docMk/>
            <pc:sldMk cId="1837486251" sldId="370"/>
            <ac:spMk id="3" creationId="{1D088465-1116-6757-BF54-E5B3CC31F076}"/>
          </ac:spMkLst>
        </pc:spChg>
        <pc:spChg chg="add mod">
          <ac:chgData name="Yuanyue Li" userId="62878614061aa2c9" providerId="LiveId" clId="{07866A88-1955-45B1-832E-7033D90E0484}" dt="2023-08-26T01:08:48.158" v="3337" actId="164"/>
          <ac:spMkLst>
            <pc:docMk/>
            <pc:sldMk cId="1837486251" sldId="370"/>
            <ac:spMk id="4" creationId="{04EDA8D0-7E25-163E-8D0F-DB7868EBDB7A}"/>
          </ac:spMkLst>
        </pc:spChg>
        <pc:spChg chg="add mod">
          <ac:chgData name="Yuanyue Li" userId="62878614061aa2c9" providerId="LiveId" clId="{07866A88-1955-45B1-832E-7033D90E0484}" dt="2023-08-26T01:08:48.158" v="3337" actId="164"/>
          <ac:spMkLst>
            <pc:docMk/>
            <pc:sldMk cId="1837486251" sldId="370"/>
            <ac:spMk id="5" creationId="{E4920AAE-1EC5-F39F-2BA4-61426A1EBE75}"/>
          </ac:spMkLst>
        </pc:spChg>
        <pc:spChg chg="add mod">
          <ac:chgData name="Yuanyue Li" userId="62878614061aa2c9" providerId="LiveId" clId="{07866A88-1955-45B1-832E-7033D90E0484}" dt="2023-08-26T01:08:48.158" v="3337" actId="164"/>
          <ac:spMkLst>
            <pc:docMk/>
            <pc:sldMk cId="1837486251" sldId="370"/>
            <ac:spMk id="6" creationId="{69FBA568-01E3-A9C5-410D-6C340C67EF5D}"/>
          </ac:spMkLst>
        </pc:spChg>
        <pc:grpChg chg="add mod">
          <ac:chgData name="Yuanyue Li" userId="62878614061aa2c9" providerId="LiveId" clId="{07866A88-1955-45B1-832E-7033D90E0484}" dt="2023-08-28T05:32:52.699" v="7973" actId="164"/>
          <ac:grpSpMkLst>
            <pc:docMk/>
            <pc:sldMk cId="1837486251" sldId="370"/>
            <ac:grpSpMk id="7" creationId="{17CB598F-F19E-9B36-31D0-97F0539FB574}"/>
          </ac:grpSpMkLst>
        </pc:grpChg>
        <pc:grpChg chg="add mod">
          <ac:chgData name="Yuanyue Li" userId="62878614061aa2c9" providerId="LiveId" clId="{07866A88-1955-45B1-832E-7033D90E0484}" dt="2023-08-28T05:32:52.699" v="7973" actId="164"/>
          <ac:grpSpMkLst>
            <pc:docMk/>
            <pc:sldMk cId="1837486251" sldId="370"/>
            <ac:grpSpMk id="10" creationId="{02C6B52A-A6E0-E4F4-2FAE-28ADBA9DBF72}"/>
          </ac:grpSpMkLst>
        </pc:grpChg>
        <pc:picChg chg="add del mod">
          <ac:chgData name="Yuanyue Li" userId="62878614061aa2c9" providerId="LiveId" clId="{07866A88-1955-45B1-832E-7033D90E0484}" dt="2023-08-26T00:57:54.670" v="3283" actId="478"/>
          <ac:picMkLst>
            <pc:docMk/>
            <pc:sldMk cId="1837486251" sldId="370"/>
            <ac:picMk id="3" creationId="{0117BA96-FCD8-445B-0DAA-D68EE8B12948}"/>
          </ac:picMkLst>
        </pc:picChg>
        <pc:picChg chg="add mod">
          <ac:chgData name="Yuanyue Li" userId="62878614061aa2c9" providerId="LiveId" clId="{07866A88-1955-45B1-832E-7033D90E0484}" dt="2023-08-28T05:32:52.699" v="7973" actId="164"/>
          <ac:picMkLst>
            <pc:docMk/>
            <pc:sldMk cId="1837486251" sldId="370"/>
            <ac:picMk id="8" creationId="{D4CA75C8-768A-2609-C3A3-FD613B49482F}"/>
          </ac:picMkLst>
        </pc:picChg>
      </pc:sldChg>
      <pc:sldChg chg="addSp delSp modSp new del mod modClrScheme chgLayout">
        <pc:chgData name="Yuanyue Li" userId="62878614061aa2c9" providerId="LiveId" clId="{07866A88-1955-45B1-832E-7033D90E0484}" dt="2023-08-26T00:29:55.599" v="3099" actId="47"/>
        <pc:sldMkLst>
          <pc:docMk/>
          <pc:sldMk cId="2282535601" sldId="371"/>
        </pc:sldMkLst>
        <pc:spChg chg="del mod ord">
          <ac:chgData name="Yuanyue Li" userId="62878614061aa2c9" providerId="LiveId" clId="{07866A88-1955-45B1-832E-7033D90E0484}" dt="2023-08-23T18:35:04.987" v="116" actId="700"/>
          <ac:spMkLst>
            <pc:docMk/>
            <pc:sldMk cId="2282535601" sldId="371"/>
            <ac:spMk id="2" creationId="{2A03AB31-A739-A637-A8D3-9E03501E433A}"/>
          </ac:spMkLst>
        </pc:spChg>
        <pc:spChg chg="del">
          <ac:chgData name="Yuanyue Li" userId="62878614061aa2c9" providerId="LiveId" clId="{07866A88-1955-45B1-832E-7033D90E0484}" dt="2023-08-23T18:35:04.987" v="116" actId="700"/>
          <ac:spMkLst>
            <pc:docMk/>
            <pc:sldMk cId="2282535601" sldId="371"/>
            <ac:spMk id="3" creationId="{B9C14BB4-6D8D-8DFE-47A2-E24A4D01805D}"/>
          </ac:spMkLst>
        </pc:spChg>
        <pc:spChg chg="add mod ord">
          <ac:chgData name="Yuanyue Li" userId="62878614061aa2c9" providerId="LiveId" clId="{07866A88-1955-45B1-832E-7033D90E0484}" dt="2023-08-23T18:36:36.347" v="128" actId="700"/>
          <ac:spMkLst>
            <pc:docMk/>
            <pc:sldMk cId="2282535601" sldId="371"/>
            <ac:spMk id="4" creationId="{4FEB6389-213F-9E40-26B0-30D340B8BBAB}"/>
          </ac:spMkLst>
        </pc:spChg>
        <pc:spChg chg="add mod ord">
          <ac:chgData name="Yuanyue Li" userId="62878614061aa2c9" providerId="LiveId" clId="{07866A88-1955-45B1-832E-7033D90E0484}" dt="2023-08-23T19:13:58.466" v="372" actId="14100"/>
          <ac:spMkLst>
            <pc:docMk/>
            <pc:sldMk cId="2282535601" sldId="371"/>
            <ac:spMk id="5" creationId="{AB23B293-18FF-22F3-DD5B-FAC0501EA429}"/>
          </ac:spMkLst>
        </pc:spChg>
        <pc:spChg chg="mod">
          <ac:chgData name="Yuanyue Li" userId="62878614061aa2c9" providerId="LiveId" clId="{07866A88-1955-45B1-832E-7033D90E0484}" dt="2023-08-23T19:13:59.071" v="373"/>
          <ac:spMkLst>
            <pc:docMk/>
            <pc:sldMk cId="2282535601" sldId="371"/>
            <ac:spMk id="14" creationId="{6F75A768-FE27-E7E8-1ECA-9C09892D6C99}"/>
          </ac:spMkLst>
        </pc:spChg>
        <pc:spChg chg="mod">
          <ac:chgData name="Yuanyue Li" userId="62878614061aa2c9" providerId="LiveId" clId="{07866A88-1955-45B1-832E-7033D90E0484}" dt="2023-08-23T19:13:59.071" v="373"/>
          <ac:spMkLst>
            <pc:docMk/>
            <pc:sldMk cId="2282535601" sldId="371"/>
            <ac:spMk id="15" creationId="{24076C83-B630-6061-D749-0FECB0854069}"/>
          </ac:spMkLst>
        </pc:spChg>
        <pc:spChg chg="mod">
          <ac:chgData name="Yuanyue Li" userId="62878614061aa2c9" providerId="LiveId" clId="{07866A88-1955-45B1-832E-7033D90E0484}" dt="2023-08-23T19:13:59.071" v="373"/>
          <ac:spMkLst>
            <pc:docMk/>
            <pc:sldMk cId="2282535601" sldId="371"/>
            <ac:spMk id="20" creationId="{B6554EB9-BFD2-6012-7439-98B233BC3C03}"/>
          </ac:spMkLst>
        </pc:spChg>
        <pc:spChg chg="mod">
          <ac:chgData name="Yuanyue Li" userId="62878614061aa2c9" providerId="LiveId" clId="{07866A88-1955-45B1-832E-7033D90E0484}" dt="2023-08-23T19:13:59.071" v="373"/>
          <ac:spMkLst>
            <pc:docMk/>
            <pc:sldMk cId="2282535601" sldId="371"/>
            <ac:spMk id="21" creationId="{3DF86B2A-18BD-22F6-D255-6337FE7AC645}"/>
          </ac:spMkLst>
        </pc:spChg>
        <pc:spChg chg="mod">
          <ac:chgData name="Yuanyue Li" userId="62878614061aa2c9" providerId="LiveId" clId="{07866A88-1955-45B1-832E-7033D90E0484}" dt="2023-08-23T19:13:59.071" v="373"/>
          <ac:spMkLst>
            <pc:docMk/>
            <pc:sldMk cId="2282535601" sldId="371"/>
            <ac:spMk id="23" creationId="{F78216CF-01F3-DB93-0E0D-915671A0DB6A}"/>
          </ac:spMkLst>
        </pc:spChg>
        <pc:spChg chg="mod">
          <ac:chgData name="Yuanyue Li" userId="62878614061aa2c9" providerId="LiveId" clId="{07866A88-1955-45B1-832E-7033D90E0484}" dt="2023-08-23T19:14:27.738" v="382"/>
          <ac:spMkLst>
            <pc:docMk/>
            <pc:sldMk cId="2282535601" sldId="371"/>
            <ac:spMk id="37" creationId="{B62C2C21-8C43-0F64-5D80-41B68F399B2F}"/>
          </ac:spMkLst>
        </pc:spChg>
        <pc:spChg chg="mod">
          <ac:chgData name="Yuanyue Li" userId="62878614061aa2c9" providerId="LiveId" clId="{07866A88-1955-45B1-832E-7033D90E0484}" dt="2023-08-23T19:14:27.738" v="382"/>
          <ac:spMkLst>
            <pc:docMk/>
            <pc:sldMk cId="2282535601" sldId="371"/>
            <ac:spMk id="38" creationId="{379FADCB-5E9F-9FFF-5D34-E5C9611B98B7}"/>
          </ac:spMkLst>
        </pc:spChg>
        <pc:spChg chg="mod">
          <ac:chgData name="Yuanyue Li" userId="62878614061aa2c9" providerId="LiveId" clId="{07866A88-1955-45B1-832E-7033D90E0484}" dt="2023-08-23T19:14:27.738" v="382"/>
          <ac:spMkLst>
            <pc:docMk/>
            <pc:sldMk cId="2282535601" sldId="371"/>
            <ac:spMk id="43" creationId="{7FD2D90B-D547-0528-97AD-73E110A6505E}"/>
          </ac:spMkLst>
        </pc:spChg>
        <pc:spChg chg="mod">
          <ac:chgData name="Yuanyue Li" userId="62878614061aa2c9" providerId="LiveId" clId="{07866A88-1955-45B1-832E-7033D90E0484}" dt="2023-08-23T19:14:27.738" v="382"/>
          <ac:spMkLst>
            <pc:docMk/>
            <pc:sldMk cId="2282535601" sldId="371"/>
            <ac:spMk id="44" creationId="{49955ED4-831F-3D06-EF86-9522DD060FB4}"/>
          </ac:spMkLst>
        </pc:spChg>
        <pc:spChg chg="mod">
          <ac:chgData name="Yuanyue Li" userId="62878614061aa2c9" providerId="LiveId" clId="{07866A88-1955-45B1-832E-7033D90E0484}" dt="2023-08-23T19:14:27.738" v="382"/>
          <ac:spMkLst>
            <pc:docMk/>
            <pc:sldMk cId="2282535601" sldId="371"/>
            <ac:spMk id="46" creationId="{E2BA06DC-9DE0-D1D3-E118-C03ABF12E65A}"/>
          </ac:spMkLst>
        </pc:spChg>
        <pc:spChg chg="mod">
          <ac:chgData name="Yuanyue Li" userId="62878614061aa2c9" providerId="LiveId" clId="{07866A88-1955-45B1-832E-7033D90E0484}" dt="2023-08-23T19:14:27.738" v="382"/>
          <ac:spMkLst>
            <pc:docMk/>
            <pc:sldMk cId="2282535601" sldId="371"/>
            <ac:spMk id="55" creationId="{653E32CA-612F-6A32-3AA8-64F35785738D}"/>
          </ac:spMkLst>
        </pc:spChg>
        <pc:spChg chg="mod">
          <ac:chgData name="Yuanyue Li" userId="62878614061aa2c9" providerId="LiveId" clId="{07866A88-1955-45B1-832E-7033D90E0484}" dt="2023-08-23T19:14:27.738" v="382"/>
          <ac:spMkLst>
            <pc:docMk/>
            <pc:sldMk cId="2282535601" sldId="371"/>
            <ac:spMk id="56" creationId="{B07ED9AC-6D9E-B85D-44F1-3C31A4BC419F}"/>
          </ac:spMkLst>
        </pc:spChg>
        <pc:spChg chg="mod">
          <ac:chgData name="Yuanyue Li" userId="62878614061aa2c9" providerId="LiveId" clId="{07866A88-1955-45B1-832E-7033D90E0484}" dt="2023-08-23T19:14:27.738" v="382"/>
          <ac:spMkLst>
            <pc:docMk/>
            <pc:sldMk cId="2282535601" sldId="371"/>
            <ac:spMk id="60" creationId="{30129813-C976-CCF0-D45C-C549568C52C2}"/>
          </ac:spMkLst>
        </pc:spChg>
        <pc:spChg chg="mod">
          <ac:chgData name="Yuanyue Li" userId="62878614061aa2c9" providerId="LiveId" clId="{07866A88-1955-45B1-832E-7033D90E0484}" dt="2023-08-23T19:14:27.738" v="382"/>
          <ac:spMkLst>
            <pc:docMk/>
            <pc:sldMk cId="2282535601" sldId="371"/>
            <ac:spMk id="61" creationId="{22C093DC-6EE8-D203-4176-0473DF8DE7E1}"/>
          </ac:spMkLst>
        </pc:spChg>
        <pc:spChg chg="mod">
          <ac:chgData name="Yuanyue Li" userId="62878614061aa2c9" providerId="LiveId" clId="{07866A88-1955-45B1-832E-7033D90E0484}" dt="2023-08-23T19:14:27.738" v="382"/>
          <ac:spMkLst>
            <pc:docMk/>
            <pc:sldMk cId="2282535601" sldId="371"/>
            <ac:spMk id="63" creationId="{40C587F1-387D-D5A3-0884-D3F3B5AFE509}"/>
          </ac:spMkLst>
        </pc:spChg>
        <pc:spChg chg="mod">
          <ac:chgData name="Yuanyue Li" userId="62878614061aa2c9" providerId="LiveId" clId="{07866A88-1955-45B1-832E-7033D90E0484}" dt="2023-08-23T19:14:27.738" v="382"/>
          <ac:spMkLst>
            <pc:docMk/>
            <pc:sldMk cId="2282535601" sldId="371"/>
            <ac:spMk id="74" creationId="{D26385DD-A014-69EE-656B-C6154CB6902B}"/>
          </ac:spMkLst>
        </pc:spChg>
        <pc:spChg chg="mod">
          <ac:chgData name="Yuanyue Li" userId="62878614061aa2c9" providerId="LiveId" clId="{07866A88-1955-45B1-832E-7033D90E0484}" dt="2023-08-23T19:14:27.738" v="382"/>
          <ac:spMkLst>
            <pc:docMk/>
            <pc:sldMk cId="2282535601" sldId="371"/>
            <ac:spMk id="75" creationId="{C8A54F2A-D7CD-BC97-B379-61DCEF727C87}"/>
          </ac:spMkLst>
        </pc:spChg>
        <pc:spChg chg="mod">
          <ac:chgData name="Yuanyue Li" userId="62878614061aa2c9" providerId="LiveId" clId="{07866A88-1955-45B1-832E-7033D90E0484}" dt="2023-08-23T19:14:27.738" v="382"/>
          <ac:spMkLst>
            <pc:docMk/>
            <pc:sldMk cId="2282535601" sldId="371"/>
            <ac:spMk id="80" creationId="{A26485BB-E768-0158-F99D-F96A1ED539BF}"/>
          </ac:spMkLst>
        </pc:spChg>
        <pc:spChg chg="mod">
          <ac:chgData name="Yuanyue Li" userId="62878614061aa2c9" providerId="LiveId" clId="{07866A88-1955-45B1-832E-7033D90E0484}" dt="2023-08-23T19:14:27.738" v="382"/>
          <ac:spMkLst>
            <pc:docMk/>
            <pc:sldMk cId="2282535601" sldId="371"/>
            <ac:spMk id="81" creationId="{215D7C36-1757-3B86-C314-A4E72385D237}"/>
          </ac:spMkLst>
        </pc:spChg>
        <pc:spChg chg="mod">
          <ac:chgData name="Yuanyue Li" userId="62878614061aa2c9" providerId="LiveId" clId="{07866A88-1955-45B1-832E-7033D90E0484}" dt="2023-08-23T19:14:27.738" v="382"/>
          <ac:spMkLst>
            <pc:docMk/>
            <pc:sldMk cId="2282535601" sldId="371"/>
            <ac:spMk id="84" creationId="{7B3E9DC4-F785-9B76-3A46-4E151730CF14}"/>
          </ac:spMkLst>
        </pc:spChg>
        <pc:spChg chg="mod">
          <ac:chgData name="Yuanyue Li" userId="62878614061aa2c9" providerId="LiveId" clId="{07866A88-1955-45B1-832E-7033D90E0484}" dt="2023-08-23T19:14:27.738" v="382"/>
          <ac:spMkLst>
            <pc:docMk/>
            <pc:sldMk cId="2282535601" sldId="371"/>
            <ac:spMk id="88" creationId="{871EF30C-DB5E-A3F3-D056-93CFE0DB8F1B}"/>
          </ac:spMkLst>
        </pc:spChg>
        <pc:spChg chg="mod">
          <ac:chgData name="Yuanyue Li" userId="62878614061aa2c9" providerId="LiveId" clId="{07866A88-1955-45B1-832E-7033D90E0484}" dt="2023-08-23T19:14:27.738" v="382"/>
          <ac:spMkLst>
            <pc:docMk/>
            <pc:sldMk cId="2282535601" sldId="371"/>
            <ac:spMk id="95" creationId="{503127CB-ED1D-EFF6-F8BD-D53E8A2FE2E9}"/>
          </ac:spMkLst>
        </pc:spChg>
        <pc:spChg chg="mod">
          <ac:chgData name="Yuanyue Li" userId="62878614061aa2c9" providerId="LiveId" clId="{07866A88-1955-45B1-832E-7033D90E0484}" dt="2023-08-23T19:14:27.738" v="382"/>
          <ac:spMkLst>
            <pc:docMk/>
            <pc:sldMk cId="2282535601" sldId="371"/>
            <ac:spMk id="96" creationId="{F922E3BB-2954-6759-EA68-41C8895AABB7}"/>
          </ac:spMkLst>
        </pc:spChg>
        <pc:spChg chg="mod">
          <ac:chgData name="Yuanyue Li" userId="62878614061aa2c9" providerId="LiveId" clId="{07866A88-1955-45B1-832E-7033D90E0484}" dt="2023-08-23T19:14:27.738" v="382"/>
          <ac:spMkLst>
            <pc:docMk/>
            <pc:sldMk cId="2282535601" sldId="371"/>
            <ac:spMk id="101" creationId="{D7C8EBD0-993F-A6C2-0D7D-055435FFD4D7}"/>
          </ac:spMkLst>
        </pc:spChg>
        <pc:spChg chg="mod">
          <ac:chgData name="Yuanyue Li" userId="62878614061aa2c9" providerId="LiveId" clId="{07866A88-1955-45B1-832E-7033D90E0484}" dt="2023-08-23T19:14:27.738" v="382"/>
          <ac:spMkLst>
            <pc:docMk/>
            <pc:sldMk cId="2282535601" sldId="371"/>
            <ac:spMk id="103" creationId="{F4600B4B-F18E-D495-A852-FC1EF3B973E9}"/>
          </ac:spMkLst>
        </pc:spChg>
        <pc:grpChg chg="add del mod">
          <ac:chgData name="Yuanyue Li" userId="62878614061aa2c9" providerId="LiveId" clId="{07866A88-1955-45B1-832E-7033D90E0484}" dt="2023-08-23T19:14:27.392" v="381" actId="478"/>
          <ac:grpSpMkLst>
            <pc:docMk/>
            <pc:sldMk cId="2282535601" sldId="371"/>
            <ac:grpSpMk id="6" creationId="{E3633932-002C-B6A3-BAE0-B1E86E58C193}"/>
          </ac:grpSpMkLst>
        </pc:grpChg>
        <pc:grpChg chg="add mod">
          <ac:chgData name="Yuanyue Li" userId="62878614061aa2c9" providerId="LiveId" clId="{07866A88-1955-45B1-832E-7033D90E0484}" dt="2023-08-23T19:14:27.738" v="382"/>
          <ac:grpSpMkLst>
            <pc:docMk/>
            <pc:sldMk cId="2282535601" sldId="371"/>
            <ac:grpSpMk id="25" creationId="{B95255A2-00BA-D3DB-1CF5-6F4BFA11401A}"/>
          </ac:grpSpMkLst>
        </pc:grpChg>
        <pc:grpChg chg="mod">
          <ac:chgData name="Yuanyue Li" userId="62878614061aa2c9" providerId="LiveId" clId="{07866A88-1955-45B1-832E-7033D90E0484}" dt="2023-08-23T19:14:27.738" v="382"/>
          <ac:grpSpMkLst>
            <pc:docMk/>
            <pc:sldMk cId="2282535601" sldId="371"/>
            <ac:grpSpMk id="26" creationId="{ECA37233-7874-08B9-8365-1486C1264D62}"/>
          </ac:grpSpMkLst>
        </pc:grpChg>
        <pc:grpChg chg="mod">
          <ac:chgData name="Yuanyue Li" userId="62878614061aa2c9" providerId="LiveId" clId="{07866A88-1955-45B1-832E-7033D90E0484}" dt="2023-08-23T19:14:27.738" v="382"/>
          <ac:grpSpMkLst>
            <pc:docMk/>
            <pc:sldMk cId="2282535601" sldId="371"/>
            <ac:grpSpMk id="27" creationId="{23DA4695-4C8A-6EE3-9211-8AE4D1A36055}"/>
          </ac:grpSpMkLst>
        </pc:grpChg>
        <pc:grpChg chg="mod">
          <ac:chgData name="Yuanyue Li" userId="62878614061aa2c9" providerId="LiveId" clId="{07866A88-1955-45B1-832E-7033D90E0484}" dt="2023-08-23T19:14:27.738" v="382"/>
          <ac:grpSpMkLst>
            <pc:docMk/>
            <pc:sldMk cId="2282535601" sldId="371"/>
            <ac:grpSpMk id="28" creationId="{D0C6E7A2-9A3F-AFD9-05B7-2DCF6E1D62EF}"/>
          </ac:grpSpMkLst>
        </pc:grpChg>
        <pc:grpChg chg="mod">
          <ac:chgData name="Yuanyue Li" userId="62878614061aa2c9" providerId="LiveId" clId="{07866A88-1955-45B1-832E-7033D90E0484}" dt="2023-08-23T19:14:27.738" v="382"/>
          <ac:grpSpMkLst>
            <pc:docMk/>
            <pc:sldMk cId="2282535601" sldId="371"/>
            <ac:grpSpMk id="29" creationId="{729A5BFE-FA71-C672-072D-BFE6CCED8D37}"/>
          </ac:grpSpMkLst>
        </pc:grpChg>
        <pc:cxnChg chg="mod">
          <ac:chgData name="Yuanyue Li" userId="62878614061aa2c9" providerId="LiveId" clId="{07866A88-1955-45B1-832E-7033D90E0484}" dt="2023-08-23T19:13:59.071" v="373"/>
          <ac:cxnSpMkLst>
            <pc:docMk/>
            <pc:sldMk cId="2282535601" sldId="371"/>
            <ac:cxnSpMk id="7" creationId="{00A9805D-04C3-12E3-714A-00D2C6BF0853}"/>
          </ac:cxnSpMkLst>
        </pc:cxnChg>
        <pc:cxnChg chg="mod">
          <ac:chgData name="Yuanyue Li" userId="62878614061aa2c9" providerId="LiveId" clId="{07866A88-1955-45B1-832E-7033D90E0484}" dt="2023-08-23T19:13:59.071" v="373"/>
          <ac:cxnSpMkLst>
            <pc:docMk/>
            <pc:sldMk cId="2282535601" sldId="371"/>
            <ac:cxnSpMk id="8" creationId="{31D0F5BF-7392-60CE-50FF-AFC6ED17B430}"/>
          </ac:cxnSpMkLst>
        </pc:cxnChg>
        <pc:cxnChg chg="mod">
          <ac:chgData name="Yuanyue Li" userId="62878614061aa2c9" providerId="LiveId" clId="{07866A88-1955-45B1-832E-7033D90E0484}" dt="2023-08-23T19:13:59.071" v="373"/>
          <ac:cxnSpMkLst>
            <pc:docMk/>
            <pc:sldMk cId="2282535601" sldId="371"/>
            <ac:cxnSpMk id="9" creationId="{A680441C-F452-290E-1766-98E8B1404AB8}"/>
          </ac:cxnSpMkLst>
        </pc:cxnChg>
        <pc:cxnChg chg="mod">
          <ac:chgData name="Yuanyue Li" userId="62878614061aa2c9" providerId="LiveId" clId="{07866A88-1955-45B1-832E-7033D90E0484}" dt="2023-08-23T19:13:59.071" v="373"/>
          <ac:cxnSpMkLst>
            <pc:docMk/>
            <pc:sldMk cId="2282535601" sldId="371"/>
            <ac:cxnSpMk id="10" creationId="{879961BB-8E7F-0B96-CA13-411F453DAD29}"/>
          </ac:cxnSpMkLst>
        </pc:cxnChg>
        <pc:cxnChg chg="mod">
          <ac:chgData name="Yuanyue Li" userId="62878614061aa2c9" providerId="LiveId" clId="{07866A88-1955-45B1-832E-7033D90E0484}" dt="2023-08-23T19:13:59.071" v="373"/>
          <ac:cxnSpMkLst>
            <pc:docMk/>
            <pc:sldMk cId="2282535601" sldId="371"/>
            <ac:cxnSpMk id="11" creationId="{05FEBB75-C5F2-E2BF-2BA9-E5BDBCFB5261}"/>
          </ac:cxnSpMkLst>
        </pc:cxnChg>
        <pc:cxnChg chg="mod">
          <ac:chgData name="Yuanyue Li" userId="62878614061aa2c9" providerId="LiveId" clId="{07866A88-1955-45B1-832E-7033D90E0484}" dt="2023-08-23T19:13:59.071" v="373"/>
          <ac:cxnSpMkLst>
            <pc:docMk/>
            <pc:sldMk cId="2282535601" sldId="371"/>
            <ac:cxnSpMk id="12" creationId="{3CC85B70-FA3F-DFD8-30AD-793105CAAF62}"/>
          </ac:cxnSpMkLst>
        </pc:cxnChg>
        <pc:cxnChg chg="mod">
          <ac:chgData name="Yuanyue Li" userId="62878614061aa2c9" providerId="LiveId" clId="{07866A88-1955-45B1-832E-7033D90E0484}" dt="2023-08-23T19:13:59.071" v="373"/>
          <ac:cxnSpMkLst>
            <pc:docMk/>
            <pc:sldMk cId="2282535601" sldId="371"/>
            <ac:cxnSpMk id="13" creationId="{71EFB6D2-B581-5C8D-9287-948DE8D57208}"/>
          </ac:cxnSpMkLst>
        </pc:cxnChg>
        <pc:cxnChg chg="mod">
          <ac:chgData name="Yuanyue Li" userId="62878614061aa2c9" providerId="LiveId" clId="{07866A88-1955-45B1-832E-7033D90E0484}" dt="2023-08-23T19:13:59.071" v="373"/>
          <ac:cxnSpMkLst>
            <pc:docMk/>
            <pc:sldMk cId="2282535601" sldId="371"/>
            <ac:cxnSpMk id="16" creationId="{089460B3-E2CA-33FC-A520-2F209304CB95}"/>
          </ac:cxnSpMkLst>
        </pc:cxnChg>
        <pc:cxnChg chg="mod">
          <ac:chgData name="Yuanyue Li" userId="62878614061aa2c9" providerId="LiveId" clId="{07866A88-1955-45B1-832E-7033D90E0484}" dt="2023-08-23T19:13:59.071" v="373"/>
          <ac:cxnSpMkLst>
            <pc:docMk/>
            <pc:sldMk cId="2282535601" sldId="371"/>
            <ac:cxnSpMk id="17" creationId="{3F2CDD65-F894-E9F8-BDF6-3C93F1523410}"/>
          </ac:cxnSpMkLst>
        </pc:cxnChg>
        <pc:cxnChg chg="mod">
          <ac:chgData name="Yuanyue Li" userId="62878614061aa2c9" providerId="LiveId" clId="{07866A88-1955-45B1-832E-7033D90E0484}" dt="2023-08-23T19:13:59.071" v="373"/>
          <ac:cxnSpMkLst>
            <pc:docMk/>
            <pc:sldMk cId="2282535601" sldId="371"/>
            <ac:cxnSpMk id="18" creationId="{496E5B63-F0FB-087B-01C6-BC1DF113B385}"/>
          </ac:cxnSpMkLst>
        </pc:cxnChg>
        <pc:cxnChg chg="mod">
          <ac:chgData name="Yuanyue Li" userId="62878614061aa2c9" providerId="LiveId" clId="{07866A88-1955-45B1-832E-7033D90E0484}" dt="2023-08-23T19:13:59.071" v="373"/>
          <ac:cxnSpMkLst>
            <pc:docMk/>
            <pc:sldMk cId="2282535601" sldId="371"/>
            <ac:cxnSpMk id="19" creationId="{8B7B3630-BE7C-FF48-EFD8-D904E64563D0}"/>
          </ac:cxnSpMkLst>
        </pc:cxnChg>
        <pc:cxnChg chg="mod">
          <ac:chgData name="Yuanyue Li" userId="62878614061aa2c9" providerId="LiveId" clId="{07866A88-1955-45B1-832E-7033D90E0484}" dt="2023-08-23T19:13:59.071" v="373"/>
          <ac:cxnSpMkLst>
            <pc:docMk/>
            <pc:sldMk cId="2282535601" sldId="371"/>
            <ac:cxnSpMk id="22" creationId="{88099653-7800-9EF1-BF87-6751EF528827}"/>
          </ac:cxnSpMkLst>
        </pc:cxnChg>
        <pc:cxnChg chg="mod">
          <ac:chgData name="Yuanyue Li" userId="62878614061aa2c9" providerId="LiveId" clId="{07866A88-1955-45B1-832E-7033D90E0484}" dt="2023-08-23T19:13:59.071" v="373"/>
          <ac:cxnSpMkLst>
            <pc:docMk/>
            <pc:sldMk cId="2282535601" sldId="371"/>
            <ac:cxnSpMk id="24" creationId="{978534FB-6DC5-EE25-82D6-1500F681864F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30" creationId="{094188E5-AB73-D3CF-4822-1CBCDAC7C6E2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31" creationId="{DDD9EF34-AA5E-F37D-66DC-80C7EEEEF4AD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32" creationId="{4EB6A717-789B-36AF-0886-ACF052F0763A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33" creationId="{0225B495-B7A0-9921-30A7-E35BFC77EA0D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34" creationId="{C025F02E-D4D4-56D3-554E-FF361A92632F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35" creationId="{359F977A-BCF0-2EF1-4E2B-1034C6C5761A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36" creationId="{DFA61466-CA62-E545-27F5-CEFB3F66315F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39" creationId="{BF4A3F16-B3C3-4763-EA31-06B3858389A0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40" creationId="{C307568D-47CE-D0FE-13A1-6B564F7B7F63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41" creationId="{E75799E1-3C9B-5960-BC73-4B666A747395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42" creationId="{C7206E75-FB57-F54A-DA39-E7BB1F587A83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45" creationId="{2BF9F139-8386-40CC-E6EA-B2F739503B0A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47" creationId="{E04F07D8-9D44-CFCF-570C-793E2490FE99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48" creationId="{869FE238-0BFD-B807-4C1C-A6BF99A95BE0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49" creationId="{CDB22D4B-0B10-C880-BF11-20DEBBF7A281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50" creationId="{C8B3B797-B890-CC68-ACE7-E1067855ECA2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51" creationId="{02742807-D2A3-7A63-6925-CFBD97B57765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52" creationId="{D44BF310-4E1A-04F1-49F4-4EC70E910EB7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53" creationId="{E431B411-C39A-AFEF-2BFB-B734FA165BA7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54" creationId="{5247D7C3-9121-2E60-21BE-310238F1EA8E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57" creationId="{14E25733-2C12-84FB-E410-CBEDD03FD34F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58" creationId="{71E85662-CA8F-4D73-411C-1F2038C18427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59" creationId="{5E5EF5C4-F792-6D99-35DA-1849DA82E124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62" creationId="{98CAFF4C-CFB1-36E3-2F50-2F41ACF1B1D7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64" creationId="{FF2B848E-2CCC-78F0-4219-8C7FB7C11206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65" creationId="{D48D2C9B-9878-7862-DB02-F342743EAC6D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66" creationId="{267A6E27-9F51-EC9A-7D3B-FE3535B67947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67" creationId="{2A6616FB-613E-33F1-E5EB-8BA622F86A55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68" creationId="{FAB9D9E1-28F3-17F0-7902-D2D5F6AAC808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69" creationId="{75369CB9-ECCC-7E00-4760-16A7DD9C4C83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70" creationId="{3FE47657-8C0B-4F53-2165-926768A0634A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71" creationId="{46214C1E-5433-E2CC-A280-1C7986E19CE5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72" creationId="{BD5FB475-2796-F8D3-ACB2-6E87C0FD580B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73" creationId="{1B75B3C7-6F8D-7716-F362-5840C70C03BD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76" creationId="{44172BCF-88D2-7D78-306B-7E9686375B17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77" creationId="{7DC7732B-C38F-DBED-6996-8F3CF77404A9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78" creationId="{64EDF61A-C80B-A3E7-D038-60CB355AD1FF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79" creationId="{640867A6-6692-98B1-998E-2CB0E22C7A22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82" creationId="{C84091CE-2880-8194-37A5-45EA5DBF013D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83" creationId="{EDCBFEFC-BA37-B52D-6796-431719C01EF8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85" creationId="{9C151A87-0EB0-5ED8-CD19-C2DA7A83F045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86" creationId="{12583663-18BE-7934-6A71-07B04A531561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87" creationId="{8E74A955-1D07-BFAA-B5DE-88525BACE579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89" creationId="{4C2BFDC0-7D88-518D-496D-6EFA4D32BB6C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90" creationId="{A4D7DAD8-2045-65EB-C2A1-545E1500A0A5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91" creationId="{D03D9879-AF9E-4AE1-525B-A4F4DFFB38A0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92" creationId="{79232409-9715-F5F9-10D5-A43FC3CF303F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93" creationId="{591F4F52-C44F-50FE-83C8-902A279D80C5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94" creationId="{B7C1C764-52C5-5EB2-5797-A8ADD76C31DD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97" creationId="{E147F53A-FB78-2A31-AC96-650D9C6E59A7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98" creationId="{FAC33E02-EECC-88F8-B733-A8C5E81B2C15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99" creationId="{DEFA47A4-8D9E-2C43-5141-D8E7DC78ADC2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100" creationId="{92B8D192-2532-6CE7-CDF2-58911A0062FC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102" creationId="{A6AA310B-D346-5324-1040-BBCF40D43B3C}"/>
          </ac:cxnSpMkLst>
        </pc:cxnChg>
      </pc:sldChg>
      <pc:sldChg chg="addSp delSp modSp new mod modAnim">
        <pc:chgData name="Yuanyue Li" userId="62878614061aa2c9" providerId="LiveId" clId="{07866A88-1955-45B1-832E-7033D90E0484}" dt="2023-08-28T06:06:10.121" v="8306" actId="1036"/>
        <pc:sldMkLst>
          <pc:docMk/>
          <pc:sldMk cId="1437589516" sldId="372"/>
        </pc:sldMkLst>
        <pc:spChg chg="mod">
          <ac:chgData name="Yuanyue Li" userId="62878614061aa2c9" providerId="LiveId" clId="{07866A88-1955-45B1-832E-7033D90E0484}" dt="2023-08-23T18:38:45.644" v="137"/>
          <ac:spMkLst>
            <pc:docMk/>
            <pc:sldMk cId="1437589516" sldId="372"/>
            <ac:spMk id="2" creationId="{FE048250-9501-362C-E14C-BF6C3B55D19B}"/>
          </ac:spMkLst>
        </pc:spChg>
        <pc:spChg chg="mod">
          <ac:chgData name="Yuanyue Li" userId="62878614061aa2c9" providerId="LiveId" clId="{07866A88-1955-45B1-832E-7033D90E0484}" dt="2023-08-27T21:00:44.298" v="7328" actId="20577"/>
          <ac:spMkLst>
            <pc:docMk/>
            <pc:sldMk cId="1437589516" sldId="372"/>
            <ac:spMk id="3" creationId="{758109CE-9028-1B93-2705-29535CBA0BF0}"/>
          </ac:spMkLst>
        </pc:spChg>
        <pc:spChg chg="add mod">
          <ac:chgData name="Yuanyue Li" userId="62878614061aa2c9" providerId="LiveId" clId="{07866A88-1955-45B1-832E-7033D90E0484}" dt="2023-08-28T06:05:56.197" v="8302" actId="20577"/>
          <ac:spMkLst>
            <pc:docMk/>
            <pc:sldMk cId="1437589516" sldId="372"/>
            <ac:spMk id="5" creationId="{27B432E8-E712-193C-8C2D-368E207DAC43}"/>
          </ac:spMkLst>
        </pc:spChg>
        <pc:spChg chg="mod topLvl">
          <ac:chgData name="Yuanyue Li" userId="62878614061aa2c9" providerId="LiveId" clId="{07866A88-1955-45B1-832E-7033D90E0484}" dt="2023-08-28T06:06:10.121" v="8306" actId="1036"/>
          <ac:spMkLst>
            <pc:docMk/>
            <pc:sldMk cId="1437589516" sldId="372"/>
            <ac:spMk id="10" creationId="{79CC12C5-431C-BC8B-6B91-9AA5707A4539}"/>
          </ac:spMkLst>
        </pc:spChg>
        <pc:spChg chg="mod topLvl">
          <ac:chgData name="Yuanyue Li" userId="62878614061aa2c9" providerId="LiveId" clId="{07866A88-1955-45B1-832E-7033D90E0484}" dt="2023-08-27T20:56:57.400" v="7214" actId="1035"/>
          <ac:spMkLst>
            <pc:docMk/>
            <pc:sldMk cId="1437589516" sldId="372"/>
            <ac:spMk id="11" creationId="{C0B3EE90-4321-7A8B-E252-08D119FC819B}"/>
          </ac:spMkLst>
        </pc:spChg>
        <pc:spChg chg="del mod topLvl">
          <ac:chgData name="Yuanyue Li" userId="62878614061aa2c9" providerId="LiveId" clId="{07866A88-1955-45B1-832E-7033D90E0484}" dt="2023-08-27T20:18:18.285" v="6189" actId="478"/>
          <ac:spMkLst>
            <pc:docMk/>
            <pc:sldMk cId="1437589516" sldId="372"/>
            <ac:spMk id="17" creationId="{5BEA59A8-27E2-9C79-CB31-ED92D00DCBCB}"/>
          </ac:spMkLst>
        </pc:spChg>
        <pc:spChg chg="del mod topLvl">
          <ac:chgData name="Yuanyue Li" userId="62878614061aa2c9" providerId="LiveId" clId="{07866A88-1955-45B1-832E-7033D90E0484}" dt="2023-08-27T20:18:19.701" v="6190" actId="478"/>
          <ac:spMkLst>
            <pc:docMk/>
            <pc:sldMk cId="1437589516" sldId="372"/>
            <ac:spMk id="18" creationId="{65E19AE9-00F1-216B-AB04-74D28643F45E}"/>
          </ac:spMkLst>
        </pc:spChg>
        <pc:spChg chg="del mod topLvl">
          <ac:chgData name="Yuanyue Li" userId="62878614061aa2c9" providerId="LiveId" clId="{07866A88-1955-45B1-832E-7033D90E0484}" dt="2023-08-27T20:18:19.701" v="6190" actId="478"/>
          <ac:spMkLst>
            <pc:docMk/>
            <pc:sldMk cId="1437589516" sldId="372"/>
            <ac:spMk id="19" creationId="{1058EF22-4746-48FD-D737-08E53E9FBFFF}"/>
          </ac:spMkLst>
        </pc:spChg>
        <pc:spChg chg="del mod topLvl">
          <ac:chgData name="Yuanyue Li" userId="62878614061aa2c9" providerId="LiveId" clId="{07866A88-1955-45B1-832E-7033D90E0484}" dt="2023-08-27T20:18:25.394" v="6193" actId="478"/>
          <ac:spMkLst>
            <pc:docMk/>
            <pc:sldMk cId="1437589516" sldId="372"/>
            <ac:spMk id="21" creationId="{7C2F8AE1-5138-BDA9-6C70-8358D0C16FE2}"/>
          </ac:spMkLst>
        </pc:spChg>
        <pc:spChg chg="del mod topLvl">
          <ac:chgData name="Yuanyue Li" userId="62878614061aa2c9" providerId="LiveId" clId="{07866A88-1955-45B1-832E-7033D90E0484}" dt="2023-08-27T20:18:25.394" v="6193" actId="478"/>
          <ac:spMkLst>
            <pc:docMk/>
            <pc:sldMk cId="1437589516" sldId="372"/>
            <ac:spMk id="22" creationId="{E8D5FC65-84DA-3930-8B6A-4D74685994B7}"/>
          </ac:spMkLst>
        </pc:spChg>
        <pc:spChg chg="del mod topLvl">
          <ac:chgData name="Yuanyue Li" userId="62878614061aa2c9" providerId="LiveId" clId="{07866A88-1955-45B1-832E-7033D90E0484}" dt="2023-08-27T20:18:25.394" v="6193" actId="478"/>
          <ac:spMkLst>
            <pc:docMk/>
            <pc:sldMk cId="1437589516" sldId="372"/>
            <ac:spMk id="23" creationId="{61C60D9B-2E53-AF0F-ACAB-567357E3AD0B}"/>
          </ac:spMkLst>
        </pc:spChg>
        <pc:spChg chg="mod">
          <ac:chgData name="Yuanyue Li" userId="62878614061aa2c9" providerId="LiveId" clId="{07866A88-1955-45B1-832E-7033D90E0484}" dt="2023-08-27T20:18:08.431" v="6185" actId="165"/>
          <ac:spMkLst>
            <pc:docMk/>
            <pc:sldMk cId="1437589516" sldId="372"/>
            <ac:spMk id="30" creationId="{6DE73E39-2056-FE84-930C-E1A40F36C5C4}"/>
          </ac:spMkLst>
        </pc:spChg>
        <pc:spChg chg="mod">
          <ac:chgData name="Yuanyue Li" userId="62878614061aa2c9" providerId="LiveId" clId="{07866A88-1955-45B1-832E-7033D90E0484}" dt="2023-08-27T20:18:08.431" v="6185" actId="165"/>
          <ac:spMkLst>
            <pc:docMk/>
            <pc:sldMk cId="1437589516" sldId="372"/>
            <ac:spMk id="31" creationId="{C51851B7-6B58-C956-7F20-9D874CBC2C83}"/>
          </ac:spMkLst>
        </pc:spChg>
        <pc:spChg chg="mod">
          <ac:chgData name="Yuanyue Li" userId="62878614061aa2c9" providerId="LiveId" clId="{07866A88-1955-45B1-832E-7033D90E0484}" dt="2023-08-27T20:18:08.431" v="6185" actId="165"/>
          <ac:spMkLst>
            <pc:docMk/>
            <pc:sldMk cId="1437589516" sldId="372"/>
            <ac:spMk id="32" creationId="{0DC504A8-2657-F60F-CCBB-BB459F354BF9}"/>
          </ac:spMkLst>
        </pc:spChg>
        <pc:spChg chg="mod">
          <ac:chgData name="Yuanyue Li" userId="62878614061aa2c9" providerId="LiveId" clId="{07866A88-1955-45B1-832E-7033D90E0484}" dt="2023-08-27T20:18:08.431" v="6185" actId="165"/>
          <ac:spMkLst>
            <pc:docMk/>
            <pc:sldMk cId="1437589516" sldId="372"/>
            <ac:spMk id="34" creationId="{21CD124D-DDFD-F89E-DD8D-2A358288575C}"/>
          </ac:spMkLst>
        </pc:spChg>
        <pc:spChg chg="mod">
          <ac:chgData name="Yuanyue Li" userId="62878614061aa2c9" providerId="LiveId" clId="{07866A88-1955-45B1-832E-7033D90E0484}" dt="2023-08-27T20:18:08.431" v="6185" actId="165"/>
          <ac:spMkLst>
            <pc:docMk/>
            <pc:sldMk cId="1437589516" sldId="372"/>
            <ac:spMk id="35" creationId="{93F9B92E-4690-96D7-765D-0BF19B1F4930}"/>
          </ac:spMkLst>
        </pc:spChg>
        <pc:spChg chg="mod">
          <ac:chgData name="Yuanyue Li" userId="62878614061aa2c9" providerId="LiveId" clId="{07866A88-1955-45B1-832E-7033D90E0484}" dt="2023-08-27T20:18:08.431" v="6185" actId="165"/>
          <ac:spMkLst>
            <pc:docMk/>
            <pc:sldMk cId="1437589516" sldId="372"/>
            <ac:spMk id="37" creationId="{F0BEA2B2-F06E-EF81-5AAB-29A31C312835}"/>
          </ac:spMkLst>
        </pc:spChg>
        <pc:spChg chg="mod">
          <ac:chgData name="Yuanyue Li" userId="62878614061aa2c9" providerId="LiveId" clId="{07866A88-1955-45B1-832E-7033D90E0484}" dt="2023-08-27T20:18:08.431" v="6185" actId="165"/>
          <ac:spMkLst>
            <pc:docMk/>
            <pc:sldMk cId="1437589516" sldId="372"/>
            <ac:spMk id="38" creationId="{B08D16DC-77C7-29EB-1375-BEB9D48BDE9B}"/>
          </ac:spMkLst>
        </pc:spChg>
        <pc:spChg chg="mod">
          <ac:chgData name="Yuanyue Li" userId="62878614061aa2c9" providerId="LiveId" clId="{07866A88-1955-45B1-832E-7033D90E0484}" dt="2023-08-27T20:18:08.431" v="6185" actId="165"/>
          <ac:spMkLst>
            <pc:docMk/>
            <pc:sldMk cId="1437589516" sldId="372"/>
            <ac:spMk id="40" creationId="{D543F56B-803E-C959-3A79-9D820B74548A}"/>
          </ac:spMkLst>
        </pc:spChg>
        <pc:spChg chg="mod">
          <ac:chgData name="Yuanyue Li" userId="62878614061aa2c9" providerId="LiveId" clId="{07866A88-1955-45B1-832E-7033D90E0484}" dt="2023-08-27T20:18:08.431" v="6185" actId="165"/>
          <ac:spMkLst>
            <pc:docMk/>
            <pc:sldMk cId="1437589516" sldId="372"/>
            <ac:spMk id="41" creationId="{F47794DD-786C-3623-7254-2DF71F43F403}"/>
          </ac:spMkLst>
        </pc:spChg>
        <pc:spChg chg="mod">
          <ac:chgData name="Yuanyue Li" userId="62878614061aa2c9" providerId="LiveId" clId="{07866A88-1955-45B1-832E-7033D90E0484}" dt="2023-08-27T20:18:08.431" v="6185" actId="165"/>
          <ac:spMkLst>
            <pc:docMk/>
            <pc:sldMk cId="1437589516" sldId="372"/>
            <ac:spMk id="43" creationId="{BC1052E1-F591-8550-A45C-F83E113B7875}"/>
          </ac:spMkLst>
        </pc:spChg>
        <pc:spChg chg="mod">
          <ac:chgData name="Yuanyue Li" userId="62878614061aa2c9" providerId="LiveId" clId="{07866A88-1955-45B1-832E-7033D90E0484}" dt="2023-08-27T20:18:08.431" v="6185" actId="165"/>
          <ac:spMkLst>
            <pc:docMk/>
            <pc:sldMk cId="1437589516" sldId="372"/>
            <ac:spMk id="44" creationId="{5056ED08-365E-9C65-D5ED-C62922BB7048}"/>
          </ac:spMkLst>
        </pc:spChg>
        <pc:spChg chg="mod">
          <ac:chgData name="Yuanyue Li" userId="62878614061aa2c9" providerId="LiveId" clId="{07866A88-1955-45B1-832E-7033D90E0484}" dt="2023-08-27T20:18:08.431" v="6185" actId="165"/>
          <ac:spMkLst>
            <pc:docMk/>
            <pc:sldMk cId="1437589516" sldId="372"/>
            <ac:spMk id="45" creationId="{B92AF634-FFAD-086F-DD1B-398493D72787}"/>
          </ac:spMkLst>
        </pc:spChg>
        <pc:spChg chg="mod">
          <ac:chgData name="Yuanyue Li" userId="62878614061aa2c9" providerId="LiveId" clId="{07866A88-1955-45B1-832E-7033D90E0484}" dt="2023-08-27T20:18:08.431" v="6185" actId="165"/>
          <ac:spMkLst>
            <pc:docMk/>
            <pc:sldMk cId="1437589516" sldId="372"/>
            <ac:spMk id="47" creationId="{82A13D18-CDB4-1C1B-6D56-B7AFDDAF05EC}"/>
          </ac:spMkLst>
        </pc:spChg>
        <pc:spChg chg="mod">
          <ac:chgData name="Yuanyue Li" userId="62878614061aa2c9" providerId="LiveId" clId="{07866A88-1955-45B1-832E-7033D90E0484}" dt="2023-08-27T20:18:08.431" v="6185" actId="165"/>
          <ac:spMkLst>
            <pc:docMk/>
            <pc:sldMk cId="1437589516" sldId="372"/>
            <ac:spMk id="48" creationId="{E4465C25-EEEA-1A52-0E71-855CB727596D}"/>
          </ac:spMkLst>
        </pc:spChg>
        <pc:spChg chg="mod">
          <ac:chgData name="Yuanyue Li" userId="62878614061aa2c9" providerId="LiveId" clId="{07866A88-1955-45B1-832E-7033D90E0484}" dt="2023-08-27T20:18:08.431" v="6185" actId="165"/>
          <ac:spMkLst>
            <pc:docMk/>
            <pc:sldMk cId="1437589516" sldId="372"/>
            <ac:spMk id="51" creationId="{F079FD64-E75F-F0FC-A2FF-7AABE3E08CF6}"/>
          </ac:spMkLst>
        </pc:spChg>
        <pc:spChg chg="mod">
          <ac:chgData name="Yuanyue Li" userId="62878614061aa2c9" providerId="LiveId" clId="{07866A88-1955-45B1-832E-7033D90E0484}" dt="2023-08-27T20:18:08.431" v="6185" actId="165"/>
          <ac:spMkLst>
            <pc:docMk/>
            <pc:sldMk cId="1437589516" sldId="372"/>
            <ac:spMk id="52" creationId="{BC3C44A9-BFF8-80BA-CF2D-2041CB6DBE99}"/>
          </ac:spMkLst>
        </pc:spChg>
        <pc:spChg chg="mod">
          <ac:chgData name="Yuanyue Li" userId="62878614061aa2c9" providerId="LiveId" clId="{07866A88-1955-45B1-832E-7033D90E0484}" dt="2023-08-27T20:18:08.431" v="6185" actId="165"/>
          <ac:spMkLst>
            <pc:docMk/>
            <pc:sldMk cId="1437589516" sldId="372"/>
            <ac:spMk id="54" creationId="{8A865144-7C7E-6BC0-7B6D-1E4B015FCC27}"/>
          </ac:spMkLst>
        </pc:spChg>
        <pc:spChg chg="mod">
          <ac:chgData name="Yuanyue Li" userId="62878614061aa2c9" providerId="LiveId" clId="{07866A88-1955-45B1-832E-7033D90E0484}" dt="2023-08-27T20:18:08.431" v="6185" actId="165"/>
          <ac:spMkLst>
            <pc:docMk/>
            <pc:sldMk cId="1437589516" sldId="372"/>
            <ac:spMk id="55" creationId="{B49B276D-4835-81FF-D960-BA0CC76600C7}"/>
          </ac:spMkLst>
        </pc:spChg>
        <pc:spChg chg="mod">
          <ac:chgData name="Yuanyue Li" userId="62878614061aa2c9" providerId="LiveId" clId="{07866A88-1955-45B1-832E-7033D90E0484}" dt="2023-08-27T20:18:08.431" v="6185" actId="165"/>
          <ac:spMkLst>
            <pc:docMk/>
            <pc:sldMk cId="1437589516" sldId="372"/>
            <ac:spMk id="56" creationId="{5348055E-1CDC-4EA1-BFB9-9FED63B6E4A9}"/>
          </ac:spMkLst>
        </pc:spChg>
        <pc:spChg chg="mod">
          <ac:chgData name="Yuanyue Li" userId="62878614061aa2c9" providerId="LiveId" clId="{07866A88-1955-45B1-832E-7033D90E0484}" dt="2023-08-27T20:18:08.431" v="6185" actId="165"/>
          <ac:spMkLst>
            <pc:docMk/>
            <pc:sldMk cId="1437589516" sldId="372"/>
            <ac:spMk id="57" creationId="{E9AD9B11-6A8D-058E-F41B-23BA64A81F7B}"/>
          </ac:spMkLst>
        </pc:spChg>
        <pc:spChg chg="mod">
          <ac:chgData name="Yuanyue Li" userId="62878614061aa2c9" providerId="LiveId" clId="{07866A88-1955-45B1-832E-7033D90E0484}" dt="2023-08-27T20:18:08.431" v="6185" actId="165"/>
          <ac:spMkLst>
            <pc:docMk/>
            <pc:sldMk cId="1437589516" sldId="372"/>
            <ac:spMk id="60" creationId="{BE83EC18-F9EA-4F85-E44C-42C187CEAD5B}"/>
          </ac:spMkLst>
        </pc:spChg>
        <pc:spChg chg="mod">
          <ac:chgData name="Yuanyue Li" userId="62878614061aa2c9" providerId="LiveId" clId="{07866A88-1955-45B1-832E-7033D90E0484}" dt="2023-08-27T20:18:08.431" v="6185" actId="165"/>
          <ac:spMkLst>
            <pc:docMk/>
            <pc:sldMk cId="1437589516" sldId="372"/>
            <ac:spMk id="61" creationId="{7BFBA463-9E6D-0994-7156-1516F5B54DAF}"/>
          </ac:spMkLst>
        </pc:spChg>
        <pc:spChg chg="mod">
          <ac:chgData name="Yuanyue Li" userId="62878614061aa2c9" providerId="LiveId" clId="{07866A88-1955-45B1-832E-7033D90E0484}" dt="2023-08-27T20:18:08.431" v="6185" actId="165"/>
          <ac:spMkLst>
            <pc:docMk/>
            <pc:sldMk cId="1437589516" sldId="372"/>
            <ac:spMk id="64" creationId="{0F1E764C-F963-80CE-DD14-8C1BD67D8786}"/>
          </ac:spMkLst>
        </pc:spChg>
        <pc:spChg chg="mod">
          <ac:chgData name="Yuanyue Li" userId="62878614061aa2c9" providerId="LiveId" clId="{07866A88-1955-45B1-832E-7033D90E0484}" dt="2023-08-27T20:18:08.431" v="6185" actId="165"/>
          <ac:spMkLst>
            <pc:docMk/>
            <pc:sldMk cId="1437589516" sldId="372"/>
            <ac:spMk id="65" creationId="{EBE7E7A6-2127-43E7-6DFC-D66F2AE5F9FD}"/>
          </ac:spMkLst>
        </pc:spChg>
        <pc:spChg chg="mod">
          <ac:chgData name="Yuanyue Li" userId="62878614061aa2c9" providerId="LiveId" clId="{07866A88-1955-45B1-832E-7033D90E0484}" dt="2023-08-27T20:18:08.431" v="6185" actId="165"/>
          <ac:spMkLst>
            <pc:docMk/>
            <pc:sldMk cId="1437589516" sldId="372"/>
            <ac:spMk id="66" creationId="{5B45EE48-B06F-A57B-F484-EF43D4D8D7C0}"/>
          </ac:spMkLst>
        </pc:spChg>
        <pc:spChg chg="mod">
          <ac:chgData name="Yuanyue Li" userId="62878614061aa2c9" providerId="LiveId" clId="{07866A88-1955-45B1-832E-7033D90E0484}" dt="2023-08-27T20:18:08.431" v="6185" actId="165"/>
          <ac:spMkLst>
            <pc:docMk/>
            <pc:sldMk cId="1437589516" sldId="372"/>
            <ac:spMk id="69" creationId="{F3820CEA-95BA-67F6-69E1-EE460380E5CE}"/>
          </ac:spMkLst>
        </pc:spChg>
        <pc:spChg chg="mod">
          <ac:chgData name="Yuanyue Li" userId="62878614061aa2c9" providerId="LiveId" clId="{07866A88-1955-45B1-832E-7033D90E0484}" dt="2023-08-27T20:18:08.431" v="6185" actId="165"/>
          <ac:spMkLst>
            <pc:docMk/>
            <pc:sldMk cId="1437589516" sldId="372"/>
            <ac:spMk id="70" creationId="{1F0F66CD-B2B8-62AC-B60D-1CE64ABB456B}"/>
          </ac:spMkLst>
        </pc:spChg>
        <pc:spChg chg="mod">
          <ac:chgData name="Yuanyue Li" userId="62878614061aa2c9" providerId="LiveId" clId="{07866A88-1955-45B1-832E-7033D90E0484}" dt="2023-08-27T20:18:08.431" v="6185" actId="165"/>
          <ac:spMkLst>
            <pc:docMk/>
            <pc:sldMk cId="1437589516" sldId="372"/>
            <ac:spMk id="73" creationId="{E25BAD8A-E079-7B7D-882E-94D0161595DA}"/>
          </ac:spMkLst>
        </pc:spChg>
        <pc:spChg chg="mod">
          <ac:chgData name="Yuanyue Li" userId="62878614061aa2c9" providerId="LiveId" clId="{07866A88-1955-45B1-832E-7033D90E0484}" dt="2023-08-27T20:18:08.431" v="6185" actId="165"/>
          <ac:spMkLst>
            <pc:docMk/>
            <pc:sldMk cId="1437589516" sldId="372"/>
            <ac:spMk id="74" creationId="{A2D9CCF2-B9FE-958A-437E-B1245844DB5A}"/>
          </ac:spMkLst>
        </pc:spChg>
        <pc:spChg chg="mod">
          <ac:chgData name="Yuanyue Li" userId="62878614061aa2c9" providerId="LiveId" clId="{07866A88-1955-45B1-832E-7033D90E0484}" dt="2023-08-27T20:18:08.431" v="6185" actId="165"/>
          <ac:spMkLst>
            <pc:docMk/>
            <pc:sldMk cId="1437589516" sldId="372"/>
            <ac:spMk id="76" creationId="{21342AC0-26A6-EA72-60F6-FBD29993DDB7}"/>
          </ac:spMkLst>
        </pc:spChg>
        <pc:spChg chg="mod">
          <ac:chgData name="Yuanyue Li" userId="62878614061aa2c9" providerId="LiveId" clId="{07866A88-1955-45B1-832E-7033D90E0484}" dt="2023-08-27T20:18:08.431" v="6185" actId="165"/>
          <ac:spMkLst>
            <pc:docMk/>
            <pc:sldMk cId="1437589516" sldId="372"/>
            <ac:spMk id="77" creationId="{AF339473-6E72-B459-2B9F-64C198BF818F}"/>
          </ac:spMkLst>
        </pc:spChg>
        <pc:spChg chg="add mod">
          <ac:chgData name="Yuanyue Li" userId="62878614061aa2c9" providerId="LiveId" clId="{07866A88-1955-45B1-832E-7033D90E0484}" dt="2023-08-27T20:57:21.363" v="7229" actId="20577"/>
          <ac:spMkLst>
            <pc:docMk/>
            <pc:sldMk cId="1437589516" sldId="372"/>
            <ac:spMk id="82" creationId="{E2E598ED-F377-CC25-9813-E99F993A8151}"/>
          </ac:spMkLst>
        </pc:spChg>
        <pc:spChg chg="add mod">
          <ac:chgData name="Yuanyue Li" userId="62878614061aa2c9" providerId="LiveId" clId="{07866A88-1955-45B1-832E-7033D90E0484}" dt="2023-08-27T20:57:23.457" v="7231" actId="20577"/>
          <ac:spMkLst>
            <pc:docMk/>
            <pc:sldMk cId="1437589516" sldId="372"/>
            <ac:spMk id="83" creationId="{25BBD2D0-5FB6-F2E1-0F05-D9084180A115}"/>
          </ac:spMkLst>
        </pc:spChg>
        <pc:spChg chg="add mod">
          <ac:chgData name="Yuanyue Li" userId="62878614061aa2c9" providerId="LiveId" clId="{07866A88-1955-45B1-832E-7033D90E0484}" dt="2023-08-27T20:57:25.684" v="7233" actId="20577"/>
          <ac:spMkLst>
            <pc:docMk/>
            <pc:sldMk cId="1437589516" sldId="372"/>
            <ac:spMk id="84" creationId="{68599A3E-01ED-84D9-4300-9663F53813FE}"/>
          </ac:spMkLst>
        </pc:spChg>
        <pc:spChg chg="add mod">
          <ac:chgData name="Yuanyue Li" userId="62878614061aa2c9" providerId="LiveId" clId="{07866A88-1955-45B1-832E-7033D90E0484}" dt="2023-08-27T20:57:29.217" v="7235" actId="20577"/>
          <ac:spMkLst>
            <pc:docMk/>
            <pc:sldMk cId="1437589516" sldId="372"/>
            <ac:spMk id="85" creationId="{9FAEFF07-924C-7823-555D-F277696ADAC5}"/>
          </ac:spMkLst>
        </pc:spChg>
        <pc:spChg chg="add mod">
          <ac:chgData name="Yuanyue Li" userId="62878614061aa2c9" providerId="LiveId" clId="{07866A88-1955-45B1-832E-7033D90E0484}" dt="2023-08-28T06:04:51.121" v="8285" actId="164"/>
          <ac:spMkLst>
            <pc:docMk/>
            <pc:sldMk cId="1437589516" sldId="372"/>
            <ac:spMk id="86" creationId="{EF5ED3D2-BBED-D99D-4994-679DCF5ACF3A}"/>
          </ac:spMkLst>
        </pc:spChg>
        <pc:spChg chg="add del mod">
          <ac:chgData name="Yuanyue Li" userId="62878614061aa2c9" providerId="LiveId" clId="{07866A88-1955-45B1-832E-7033D90E0484}" dt="2023-08-27T20:24:32.179" v="6398"/>
          <ac:spMkLst>
            <pc:docMk/>
            <pc:sldMk cId="1437589516" sldId="372"/>
            <ac:spMk id="87" creationId="{A1A46C08-4135-D32E-D7CE-75C5035354A9}"/>
          </ac:spMkLst>
        </pc:spChg>
        <pc:spChg chg="add mod">
          <ac:chgData name="Yuanyue Li" userId="62878614061aa2c9" providerId="LiveId" clId="{07866A88-1955-45B1-832E-7033D90E0484}" dt="2023-08-28T04:55:00.682" v="7538" actId="1076"/>
          <ac:spMkLst>
            <pc:docMk/>
            <pc:sldMk cId="1437589516" sldId="372"/>
            <ac:spMk id="88" creationId="{0B31F734-4235-13AA-B3DD-62BAAFEDD06C}"/>
          </ac:spMkLst>
        </pc:spChg>
        <pc:spChg chg="add mod">
          <ac:chgData name="Yuanyue Li" userId="62878614061aa2c9" providerId="LiveId" clId="{07866A88-1955-45B1-832E-7033D90E0484}" dt="2023-08-27T20:51:03.040" v="6789" actId="164"/>
          <ac:spMkLst>
            <pc:docMk/>
            <pc:sldMk cId="1437589516" sldId="372"/>
            <ac:spMk id="89" creationId="{54D3CD1C-CCB1-9732-8139-07002D719E7E}"/>
          </ac:spMkLst>
        </pc:spChg>
        <pc:spChg chg="add mod">
          <ac:chgData name="Yuanyue Li" userId="62878614061aa2c9" providerId="LiveId" clId="{07866A88-1955-45B1-832E-7033D90E0484}" dt="2023-08-27T20:51:03.040" v="6789" actId="164"/>
          <ac:spMkLst>
            <pc:docMk/>
            <pc:sldMk cId="1437589516" sldId="372"/>
            <ac:spMk id="90" creationId="{FF27D85F-EEF1-DB27-D62A-DD0927AC095E}"/>
          </ac:spMkLst>
        </pc:spChg>
        <pc:grpChg chg="add mod">
          <ac:chgData name="Yuanyue Li" userId="62878614061aa2c9" providerId="LiveId" clId="{07866A88-1955-45B1-832E-7033D90E0484}" dt="2023-08-28T06:05:17.583" v="8298" actId="1036"/>
          <ac:grpSpMkLst>
            <pc:docMk/>
            <pc:sldMk cId="1437589516" sldId="372"/>
            <ac:grpSpMk id="4" creationId="{5C411873-FA31-5CF5-5A7C-D157AE27F092}"/>
          </ac:grpSpMkLst>
        </pc:grpChg>
        <pc:grpChg chg="add del mod">
          <ac:chgData name="Yuanyue Li" userId="62878614061aa2c9" providerId="LiveId" clId="{07866A88-1955-45B1-832E-7033D90E0484}" dt="2023-08-27T20:18:08.431" v="6185" actId="165"/>
          <ac:grpSpMkLst>
            <pc:docMk/>
            <pc:sldMk cId="1437589516" sldId="372"/>
            <ac:grpSpMk id="6" creationId="{2FC4039B-40AE-C362-CB66-C8B7A152D11F}"/>
          </ac:grpSpMkLst>
        </pc:grpChg>
        <pc:grpChg chg="del mod topLvl">
          <ac:chgData name="Yuanyue Li" userId="62878614061aa2c9" providerId="LiveId" clId="{07866A88-1955-45B1-832E-7033D90E0484}" dt="2023-08-27T20:18:10.701" v="6187" actId="478"/>
          <ac:grpSpMkLst>
            <pc:docMk/>
            <pc:sldMk cId="1437589516" sldId="372"/>
            <ac:grpSpMk id="7" creationId="{BF3C9911-DB9A-2F56-806C-B71CC7832C9B}"/>
          </ac:grpSpMkLst>
        </pc:grpChg>
        <pc:grpChg chg="del mod topLvl">
          <ac:chgData name="Yuanyue Li" userId="62878614061aa2c9" providerId="LiveId" clId="{07866A88-1955-45B1-832E-7033D90E0484}" dt="2023-08-27T20:18:09.874" v="6186" actId="478"/>
          <ac:grpSpMkLst>
            <pc:docMk/>
            <pc:sldMk cId="1437589516" sldId="372"/>
            <ac:grpSpMk id="8" creationId="{EFB8589D-069F-ADDF-CD3D-6B0649D27C31}"/>
          </ac:grpSpMkLst>
        </pc:grpChg>
        <pc:grpChg chg="del mod topLvl">
          <ac:chgData name="Yuanyue Li" userId="62878614061aa2c9" providerId="LiveId" clId="{07866A88-1955-45B1-832E-7033D90E0484}" dt="2023-08-27T20:18:26.361" v="6194" actId="478"/>
          <ac:grpSpMkLst>
            <pc:docMk/>
            <pc:sldMk cId="1437589516" sldId="372"/>
            <ac:grpSpMk id="20" creationId="{2D752439-A1D8-BEB3-BF23-42F3410B8C09}"/>
          </ac:grpSpMkLst>
        </pc:grpChg>
        <pc:grpChg chg="del mod topLvl">
          <ac:chgData name="Yuanyue Li" userId="62878614061aa2c9" providerId="LiveId" clId="{07866A88-1955-45B1-832E-7033D90E0484}" dt="2023-08-27T20:18:22.694" v="6192" actId="478"/>
          <ac:grpSpMkLst>
            <pc:docMk/>
            <pc:sldMk cId="1437589516" sldId="372"/>
            <ac:grpSpMk id="25" creationId="{A4668F59-F6EB-5D8C-2689-9D0ECE6FF7FF}"/>
          </ac:grpSpMkLst>
        </pc:grpChg>
        <pc:grpChg chg="del mod topLvl">
          <ac:chgData name="Yuanyue Li" userId="62878614061aa2c9" providerId="LiveId" clId="{07866A88-1955-45B1-832E-7033D90E0484}" dt="2023-08-27T20:18:21.568" v="6191" actId="478"/>
          <ac:grpSpMkLst>
            <pc:docMk/>
            <pc:sldMk cId="1437589516" sldId="372"/>
            <ac:grpSpMk id="27" creationId="{2C636636-5319-B16A-EA48-397432576A06}"/>
          </ac:grpSpMkLst>
        </pc:grpChg>
        <pc:grpChg chg="del mod topLvl">
          <ac:chgData name="Yuanyue Li" userId="62878614061aa2c9" providerId="LiveId" clId="{07866A88-1955-45B1-832E-7033D90E0484}" dt="2023-08-27T20:18:25.394" v="6193" actId="478"/>
          <ac:grpSpMkLst>
            <pc:docMk/>
            <pc:sldMk cId="1437589516" sldId="372"/>
            <ac:grpSpMk id="28" creationId="{55DA9FDB-7DBB-8742-F5D6-C81B57214B07}"/>
          </ac:grpSpMkLst>
        </pc:grpChg>
        <pc:grpChg chg="mod">
          <ac:chgData name="Yuanyue Li" userId="62878614061aa2c9" providerId="LiveId" clId="{07866A88-1955-45B1-832E-7033D90E0484}" dt="2023-08-27T20:18:08.431" v="6185" actId="165"/>
          <ac:grpSpMkLst>
            <pc:docMk/>
            <pc:sldMk cId="1437589516" sldId="372"/>
            <ac:grpSpMk id="33" creationId="{3719B23E-23BA-2840-C558-E98B1506BCBD}"/>
          </ac:grpSpMkLst>
        </pc:grpChg>
        <pc:grpChg chg="mod">
          <ac:chgData name="Yuanyue Li" userId="62878614061aa2c9" providerId="LiveId" clId="{07866A88-1955-45B1-832E-7033D90E0484}" dt="2023-08-27T20:18:08.431" v="6185" actId="165"/>
          <ac:grpSpMkLst>
            <pc:docMk/>
            <pc:sldMk cId="1437589516" sldId="372"/>
            <ac:grpSpMk id="39" creationId="{4F4997A7-6331-F5C0-6151-2CB3F3EB5843}"/>
          </ac:grpSpMkLst>
        </pc:grpChg>
        <pc:grpChg chg="mod">
          <ac:chgData name="Yuanyue Li" userId="62878614061aa2c9" providerId="LiveId" clId="{07866A88-1955-45B1-832E-7033D90E0484}" dt="2023-08-27T20:18:08.431" v="6185" actId="165"/>
          <ac:grpSpMkLst>
            <pc:docMk/>
            <pc:sldMk cId="1437589516" sldId="372"/>
            <ac:grpSpMk id="46" creationId="{A0799430-6DF9-6909-EC9C-4445D3D8A205}"/>
          </ac:grpSpMkLst>
        </pc:grpChg>
        <pc:grpChg chg="mod">
          <ac:chgData name="Yuanyue Li" userId="62878614061aa2c9" providerId="LiveId" clId="{07866A88-1955-45B1-832E-7033D90E0484}" dt="2023-08-27T20:18:08.431" v="6185" actId="165"/>
          <ac:grpSpMkLst>
            <pc:docMk/>
            <pc:sldMk cId="1437589516" sldId="372"/>
            <ac:grpSpMk id="58" creationId="{BED0CEDF-6094-BB19-7159-D14FC8A33C21}"/>
          </ac:grpSpMkLst>
        </pc:grpChg>
        <pc:grpChg chg="mod">
          <ac:chgData name="Yuanyue Li" userId="62878614061aa2c9" providerId="LiveId" clId="{07866A88-1955-45B1-832E-7033D90E0484}" dt="2023-08-27T20:18:08.431" v="6185" actId="165"/>
          <ac:grpSpMkLst>
            <pc:docMk/>
            <pc:sldMk cId="1437589516" sldId="372"/>
            <ac:grpSpMk id="59" creationId="{4AA4B320-7BFB-7119-60BB-59E7DA707BD2}"/>
          </ac:grpSpMkLst>
        </pc:grpChg>
        <pc:grpChg chg="mod">
          <ac:chgData name="Yuanyue Li" userId="62878614061aa2c9" providerId="LiveId" clId="{07866A88-1955-45B1-832E-7033D90E0484}" dt="2023-08-27T20:18:08.431" v="6185" actId="165"/>
          <ac:grpSpMkLst>
            <pc:docMk/>
            <pc:sldMk cId="1437589516" sldId="372"/>
            <ac:grpSpMk id="67" creationId="{C79F76D3-9DA8-9590-22F4-A0019DFE0CA4}"/>
          </ac:grpSpMkLst>
        </pc:grpChg>
        <pc:grpChg chg="mod">
          <ac:chgData name="Yuanyue Li" userId="62878614061aa2c9" providerId="LiveId" clId="{07866A88-1955-45B1-832E-7033D90E0484}" dt="2023-08-27T20:18:08.431" v="6185" actId="165"/>
          <ac:grpSpMkLst>
            <pc:docMk/>
            <pc:sldMk cId="1437589516" sldId="372"/>
            <ac:grpSpMk id="68" creationId="{9F2DF1E0-8969-F6FD-CC28-D36D671620A7}"/>
          </ac:grpSpMkLst>
        </pc:grpChg>
        <pc:grpChg chg="add mod">
          <ac:chgData name="Yuanyue Li" userId="62878614061aa2c9" providerId="LiveId" clId="{07866A88-1955-45B1-832E-7033D90E0484}" dt="2023-08-28T06:04:51.121" v="8285" actId="164"/>
          <ac:grpSpMkLst>
            <pc:docMk/>
            <pc:sldMk cId="1437589516" sldId="372"/>
            <ac:grpSpMk id="91" creationId="{9BAF2529-819F-1598-F245-F0D4E06D164B}"/>
          </ac:grpSpMkLst>
        </pc:grpChg>
        <pc:cxnChg chg="mod topLvl">
          <ac:chgData name="Yuanyue Li" userId="62878614061aa2c9" providerId="LiveId" clId="{07866A88-1955-45B1-832E-7033D90E0484}" dt="2023-08-27T20:51:03.040" v="6789" actId="164"/>
          <ac:cxnSpMkLst>
            <pc:docMk/>
            <pc:sldMk cId="1437589516" sldId="372"/>
            <ac:cxnSpMk id="9" creationId="{13486BBC-E169-E907-834D-4C3375F7D6F2}"/>
          </ac:cxnSpMkLst>
        </pc:cxnChg>
        <pc:cxnChg chg="mod ord topLvl">
          <ac:chgData name="Yuanyue Li" userId="62878614061aa2c9" providerId="LiveId" clId="{07866A88-1955-45B1-832E-7033D90E0484}" dt="2023-08-27T20:51:03.040" v="6789" actId="164"/>
          <ac:cxnSpMkLst>
            <pc:docMk/>
            <pc:sldMk cId="1437589516" sldId="372"/>
            <ac:cxnSpMk id="12" creationId="{58F1C821-92C5-FF3F-930B-76E72CE1F8D2}"/>
          </ac:cxnSpMkLst>
        </pc:cxnChg>
        <pc:cxnChg chg="del mod topLvl">
          <ac:chgData name="Yuanyue Li" userId="62878614061aa2c9" providerId="LiveId" clId="{07866A88-1955-45B1-832E-7033D90E0484}" dt="2023-08-27T20:18:27.170" v="6195" actId="478"/>
          <ac:cxnSpMkLst>
            <pc:docMk/>
            <pc:sldMk cId="1437589516" sldId="372"/>
            <ac:cxnSpMk id="13" creationId="{B4C750C2-6D53-E7C3-AAFE-A004E3C20742}"/>
          </ac:cxnSpMkLst>
        </pc:cxnChg>
        <pc:cxnChg chg="mod ord topLvl">
          <ac:chgData name="Yuanyue Li" userId="62878614061aa2c9" providerId="LiveId" clId="{07866A88-1955-45B1-832E-7033D90E0484}" dt="2023-08-27T20:51:03.040" v="6789" actId="164"/>
          <ac:cxnSpMkLst>
            <pc:docMk/>
            <pc:sldMk cId="1437589516" sldId="372"/>
            <ac:cxnSpMk id="14" creationId="{E10E954F-0EE1-9CDB-FD3D-933084C80B11}"/>
          </ac:cxnSpMkLst>
        </pc:cxnChg>
        <pc:cxnChg chg="mod ord topLvl">
          <ac:chgData name="Yuanyue Li" userId="62878614061aa2c9" providerId="LiveId" clId="{07866A88-1955-45B1-832E-7033D90E0484}" dt="2023-08-27T20:51:03.040" v="6789" actId="164"/>
          <ac:cxnSpMkLst>
            <pc:docMk/>
            <pc:sldMk cId="1437589516" sldId="372"/>
            <ac:cxnSpMk id="15" creationId="{88AA8FC2-4220-A4B0-F19C-BB6392CAF5B8}"/>
          </ac:cxnSpMkLst>
        </pc:cxnChg>
        <pc:cxnChg chg="mod topLvl">
          <ac:chgData name="Yuanyue Li" userId="62878614061aa2c9" providerId="LiveId" clId="{07866A88-1955-45B1-832E-7033D90E0484}" dt="2023-08-27T20:51:03.040" v="6789" actId="164"/>
          <ac:cxnSpMkLst>
            <pc:docMk/>
            <pc:sldMk cId="1437589516" sldId="372"/>
            <ac:cxnSpMk id="16" creationId="{D37BF505-8DAB-C521-4B24-D7F3BF2170CC}"/>
          </ac:cxnSpMkLst>
        </pc:cxnChg>
        <pc:cxnChg chg="del mod topLvl">
          <ac:chgData name="Yuanyue Li" userId="62878614061aa2c9" providerId="LiveId" clId="{07866A88-1955-45B1-832E-7033D90E0484}" dt="2023-08-27T20:18:28.139" v="6196" actId="478"/>
          <ac:cxnSpMkLst>
            <pc:docMk/>
            <pc:sldMk cId="1437589516" sldId="372"/>
            <ac:cxnSpMk id="24" creationId="{0F4F35B4-46FA-BD72-C7A7-3FE687BA62C0}"/>
          </ac:cxnSpMkLst>
        </pc:cxnChg>
        <pc:cxnChg chg="mod ord topLvl">
          <ac:chgData name="Yuanyue Li" userId="62878614061aa2c9" providerId="LiveId" clId="{07866A88-1955-45B1-832E-7033D90E0484}" dt="2023-08-27T20:57:34.817" v="7236" actId="14100"/>
          <ac:cxnSpMkLst>
            <pc:docMk/>
            <pc:sldMk cId="1437589516" sldId="372"/>
            <ac:cxnSpMk id="26" creationId="{2B341E14-FF82-4F3E-09AF-4448CCA42556}"/>
          </ac:cxnSpMkLst>
        </pc:cxnChg>
        <pc:cxnChg chg="mod">
          <ac:chgData name="Yuanyue Li" userId="62878614061aa2c9" providerId="LiveId" clId="{07866A88-1955-45B1-832E-7033D90E0484}" dt="2023-08-27T20:18:08.431" v="6185" actId="165"/>
          <ac:cxnSpMkLst>
            <pc:docMk/>
            <pc:sldMk cId="1437589516" sldId="372"/>
            <ac:cxnSpMk id="29" creationId="{60350434-93B1-D467-C9A8-4F75FC4FDC55}"/>
          </ac:cxnSpMkLst>
        </pc:cxnChg>
        <pc:cxnChg chg="mod">
          <ac:chgData name="Yuanyue Li" userId="62878614061aa2c9" providerId="LiveId" clId="{07866A88-1955-45B1-832E-7033D90E0484}" dt="2023-08-27T20:18:08.431" v="6185" actId="165"/>
          <ac:cxnSpMkLst>
            <pc:docMk/>
            <pc:sldMk cId="1437589516" sldId="372"/>
            <ac:cxnSpMk id="36" creationId="{4D8192FD-E057-AC2B-68E7-93E624FC0281}"/>
          </ac:cxnSpMkLst>
        </pc:cxnChg>
        <pc:cxnChg chg="mod">
          <ac:chgData name="Yuanyue Li" userId="62878614061aa2c9" providerId="LiveId" clId="{07866A88-1955-45B1-832E-7033D90E0484}" dt="2023-08-27T20:18:08.431" v="6185" actId="165"/>
          <ac:cxnSpMkLst>
            <pc:docMk/>
            <pc:sldMk cId="1437589516" sldId="372"/>
            <ac:cxnSpMk id="42" creationId="{5F67FBA2-769B-BEBC-4001-F50E0F867EB3}"/>
          </ac:cxnSpMkLst>
        </pc:cxnChg>
        <pc:cxnChg chg="mod">
          <ac:chgData name="Yuanyue Li" userId="62878614061aa2c9" providerId="LiveId" clId="{07866A88-1955-45B1-832E-7033D90E0484}" dt="2023-08-27T20:18:08.431" v="6185" actId="165"/>
          <ac:cxnSpMkLst>
            <pc:docMk/>
            <pc:sldMk cId="1437589516" sldId="372"/>
            <ac:cxnSpMk id="49" creationId="{DDDF7554-6023-B260-4FEF-92DA06A2A2EA}"/>
          </ac:cxnSpMkLst>
        </pc:cxnChg>
        <pc:cxnChg chg="mod">
          <ac:chgData name="Yuanyue Li" userId="62878614061aa2c9" providerId="LiveId" clId="{07866A88-1955-45B1-832E-7033D90E0484}" dt="2023-08-27T20:18:26.361" v="6194" actId="478"/>
          <ac:cxnSpMkLst>
            <pc:docMk/>
            <pc:sldMk cId="1437589516" sldId="372"/>
            <ac:cxnSpMk id="50" creationId="{235551B2-0511-E3A8-27F3-FEFFA4B1B6E6}"/>
          </ac:cxnSpMkLst>
        </pc:cxnChg>
        <pc:cxnChg chg="mod">
          <ac:chgData name="Yuanyue Li" userId="62878614061aa2c9" providerId="LiveId" clId="{07866A88-1955-45B1-832E-7033D90E0484}" dt="2023-08-27T20:18:08.431" v="6185" actId="165"/>
          <ac:cxnSpMkLst>
            <pc:docMk/>
            <pc:sldMk cId="1437589516" sldId="372"/>
            <ac:cxnSpMk id="53" creationId="{C24F1679-8686-DAEF-CB3B-8D8E69ECAB0E}"/>
          </ac:cxnSpMkLst>
        </pc:cxnChg>
        <pc:cxnChg chg="mod">
          <ac:chgData name="Yuanyue Li" userId="62878614061aa2c9" providerId="LiveId" clId="{07866A88-1955-45B1-832E-7033D90E0484}" dt="2023-08-27T20:18:08.431" v="6185" actId="165"/>
          <ac:cxnSpMkLst>
            <pc:docMk/>
            <pc:sldMk cId="1437589516" sldId="372"/>
            <ac:cxnSpMk id="62" creationId="{4C0935EB-49DE-911E-A831-2D49B7C44C42}"/>
          </ac:cxnSpMkLst>
        </pc:cxnChg>
        <pc:cxnChg chg="mod">
          <ac:chgData name="Yuanyue Li" userId="62878614061aa2c9" providerId="LiveId" clId="{07866A88-1955-45B1-832E-7033D90E0484}" dt="2023-08-27T20:18:09.874" v="6186" actId="478"/>
          <ac:cxnSpMkLst>
            <pc:docMk/>
            <pc:sldMk cId="1437589516" sldId="372"/>
            <ac:cxnSpMk id="63" creationId="{84407863-A335-4437-9900-9406181A2734}"/>
          </ac:cxnSpMkLst>
        </pc:cxnChg>
        <pc:cxnChg chg="mod">
          <ac:chgData name="Yuanyue Li" userId="62878614061aa2c9" providerId="LiveId" clId="{07866A88-1955-45B1-832E-7033D90E0484}" dt="2023-08-27T20:18:08.431" v="6185" actId="165"/>
          <ac:cxnSpMkLst>
            <pc:docMk/>
            <pc:sldMk cId="1437589516" sldId="372"/>
            <ac:cxnSpMk id="71" creationId="{BBF5F63D-697B-7BC3-E709-20D3FE9EAC87}"/>
          </ac:cxnSpMkLst>
        </pc:cxnChg>
        <pc:cxnChg chg="mod">
          <ac:chgData name="Yuanyue Li" userId="62878614061aa2c9" providerId="LiveId" clId="{07866A88-1955-45B1-832E-7033D90E0484}" dt="2023-08-27T20:18:10.701" v="6187" actId="478"/>
          <ac:cxnSpMkLst>
            <pc:docMk/>
            <pc:sldMk cId="1437589516" sldId="372"/>
            <ac:cxnSpMk id="72" creationId="{4CDEAE50-9CB4-3E8B-DF6D-5D88825B7B1E}"/>
          </ac:cxnSpMkLst>
        </pc:cxnChg>
        <pc:cxnChg chg="mod">
          <ac:chgData name="Yuanyue Li" userId="62878614061aa2c9" providerId="LiveId" clId="{07866A88-1955-45B1-832E-7033D90E0484}" dt="2023-08-27T20:18:08.431" v="6185" actId="165"/>
          <ac:cxnSpMkLst>
            <pc:docMk/>
            <pc:sldMk cId="1437589516" sldId="372"/>
            <ac:cxnSpMk id="75" creationId="{FED735F9-0D9C-5554-E314-F27B9896EF3F}"/>
          </ac:cxnSpMkLst>
        </pc:cxnChg>
      </pc:sldChg>
      <pc:sldChg chg="addSp delSp modSp new mod modClrScheme modAnim chgLayout">
        <pc:chgData name="Yuanyue Li" userId="62878614061aa2c9" providerId="LiveId" clId="{07866A88-1955-45B1-832E-7033D90E0484}" dt="2023-08-28T06:06:33.616" v="8311"/>
        <pc:sldMkLst>
          <pc:docMk/>
          <pc:sldMk cId="59776686" sldId="373"/>
        </pc:sldMkLst>
        <pc:spChg chg="mod ord">
          <ac:chgData name="Yuanyue Li" userId="62878614061aa2c9" providerId="LiveId" clId="{07866A88-1955-45B1-832E-7033D90E0484}" dt="2023-08-27T20:50:38.432" v="6740" actId="700"/>
          <ac:spMkLst>
            <pc:docMk/>
            <pc:sldMk cId="59776686" sldId="373"/>
            <ac:spMk id="2" creationId="{7CFA8581-0F38-33BB-7FD7-24E77C5F3A1E}"/>
          </ac:spMkLst>
        </pc:spChg>
        <pc:spChg chg="add del mod ord">
          <ac:chgData name="Yuanyue Li" userId="62878614061aa2c9" providerId="LiveId" clId="{07866A88-1955-45B1-832E-7033D90E0484}" dt="2023-08-27T20:50:38.432" v="6740" actId="700"/>
          <ac:spMkLst>
            <pc:docMk/>
            <pc:sldMk cId="59776686" sldId="373"/>
            <ac:spMk id="3" creationId="{C6353F8E-1E42-DE88-F43B-D4AE797B30D1}"/>
          </ac:spMkLst>
        </pc:spChg>
        <pc:spChg chg="del">
          <ac:chgData name="Yuanyue Li" userId="62878614061aa2c9" providerId="LiveId" clId="{07866A88-1955-45B1-832E-7033D90E0484}" dt="2023-08-23T18:39:19.120" v="149" actId="700"/>
          <ac:spMkLst>
            <pc:docMk/>
            <pc:sldMk cId="59776686" sldId="373"/>
            <ac:spMk id="3" creationId="{F268292B-0833-897E-F2D7-77FC8B8717B3}"/>
          </ac:spMkLst>
        </pc:spChg>
        <pc:spChg chg="add mod topLvl">
          <ac:chgData name="Yuanyue Li" userId="62878614061aa2c9" providerId="LiveId" clId="{07866A88-1955-45B1-832E-7033D90E0484}" dt="2023-08-27T20:52:08.765" v="6873" actId="164"/>
          <ac:spMkLst>
            <pc:docMk/>
            <pc:sldMk cId="59776686" sldId="373"/>
            <ac:spMk id="9" creationId="{1A1BAAFC-908D-27DC-4155-5BE23318DBDD}"/>
          </ac:spMkLst>
        </pc:spChg>
        <pc:spChg chg="add mod topLvl">
          <ac:chgData name="Yuanyue Li" userId="62878614061aa2c9" providerId="LiveId" clId="{07866A88-1955-45B1-832E-7033D90E0484}" dt="2023-08-27T20:58:24.591" v="7288" actId="1036"/>
          <ac:spMkLst>
            <pc:docMk/>
            <pc:sldMk cId="59776686" sldId="373"/>
            <ac:spMk id="10" creationId="{89B704F4-1D08-C523-D249-027413EF1B67}"/>
          </ac:spMkLst>
        </pc:spChg>
        <pc:spChg chg="add del mod topLvl">
          <ac:chgData name="Yuanyue Li" userId="62878614061aa2c9" providerId="LiveId" clId="{07866A88-1955-45B1-832E-7033D90E0484}" dt="2023-08-27T20:51:51.908" v="6865" actId="478"/>
          <ac:spMkLst>
            <pc:docMk/>
            <pc:sldMk cId="59776686" sldId="373"/>
            <ac:spMk id="12" creationId="{B931CD45-659D-9692-4BCA-C546F504DFE2}"/>
          </ac:spMkLst>
        </pc:spChg>
        <pc:spChg chg="add del mod topLvl">
          <ac:chgData name="Yuanyue Li" userId="62878614061aa2c9" providerId="LiveId" clId="{07866A88-1955-45B1-832E-7033D90E0484}" dt="2023-08-27T20:51:53.440" v="6866" actId="478"/>
          <ac:spMkLst>
            <pc:docMk/>
            <pc:sldMk cId="59776686" sldId="373"/>
            <ac:spMk id="13" creationId="{30C4F8DD-D52F-EA21-C636-E4C030C04021}"/>
          </ac:spMkLst>
        </pc:spChg>
        <pc:spChg chg="add del mod topLvl">
          <ac:chgData name="Yuanyue Li" userId="62878614061aa2c9" providerId="LiveId" clId="{07866A88-1955-45B1-832E-7033D90E0484}" dt="2023-08-27T20:51:55.802" v="6867" actId="478"/>
          <ac:spMkLst>
            <pc:docMk/>
            <pc:sldMk cId="59776686" sldId="373"/>
            <ac:spMk id="14" creationId="{5BE799AF-1143-D87C-0F16-D935E750BB3F}"/>
          </ac:spMkLst>
        </pc:spChg>
        <pc:spChg chg="add del mod topLvl">
          <ac:chgData name="Yuanyue Li" userId="62878614061aa2c9" providerId="LiveId" clId="{07866A88-1955-45B1-832E-7033D90E0484}" dt="2023-08-27T20:51:56.522" v="6868" actId="478"/>
          <ac:spMkLst>
            <pc:docMk/>
            <pc:sldMk cId="59776686" sldId="373"/>
            <ac:spMk id="15" creationId="{01F0163B-3905-BFA1-79A4-CFE4A23FC9FB}"/>
          </ac:spMkLst>
        </pc:spChg>
        <pc:spChg chg="add del mod">
          <ac:chgData name="Yuanyue Li" userId="62878614061aa2c9" providerId="LiveId" clId="{07866A88-1955-45B1-832E-7033D90E0484}" dt="2023-08-27T20:51:38.544" v="6859" actId="478"/>
          <ac:spMkLst>
            <pc:docMk/>
            <pc:sldMk cId="59776686" sldId="373"/>
            <ac:spMk id="16" creationId="{20E2EB9D-5A5B-51FC-867D-DCA851A4AF01}"/>
          </ac:spMkLst>
        </pc:spChg>
        <pc:spChg chg="add del mod">
          <ac:chgData name="Yuanyue Li" userId="62878614061aa2c9" providerId="LiveId" clId="{07866A88-1955-45B1-832E-7033D90E0484}" dt="2023-08-27T20:51:33.458" v="6856" actId="478"/>
          <ac:spMkLst>
            <pc:docMk/>
            <pc:sldMk cId="59776686" sldId="373"/>
            <ac:spMk id="17" creationId="{3A257793-F70B-FD37-C267-2CEF0A9C7FB0}"/>
          </ac:spMkLst>
        </pc:spChg>
        <pc:spChg chg="mod">
          <ac:chgData name="Yuanyue Li" userId="62878614061aa2c9" providerId="LiveId" clId="{07866A88-1955-45B1-832E-7033D90E0484}" dt="2023-08-27T20:52:09.443" v="6874"/>
          <ac:spMkLst>
            <pc:docMk/>
            <pc:sldMk cId="59776686" sldId="373"/>
            <ac:spMk id="27" creationId="{2B19E127-2D86-57EC-B078-DFD2373A2649}"/>
          </ac:spMkLst>
        </pc:spChg>
        <pc:spChg chg="mod">
          <ac:chgData name="Yuanyue Li" userId="62878614061aa2c9" providerId="LiveId" clId="{07866A88-1955-45B1-832E-7033D90E0484}" dt="2023-08-27T20:58:33.030" v="7312" actId="1035"/>
          <ac:spMkLst>
            <pc:docMk/>
            <pc:sldMk cId="59776686" sldId="373"/>
            <ac:spMk id="28" creationId="{9FA4ECF3-C9E5-593F-05B7-725557E3ABAC}"/>
          </ac:spMkLst>
        </pc:spChg>
        <pc:spChg chg="add mod">
          <ac:chgData name="Yuanyue Li" userId="62878614061aa2c9" providerId="LiveId" clId="{07866A88-1955-45B1-832E-7033D90E0484}" dt="2023-08-28T06:06:19.347" v="8307" actId="164"/>
          <ac:spMkLst>
            <pc:docMk/>
            <pc:sldMk cId="59776686" sldId="373"/>
            <ac:spMk id="30" creationId="{ECCBBC5A-9FBB-5E5E-842B-E11EE97528E6}"/>
          </ac:spMkLst>
        </pc:spChg>
        <pc:spChg chg="add mod">
          <ac:chgData name="Yuanyue Li" userId="62878614061aa2c9" providerId="LiveId" clId="{07866A88-1955-45B1-832E-7033D90E0484}" dt="2023-08-28T06:06:26.075" v="8309" actId="164"/>
          <ac:spMkLst>
            <pc:docMk/>
            <pc:sldMk cId="59776686" sldId="373"/>
            <ac:spMk id="31" creationId="{C63855FF-5D23-5B51-FB1F-AF6949F2EB75}"/>
          </ac:spMkLst>
        </pc:spChg>
        <pc:grpChg chg="add mod">
          <ac:chgData name="Yuanyue Li" userId="62878614061aa2c9" providerId="LiveId" clId="{07866A88-1955-45B1-832E-7033D90E0484}" dt="2023-08-28T06:06:19.347" v="8307" actId="164"/>
          <ac:grpSpMkLst>
            <pc:docMk/>
            <pc:sldMk cId="59776686" sldId="373"/>
            <ac:grpSpMk id="3" creationId="{F7148E1B-8A67-8D99-B3DA-244889A3C407}"/>
          </ac:grpSpMkLst>
        </pc:grpChg>
        <pc:grpChg chg="add mod">
          <ac:chgData name="Yuanyue Li" userId="62878614061aa2c9" providerId="LiveId" clId="{07866A88-1955-45B1-832E-7033D90E0484}" dt="2023-08-28T06:06:26.075" v="8309" actId="164"/>
          <ac:grpSpMkLst>
            <pc:docMk/>
            <pc:sldMk cId="59776686" sldId="373"/>
            <ac:grpSpMk id="12" creationId="{1D833CF8-5E48-EA1D-983A-6044F98E5779}"/>
          </ac:grpSpMkLst>
        </pc:grpChg>
        <pc:grpChg chg="add del mod">
          <ac:chgData name="Yuanyue Li" userId="62878614061aa2c9" providerId="LiveId" clId="{07866A88-1955-45B1-832E-7033D90E0484}" dt="2023-08-27T20:51:49.978" v="6864" actId="165"/>
          <ac:grpSpMkLst>
            <pc:docMk/>
            <pc:sldMk cId="59776686" sldId="373"/>
            <ac:grpSpMk id="18" creationId="{B07F03F1-8489-B9BA-51C4-B705DC060540}"/>
          </ac:grpSpMkLst>
        </pc:grpChg>
        <pc:grpChg chg="add del mod">
          <ac:chgData name="Yuanyue Li" userId="62878614061aa2c9" providerId="LiveId" clId="{07866A88-1955-45B1-832E-7033D90E0484}" dt="2023-08-27T20:52:05.998" v="6872" actId="165"/>
          <ac:grpSpMkLst>
            <pc:docMk/>
            <pc:sldMk cId="59776686" sldId="373"/>
            <ac:grpSpMk id="19" creationId="{DDAF7302-9CCF-E4E5-2915-54F861C2121F}"/>
          </ac:grpSpMkLst>
        </pc:grpChg>
        <pc:grpChg chg="add mod">
          <ac:chgData name="Yuanyue Li" userId="62878614061aa2c9" providerId="LiveId" clId="{07866A88-1955-45B1-832E-7033D90E0484}" dt="2023-08-28T06:06:19.347" v="8307" actId="164"/>
          <ac:grpSpMkLst>
            <pc:docMk/>
            <pc:sldMk cId="59776686" sldId="373"/>
            <ac:grpSpMk id="20" creationId="{ABD7AE45-51CF-0DB1-F931-1CF87F855499}"/>
          </ac:grpSpMkLst>
        </pc:grpChg>
        <pc:grpChg chg="add mod">
          <ac:chgData name="Yuanyue Li" userId="62878614061aa2c9" providerId="LiveId" clId="{07866A88-1955-45B1-832E-7033D90E0484}" dt="2023-08-28T06:06:26.075" v="8309" actId="164"/>
          <ac:grpSpMkLst>
            <pc:docMk/>
            <pc:sldMk cId="59776686" sldId="373"/>
            <ac:grpSpMk id="21" creationId="{4D699C72-E15A-0005-7A28-F6A685915D92}"/>
          </ac:grpSpMkLst>
        </pc:grpChg>
        <pc:cxnChg chg="add mod topLvl">
          <ac:chgData name="Yuanyue Li" userId="62878614061aa2c9" providerId="LiveId" clId="{07866A88-1955-45B1-832E-7033D90E0484}" dt="2023-08-27T20:52:08.765" v="6873" actId="164"/>
          <ac:cxnSpMkLst>
            <pc:docMk/>
            <pc:sldMk cId="59776686" sldId="373"/>
            <ac:cxnSpMk id="4" creationId="{988EC351-3618-0E11-FE0C-582953740761}"/>
          </ac:cxnSpMkLst>
        </pc:cxnChg>
        <pc:cxnChg chg="add mod topLvl">
          <ac:chgData name="Yuanyue Li" userId="62878614061aa2c9" providerId="LiveId" clId="{07866A88-1955-45B1-832E-7033D90E0484}" dt="2023-08-27T20:52:24.444" v="6923" actId="1037"/>
          <ac:cxnSpMkLst>
            <pc:docMk/>
            <pc:sldMk cId="59776686" sldId="373"/>
            <ac:cxnSpMk id="5" creationId="{7EC3B990-38A8-4E66-D90B-4E6D9C0C2914}"/>
          </ac:cxnSpMkLst>
        </pc:cxnChg>
        <pc:cxnChg chg="add mod topLvl">
          <ac:chgData name="Yuanyue Li" userId="62878614061aa2c9" providerId="LiveId" clId="{07866A88-1955-45B1-832E-7033D90E0484}" dt="2023-08-27T20:52:22.803" v="6912" actId="1038"/>
          <ac:cxnSpMkLst>
            <pc:docMk/>
            <pc:sldMk cId="59776686" sldId="373"/>
            <ac:cxnSpMk id="6" creationId="{BD60AE2F-31C8-F676-05A9-1496136293BC}"/>
          </ac:cxnSpMkLst>
        </pc:cxnChg>
        <pc:cxnChg chg="add mod topLvl">
          <ac:chgData name="Yuanyue Li" userId="62878614061aa2c9" providerId="LiveId" clId="{07866A88-1955-45B1-832E-7033D90E0484}" dt="2023-08-27T20:52:26.876" v="6925" actId="1037"/>
          <ac:cxnSpMkLst>
            <pc:docMk/>
            <pc:sldMk cId="59776686" sldId="373"/>
            <ac:cxnSpMk id="7" creationId="{98B42C8E-7B3A-FEDC-12ED-FF9156D8127B}"/>
          </ac:cxnSpMkLst>
        </pc:cxnChg>
        <pc:cxnChg chg="add mod topLvl">
          <ac:chgData name="Yuanyue Li" userId="62878614061aa2c9" providerId="LiveId" clId="{07866A88-1955-45B1-832E-7033D90E0484}" dt="2023-08-27T20:52:08.765" v="6873" actId="164"/>
          <ac:cxnSpMkLst>
            <pc:docMk/>
            <pc:sldMk cId="59776686" sldId="373"/>
            <ac:cxnSpMk id="8" creationId="{FA44FBA5-488A-00CD-C919-0D48361498AC}"/>
          </ac:cxnSpMkLst>
        </pc:cxnChg>
        <pc:cxnChg chg="add mod topLvl">
          <ac:chgData name="Yuanyue Li" userId="62878614061aa2c9" providerId="LiveId" clId="{07866A88-1955-45B1-832E-7033D90E0484}" dt="2023-08-27T20:52:08.765" v="6873" actId="164"/>
          <ac:cxnSpMkLst>
            <pc:docMk/>
            <pc:sldMk cId="59776686" sldId="373"/>
            <ac:cxnSpMk id="11" creationId="{2532F6DD-79D8-4B03-CEF9-5A0906BD6B75}"/>
          </ac:cxnSpMkLst>
        </pc:cxnChg>
        <pc:cxnChg chg="mod">
          <ac:chgData name="Yuanyue Li" userId="62878614061aa2c9" providerId="LiveId" clId="{07866A88-1955-45B1-832E-7033D90E0484}" dt="2023-08-27T20:52:09.443" v="6874"/>
          <ac:cxnSpMkLst>
            <pc:docMk/>
            <pc:sldMk cId="59776686" sldId="373"/>
            <ac:cxnSpMk id="22" creationId="{5636F699-EF50-CB0F-DC2E-9752B9B50FD7}"/>
          </ac:cxnSpMkLst>
        </pc:cxnChg>
        <pc:cxnChg chg="mod">
          <ac:chgData name="Yuanyue Li" userId="62878614061aa2c9" providerId="LiveId" clId="{07866A88-1955-45B1-832E-7033D90E0484}" dt="2023-08-27T20:52:09.443" v="6874"/>
          <ac:cxnSpMkLst>
            <pc:docMk/>
            <pc:sldMk cId="59776686" sldId="373"/>
            <ac:cxnSpMk id="23" creationId="{2C5BAB03-7A3B-5D17-557B-BD04659C40E8}"/>
          </ac:cxnSpMkLst>
        </pc:cxnChg>
        <pc:cxnChg chg="mod">
          <ac:chgData name="Yuanyue Li" userId="62878614061aa2c9" providerId="LiveId" clId="{07866A88-1955-45B1-832E-7033D90E0484}" dt="2023-08-27T20:52:09.443" v="6874"/>
          <ac:cxnSpMkLst>
            <pc:docMk/>
            <pc:sldMk cId="59776686" sldId="373"/>
            <ac:cxnSpMk id="24" creationId="{09AB3F3D-6702-2398-E4FF-16403761FD08}"/>
          </ac:cxnSpMkLst>
        </pc:cxnChg>
        <pc:cxnChg chg="mod">
          <ac:chgData name="Yuanyue Li" userId="62878614061aa2c9" providerId="LiveId" clId="{07866A88-1955-45B1-832E-7033D90E0484}" dt="2023-08-27T20:52:09.443" v="6874"/>
          <ac:cxnSpMkLst>
            <pc:docMk/>
            <pc:sldMk cId="59776686" sldId="373"/>
            <ac:cxnSpMk id="25" creationId="{A0AD38AB-8703-77A5-EB14-5500F0321051}"/>
          </ac:cxnSpMkLst>
        </pc:cxnChg>
        <pc:cxnChg chg="mod">
          <ac:chgData name="Yuanyue Li" userId="62878614061aa2c9" providerId="LiveId" clId="{07866A88-1955-45B1-832E-7033D90E0484}" dt="2023-08-27T20:52:09.443" v="6874"/>
          <ac:cxnSpMkLst>
            <pc:docMk/>
            <pc:sldMk cId="59776686" sldId="373"/>
            <ac:cxnSpMk id="26" creationId="{D062C6A7-F1EC-FFC9-D385-802601EB9E21}"/>
          </ac:cxnSpMkLst>
        </pc:cxnChg>
        <pc:cxnChg chg="mod">
          <ac:chgData name="Yuanyue Li" userId="62878614061aa2c9" providerId="LiveId" clId="{07866A88-1955-45B1-832E-7033D90E0484}" dt="2023-08-27T20:52:09.443" v="6874"/>
          <ac:cxnSpMkLst>
            <pc:docMk/>
            <pc:sldMk cId="59776686" sldId="373"/>
            <ac:cxnSpMk id="29" creationId="{FA596B11-6EEB-91B8-F4D2-3A3488ACFF81}"/>
          </ac:cxnSpMkLst>
        </pc:cxnChg>
      </pc:sldChg>
      <pc:sldChg chg="addSp delSp modSp add del mod modClrScheme chgLayout">
        <pc:chgData name="Yuanyue Li" userId="62878614061aa2c9" providerId="LiveId" clId="{07866A88-1955-45B1-832E-7033D90E0484}" dt="2023-08-26T00:29:56.170" v="3100" actId="47"/>
        <pc:sldMkLst>
          <pc:docMk/>
          <pc:sldMk cId="1562192881" sldId="374"/>
        </pc:sldMkLst>
        <pc:spChg chg="add mod ord">
          <ac:chgData name="Yuanyue Li" userId="62878614061aa2c9" providerId="LiveId" clId="{07866A88-1955-45B1-832E-7033D90E0484}" dt="2023-08-26T00:08:05.275" v="2499" actId="27636"/>
          <ac:spMkLst>
            <pc:docMk/>
            <pc:sldMk cId="1562192881" sldId="374"/>
            <ac:spMk id="2" creationId="{056B03D4-7FD0-5B3C-D0CC-B40074C2D027}"/>
          </ac:spMkLst>
        </pc:spChg>
        <pc:spChg chg="mod ord">
          <ac:chgData name="Yuanyue Li" userId="62878614061aa2c9" providerId="LiveId" clId="{07866A88-1955-45B1-832E-7033D90E0484}" dt="2023-08-23T18:36:47.993" v="131" actId="700"/>
          <ac:spMkLst>
            <pc:docMk/>
            <pc:sldMk cId="1562192881" sldId="374"/>
            <ac:spMk id="4" creationId="{4FEB6389-213F-9E40-26B0-30D340B8BBAB}"/>
          </ac:spMkLst>
        </pc:spChg>
        <pc:spChg chg="mod">
          <ac:chgData name="Yuanyue Li" userId="62878614061aa2c9" providerId="LiveId" clId="{07866A88-1955-45B1-832E-7033D90E0484}" dt="2023-08-23T19:14:10.029" v="376"/>
          <ac:spMkLst>
            <pc:docMk/>
            <pc:sldMk cId="1562192881" sldId="374"/>
            <ac:spMk id="7" creationId="{D48DFA32-D90D-FCCF-13D0-F7C45E2E7571}"/>
          </ac:spMkLst>
        </pc:spChg>
        <pc:spChg chg="mod">
          <ac:chgData name="Yuanyue Li" userId="62878614061aa2c9" providerId="LiveId" clId="{07866A88-1955-45B1-832E-7033D90E0484}" dt="2023-08-23T19:14:10.029" v="376"/>
          <ac:spMkLst>
            <pc:docMk/>
            <pc:sldMk cId="1562192881" sldId="374"/>
            <ac:spMk id="14" creationId="{0C9BCB7D-E203-AE82-71D4-395D572AFF77}"/>
          </ac:spMkLst>
        </pc:spChg>
        <pc:spChg chg="mod">
          <ac:chgData name="Yuanyue Li" userId="62878614061aa2c9" providerId="LiveId" clId="{07866A88-1955-45B1-832E-7033D90E0484}" dt="2023-08-23T19:14:10.029" v="376"/>
          <ac:spMkLst>
            <pc:docMk/>
            <pc:sldMk cId="1562192881" sldId="374"/>
            <ac:spMk id="15" creationId="{A2860A00-B175-61E4-24B2-978C15E87755}"/>
          </ac:spMkLst>
        </pc:spChg>
        <pc:spChg chg="mod">
          <ac:chgData name="Yuanyue Li" userId="62878614061aa2c9" providerId="LiveId" clId="{07866A88-1955-45B1-832E-7033D90E0484}" dt="2023-08-23T19:14:10.029" v="376"/>
          <ac:spMkLst>
            <pc:docMk/>
            <pc:sldMk cId="1562192881" sldId="374"/>
            <ac:spMk id="20" creationId="{26DCEDE5-5010-C54F-7E8F-750223755CA8}"/>
          </ac:spMkLst>
        </pc:spChg>
        <pc:spChg chg="mod">
          <ac:chgData name="Yuanyue Li" userId="62878614061aa2c9" providerId="LiveId" clId="{07866A88-1955-45B1-832E-7033D90E0484}" dt="2023-08-23T19:14:10.029" v="376"/>
          <ac:spMkLst>
            <pc:docMk/>
            <pc:sldMk cId="1562192881" sldId="374"/>
            <ac:spMk id="22" creationId="{536209E9-64AE-596E-F026-B8D961533EC2}"/>
          </ac:spMkLst>
        </pc:spChg>
        <pc:spChg chg="mod">
          <ac:chgData name="Yuanyue Li" userId="62878614061aa2c9" providerId="LiveId" clId="{07866A88-1955-45B1-832E-7033D90E0484}" dt="2023-08-23T19:14:10.029" v="376"/>
          <ac:spMkLst>
            <pc:docMk/>
            <pc:sldMk cId="1562192881" sldId="374"/>
            <ac:spMk id="32" creationId="{7043EB68-0526-109A-B2C2-A8703F81279C}"/>
          </ac:spMkLst>
        </pc:spChg>
        <pc:spChg chg="mod">
          <ac:chgData name="Yuanyue Li" userId="62878614061aa2c9" providerId="LiveId" clId="{07866A88-1955-45B1-832E-7033D90E0484}" dt="2023-08-23T19:14:10.029" v="376"/>
          <ac:spMkLst>
            <pc:docMk/>
            <pc:sldMk cId="1562192881" sldId="374"/>
            <ac:spMk id="33" creationId="{5010B880-13E6-3800-3EE1-B6790EC52828}"/>
          </ac:spMkLst>
        </pc:spChg>
        <pc:spChg chg="mod">
          <ac:chgData name="Yuanyue Li" userId="62878614061aa2c9" providerId="LiveId" clId="{07866A88-1955-45B1-832E-7033D90E0484}" dt="2023-08-23T19:14:10.029" v="376"/>
          <ac:spMkLst>
            <pc:docMk/>
            <pc:sldMk cId="1562192881" sldId="374"/>
            <ac:spMk id="38" creationId="{38651BB8-A5B6-E285-8F6C-29F42E7DD15E}"/>
          </ac:spMkLst>
        </pc:spChg>
        <pc:spChg chg="mod">
          <ac:chgData name="Yuanyue Li" userId="62878614061aa2c9" providerId="LiveId" clId="{07866A88-1955-45B1-832E-7033D90E0484}" dt="2023-08-23T19:14:10.029" v="376"/>
          <ac:spMkLst>
            <pc:docMk/>
            <pc:sldMk cId="1562192881" sldId="374"/>
            <ac:spMk id="39" creationId="{4775F5C5-C037-156D-8B0D-6ABBCC4EDCE0}"/>
          </ac:spMkLst>
        </pc:spChg>
        <pc:spChg chg="mod">
          <ac:chgData name="Yuanyue Li" userId="62878614061aa2c9" providerId="LiveId" clId="{07866A88-1955-45B1-832E-7033D90E0484}" dt="2023-08-23T19:14:10.029" v="376"/>
          <ac:spMkLst>
            <pc:docMk/>
            <pc:sldMk cId="1562192881" sldId="374"/>
            <ac:spMk id="42" creationId="{9574D409-FB07-BA34-0BBF-5627D916C356}"/>
          </ac:spMkLst>
        </pc:spChg>
        <pc:spChg chg="mod">
          <ac:chgData name="Yuanyue Li" userId="62878614061aa2c9" providerId="LiveId" clId="{07866A88-1955-45B1-832E-7033D90E0484}" dt="2023-08-23T19:14:10.029" v="376"/>
          <ac:spMkLst>
            <pc:docMk/>
            <pc:sldMk cId="1562192881" sldId="374"/>
            <ac:spMk id="52" creationId="{F51C87D1-E483-3DAF-73DC-7E704F99EE49}"/>
          </ac:spMkLst>
        </pc:spChg>
        <pc:spChg chg="mod">
          <ac:chgData name="Yuanyue Li" userId="62878614061aa2c9" providerId="LiveId" clId="{07866A88-1955-45B1-832E-7033D90E0484}" dt="2023-08-23T19:14:10.029" v="376"/>
          <ac:spMkLst>
            <pc:docMk/>
            <pc:sldMk cId="1562192881" sldId="374"/>
            <ac:spMk id="53" creationId="{01BEB4F5-3BA2-2B5A-C6E3-1BA7941AC169}"/>
          </ac:spMkLst>
        </pc:spChg>
        <pc:spChg chg="mod">
          <ac:chgData name="Yuanyue Li" userId="62878614061aa2c9" providerId="LiveId" clId="{07866A88-1955-45B1-832E-7033D90E0484}" dt="2023-08-23T19:14:10.029" v="376"/>
          <ac:spMkLst>
            <pc:docMk/>
            <pc:sldMk cId="1562192881" sldId="374"/>
            <ac:spMk id="57" creationId="{63953A8D-878B-E1B8-62B3-7F97AB1241F6}"/>
          </ac:spMkLst>
        </pc:spChg>
        <pc:spChg chg="mod">
          <ac:chgData name="Yuanyue Li" userId="62878614061aa2c9" providerId="LiveId" clId="{07866A88-1955-45B1-832E-7033D90E0484}" dt="2023-08-23T19:14:10.029" v="376"/>
          <ac:spMkLst>
            <pc:docMk/>
            <pc:sldMk cId="1562192881" sldId="374"/>
            <ac:spMk id="58" creationId="{54875F94-0E9F-CB75-4379-16C091BCD7CC}"/>
          </ac:spMkLst>
        </pc:spChg>
        <pc:spChg chg="mod">
          <ac:chgData name="Yuanyue Li" userId="62878614061aa2c9" providerId="LiveId" clId="{07866A88-1955-45B1-832E-7033D90E0484}" dt="2023-08-23T19:14:10.029" v="376"/>
          <ac:spMkLst>
            <pc:docMk/>
            <pc:sldMk cId="1562192881" sldId="374"/>
            <ac:spMk id="60" creationId="{AEC3DD94-1687-8078-A16E-5F8A5F80900C}"/>
          </ac:spMkLst>
        </pc:spChg>
        <pc:spChg chg="mod">
          <ac:chgData name="Yuanyue Li" userId="62878614061aa2c9" providerId="LiveId" clId="{07866A88-1955-45B1-832E-7033D90E0484}" dt="2023-08-23T19:14:10.029" v="376"/>
          <ac:spMkLst>
            <pc:docMk/>
            <pc:sldMk cId="1562192881" sldId="374"/>
            <ac:spMk id="71" creationId="{826DFBA5-9BBF-B0EF-6AA3-E6C3993CDBEA}"/>
          </ac:spMkLst>
        </pc:spChg>
        <pc:spChg chg="mod">
          <ac:chgData name="Yuanyue Li" userId="62878614061aa2c9" providerId="LiveId" clId="{07866A88-1955-45B1-832E-7033D90E0484}" dt="2023-08-23T19:14:10.029" v="376"/>
          <ac:spMkLst>
            <pc:docMk/>
            <pc:sldMk cId="1562192881" sldId="374"/>
            <ac:spMk id="72" creationId="{18B08D52-D3E6-DC83-9FFB-EF3DB43FAA31}"/>
          </ac:spMkLst>
        </pc:spChg>
        <pc:spChg chg="mod">
          <ac:chgData name="Yuanyue Li" userId="62878614061aa2c9" providerId="LiveId" clId="{07866A88-1955-45B1-832E-7033D90E0484}" dt="2023-08-23T19:14:10.029" v="376"/>
          <ac:spMkLst>
            <pc:docMk/>
            <pc:sldMk cId="1562192881" sldId="374"/>
            <ac:spMk id="77" creationId="{CDE6DF81-516D-FF9B-19E8-AE534338C7C0}"/>
          </ac:spMkLst>
        </pc:spChg>
        <pc:spChg chg="mod">
          <ac:chgData name="Yuanyue Li" userId="62878614061aa2c9" providerId="LiveId" clId="{07866A88-1955-45B1-832E-7033D90E0484}" dt="2023-08-23T19:14:10.029" v="376"/>
          <ac:spMkLst>
            <pc:docMk/>
            <pc:sldMk cId="1562192881" sldId="374"/>
            <ac:spMk id="78" creationId="{AA8F1BD9-93B8-7E88-B85F-57566F09D106}"/>
          </ac:spMkLst>
        </pc:spChg>
        <pc:spChg chg="mod">
          <ac:chgData name="Yuanyue Li" userId="62878614061aa2c9" providerId="LiveId" clId="{07866A88-1955-45B1-832E-7033D90E0484}" dt="2023-08-23T19:14:10.029" v="376"/>
          <ac:spMkLst>
            <pc:docMk/>
            <pc:sldMk cId="1562192881" sldId="374"/>
            <ac:spMk id="80" creationId="{BCE4EFBF-3911-E0C1-70E7-91C3BEF556A2}"/>
          </ac:spMkLst>
        </pc:spChg>
        <pc:spChg chg="mod">
          <ac:chgData name="Yuanyue Li" userId="62878614061aa2c9" providerId="LiveId" clId="{07866A88-1955-45B1-832E-7033D90E0484}" dt="2023-08-23T19:14:14.460" v="378"/>
          <ac:spMkLst>
            <pc:docMk/>
            <pc:sldMk cId="1562192881" sldId="374"/>
            <ac:spMk id="85" creationId="{F17C9231-B407-FBE3-FF33-7164F89FE247}"/>
          </ac:spMkLst>
        </pc:spChg>
        <pc:spChg chg="mod">
          <ac:chgData name="Yuanyue Li" userId="62878614061aa2c9" providerId="LiveId" clId="{07866A88-1955-45B1-832E-7033D90E0484}" dt="2023-08-23T19:14:14.460" v="378"/>
          <ac:spMkLst>
            <pc:docMk/>
            <pc:sldMk cId="1562192881" sldId="374"/>
            <ac:spMk id="92" creationId="{1D2539DE-E6A2-0D51-C65B-89428C7DF967}"/>
          </ac:spMkLst>
        </pc:spChg>
        <pc:spChg chg="mod">
          <ac:chgData name="Yuanyue Li" userId="62878614061aa2c9" providerId="LiveId" clId="{07866A88-1955-45B1-832E-7033D90E0484}" dt="2023-08-23T19:14:14.460" v="378"/>
          <ac:spMkLst>
            <pc:docMk/>
            <pc:sldMk cId="1562192881" sldId="374"/>
            <ac:spMk id="93" creationId="{B25601C8-2581-27B4-7577-2F6CE5D01AB1}"/>
          </ac:spMkLst>
        </pc:spChg>
        <pc:spChg chg="mod">
          <ac:chgData name="Yuanyue Li" userId="62878614061aa2c9" providerId="LiveId" clId="{07866A88-1955-45B1-832E-7033D90E0484}" dt="2023-08-23T19:14:14.460" v="378"/>
          <ac:spMkLst>
            <pc:docMk/>
            <pc:sldMk cId="1562192881" sldId="374"/>
            <ac:spMk id="98" creationId="{60360E0C-2E52-3913-BD22-CBA5E4D9EBE4}"/>
          </ac:spMkLst>
        </pc:spChg>
        <pc:spChg chg="mod">
          <ac:chgData name="Yuanyue Li" userId="62878614061aa2c9" providerId="LiveId" clId="{07866A88-1955-45B1-832E-7033D90E0484}" dt="2023-08-23T19:14:14.460" v="378"/>
          <ac:spMkLst>
            <pc:docMk/>
            <pc:sldMk cId="1562192881" sldId="374"/>
            <ac:spMk id="100" creationId="{268CA5F3-8223-A6CF-FE31-4D8A3B01B5AF}"/>
          </ac:spMkLst>
        </pc:spChg>
        <pc:spChg chg="mod">
          <ac:chgData name="Yuanyue Li" userId="62878614061aa2c9" providerId="LiveId" clId="{07866A88-1955-45B1-832E-7033D90E0484}" dt="2023-08-23T19:14:14.460" v="378"/>
          <ac:spMkLst>
            <pc:docMk/>
            <pc:sldMk cId="1562192881" sldId="374"/>
            <ac:spMk id="110" creationId="{D28FB245-1F4D-CB6C-EF62-65EB41841E3A}"/>
          </ac:spMkLst>
        </pc:spChg>
        <pc:spChg chg="mod">
          <ac:chgData name="Yuanyue Li" userId="62878614061aa2c9" providerId="LiveId" clId="{07866A88-1955-45B1-832E-7033D90E0484}" dt="2023-08-23T19:14:14.460" v="378"/>
          <ac:spMkLst>
            <pc:docMk/>
            <pc:sldMk cId="1562192881" sldId="374"/>
            <ac:spMk id="111" creationId="{F379B880-412C-75A2-DF63-1C20DE2A8685}"/>
          </ac:spMkLst>
        </pc:spChg>
        <pc:spChg chg="mod">
          <ac:chgData name="Yuanyue Li" userId="62878614061aa2c9" providerId="LiveId" clId="{07866A88-1955-45B1-832E-7033D90E0484}" dt="2023-08-23T19:14:14.460" v="378"/>
          <ac:spMkLst>
            <pc:docMk/>
            <pc:sldMk cId="1562192881" sldId="374"/>
            <ac:spMk id="116" creationId="{7D2C8AE9-4561-3234-6905-C1367FE4176A}"/>
          </ac:spMkLst>
        </pc:spChg>
        <pc:spChg chg="mod">
          <ac:chgData name="Yuanyue Li" userId="62878614061aa2c9" providerId="LiveId" clId="{07866A88-1955-45B1-832E-7033D90E0484}" dt="2023-08-23T19:14:14.460" v="378"/>
          <ac:spMkLst>
            <pc:docMk/>
            <pc:sldMk cId="1562192881" sldId="374"/>
            <ac:spMk id="117" creationId="{A4FE8A47-F474-6EFB-0F1C-B5C72A85E5E6}"/>
          </ac:spMkLst>
        </pc:spChg>
        <pc:spChg chg="mod">
          <ac:chgData name="Yuanyue Li" userId="62878614061aa2c9" providerId="LiveId" clId="{07866A88-1955-45B1-832E-7033D90E0484}" dt="2023-08-23T19:14:14.460" v="378"/>
          <ac:spMkLst>
            <pc:docMk/>
            <pc:sldMk cId="1562192881" sldId="374"/>
            <ac:spMk id="120" creationId="{511DFD89-516B-3FAE-2E36-009CD7C9691F}"/>
          </ac:spMkLst>
        </pc:spChg>
        <pc:spChg chg="mod">
          <ac:chgData name="Yuanyue Li" userId="62878614061aa2c9" providerId="LiveId" clId="{07866A88-1955-45B1-832E-7033D90E0484}" dt="2023-08-23T19:14:14.460" v="378"/>
          <ac:spMkLst>
            <pc:docMk/>
            <pc:sldMk cId="1562192881" sldId="374"/>
            <ac:spMk id="130" creationId="{85ECA572-71E1-1C21-CFBF-D34BB4AE326B}"/>
          </ac:spMkLst>
        </pc:spChg>
        <pc:spChg chg="mod">
          <ac:chgData name="Yuanyue Li" userId="62878614061aa2c9" providerId="LiveId" clId="{07866A88-1955-45B1-832E-7033D90E0484}" dt="2023-08-23T19:14:14.460" v="378"/>
          <ac:spMkLst>
            <pc:docMk/>
            <pc:sldMk cId="1562192881" sldId="374"/>
            <ac:spMk id="131" creationId="{0E0A5A37-BBBF-1D7E-BC9D-B7052F797B3F}"/>
          </ac:spMkLst>
        </pc:spChg>
        <pc:spChg chg="mod">
          <ac:chgData name="Yuanyue Li" userId="62878614061aa2c9" providerId="LiveId" clId="{07866A88-1955-45B1-832E-7033D90E0484}" dt="2023-08-23T19:14:14.460" v="378"/>
          <ac:spMkLst>
            <pc:docMk/>
            <pc:sldMk cId="1562192881" sldId="374"/>
            <ac:spMk id="135" creationId="{781BAA85-2551-82E1-4169-935B9955209E}"/>
          </ac:spMkLst>
        </pc:spChg>
        <pc:spChg chg="mod">
          <ac:chgData name="Yuanyue Li" userId="62878614061aa2c9" providerId="LiveId" clId="{07866A88-1955-45B1-832E-7033D90E0484}" dt="2023-08-23T19:14:14.460" v="378"/>
          <ac:spMkLst>
            <pc:docMk/>
            <pc:sldMk cId="1562192881" sldId="374"/>
            <ac:spMk id="136" creationId="{B1E9EB5E-CF2F-AD8F-DCD0-AEB46EDD649C}"/>
          </ac:spMkLst>
        </pc:spChg>
        <pc:spChg chg="mod">
          <ac:chgData name="Yuanyue Li" userId="62878614061aa2c9" providerId="LiveId" clId="{07866A88-1955-45B1-832E-7033D90E0484}" dt="2023-08-23T19:14:14.460" v="378"/>
          <ac:spMkLst>
            <pc:docMk/>
            <pc:sldMk cId="1562192881" sldId="374"/>
            <ac:spMk id="138" creationId="{202AB8A0-2DE5-F67C-DF6B-513A7A423AE9}"/>
          </ac:spMkLst>
        </pc:spChg>
        <pc:spChg chg="mod">
          <ac:chgData name="Yuanyue Li" userId="62878614061aa2c9" providerId="LiveId" clId="{07866A88-1955-45B1-832E-7033D90E0484}" dt="2023-08-23T19:14:14.460" v="378"/>
          <ac:spMkLst>
            <pc:docMk/>
            <pc:sldMk cId="1562192881" sldId="374"/>
            <ac:spMk id="149" creationId="{5BB1FAFB-7648-4777-BAEC-ACB8F6FD4ED3}"/>
          </ac:spMkLst>
        </pc:spChg>
        <pc:spChg chg="mod">
          <ac:chgData name="Yuanyue Li" userId="62878614061aa2c9" providerId="LiveId" clId="{07866A88-1955-45B1-832E-7033D90E0484}" dt="2023-08-23T19:14:14.460" v="378"/>
          <ac:spMkLst>
            <pc:docMk/>
            <pc:sldMk cId="1562192881" sldId="374"/>
            <ac:spMk id="150" creationId="{F9FEA298-C7F3-E317-8C62-A57E9D055CFE}"/>
          </ac:spMkLst>
        </pc:spChg>
        <pc:spChg chg="mod">
          <ac:chgData name="Yuanyue Li" userId="62878614061aa2c9" providerId="LiveId" clId="{07866A88-1955-45B1-832E-7033D90E0484}" dt="2023-08-23T19:14:14.460" v="378"/>
          <ac:spMkLst>
            <pc:docMk/>
            <pc:sldMk cId="1562192881" sldId="374"/>
            <ac:spMk id="155" creationId="{6DF90594-4683-8369-6B38-37249772FEE7}"/>
          </ac:spMkLst>
        </pc:spChg>
        <pc:spChg chg="mod">
          <ac:chgData name="Yuanyue Li" userId="62878614061aa2c9" providerId="LiveId" clId="{07866A88-1955-45B1-832E-7033D90E0484}" dt="2023-08-23T19:14:14.460" v="378"/>
          <ac:spMkLst>
            <pc:docMk/>
            <pc:sldMk cId="1562192881" sldId="374"/>
            <ac:spMk id="156" creationId="{B44469A3-DD3B-0C57-816D-83C166A471BB}"/>
          </ac:spMkLst>
        </pc:spChg>
        <pc:spChg chg="mod">
          <ac:chgData name="Yuanyue Li" userId="62878614061aa2c9" providerId="LiveId" clId="{07866A88-1955-45B1-832E-7033D90E0484}" dt="2023-08-23T19:14:14.460" v="378"/>
          <ac:spMkLst>
            <pc:docMk/>
            <pc:sldMk cId="1562192881" sldId="374"/>
            <ac:spMk id="158" creationId="{8124829E-4B7B-D808-23FC-AD1CF69A3472}"/>
          </ac:spMkLst>
        </pc:spChg>
        <pc:grpChg chg="add del mod">
          <ac:chgData name="Yuanyue Li" userId="62878614061aa2c9" providerId="LiveId" clId="{07866A88-1955-45B1-832E-7033D90E0484}" dt="2023-08-23T19:14:12.611" v="377"/>
          <ac:grpSpMkLst>
            <pc:docMk/>
            <pc:sldMk cId="1562192881" sldId="374"/>
            <ac:grpSpMk id="3" creationId="{50AA7C43-C29A-3B55-7CC2-00D13C1CD749}"/>
          </ac:grpSpMkLst>
        </pc:grpChg>
        <pc:grpChg chg="add del mod">
          <ac:chgData name="Yuanyue Li" userId="62878614061aa2c9" providerId="LiveId" clId="{07866A88-1955-45B1-832E-7033D90E0484}" dt="2023-08-23T19:14:12.611" v="377"/>
          <ac:grpSpMkLst>
            <pc:docMk/>
            <pc:sldMk cId="1562192881" sldId="374"/>
            <ac:grpSpMk id="23" creationId="{1FB8F78D-984C-64F7-CF85-BFFD67E97ED0}"/>
          </ac:grpSpMkLst>
        </pc:grpChg>
        <pc:grpChg chg="add del mod">
          <ac:chgData name="Yuanyue Li" userId="62878614061aa2c9" providerId="LiveId" clId="{07866A88-1955-45B1-832E-7033D90E0484}" dt="2023-08-23T19:14:12.611" v="377"/>
          <ac:grpSpMkLst>
            <pc:docMk/>
            <pc:sldMk cId="1562192881" sldId="374"/>
            <ac:grpSpMk id="44" creationId="{3BDC5226-3907-468C-271A-7C0B10D6ADC9}"/>
          </ac:grpSpMkLst>
        </pc:grpChg>
        <pc:grpChg chg="add del mod">
          <ac:chgData name="Yuanyue Li" userId="62878614061aa2c9" providerId="LiveId" clId="{07866A88-1955-45B1-832E-7033D90E0484}" dt="2023-08-23T19:14:12.611" v="377"/>
          <ac:grpSpMkLst>
            <pc:docMk/>
            <pc:sldMk cId="1562192881" sldId="374"/>
            <ac:grpSpMk id="63" creationId="{C221CF9D-B570-8BD8-A397-352485EBF4B0}"/>
          </ac:grpSpMkLst>
        </pc:grpChg>
        <pc:grpChg chg="add mod">
          <ac:chgData name="Yuanyue Li" userId="62878614061aa2c9" providerId="LiveId" clId="{07866A88-1955-45B1-832E-7033D90E0484}" dt="2023-08-23T19:14:15.513" v="379" actId="164"/>
          <ac:grpSpMkLst>
            <pc:docMk/>
            <pc:sldMk cId="1562192881" sldId="374"/>
            <ac:grpSpMk id="82" creationId="{4D497A47-1884-041C-3311-73EC09C5FEA1}"/>
          </ac:grpSpMkLst>
        </pc:grpChg>
        <pc:grpChg chg="add mod">
          <ac:chgData name="Yuanyue Li" userId="62878614061aa2c9" providerId="LiveId" clId="{07866A88-1955-45B1-832E-7033D90E0484}" dt="2023-08-23T19:14:15.513" v="379" actId="164"/>
          <ac:grpSpMkLst>
            <pc:docMk/>
            <pc:sldMk cId="1562192881" sldId="374"/>
            <ac:grpSpMk id="101" creationId="{792397DC-D3C5-367F-48A5-B6EC2F9EDACD}"/>
          </ac:grpSpMkLst>
        </pc:grpChg>
        <pc:grpChg chg="add mod">
          <ac:chgData name="Yuanyue Li" userId="62878614061aa2c9" providerId="LiveId" clId="{07866A88-1955-45B1-832E-7033D90E0484}" dt="2023-08-23T19:14:15.513" v="379" actId="164"/>
          <ac:grpSpMkLst>
            <pc:docMk/>
            <pc:sldMk cId="1562192881" sldId="374"/>
            <ac:grpSpMk id="122" creationId="{DFDA8D60-7D17-C749-2864-825FDDBEE128}"/>
          </ac:grpSpMkLst>
        </pc:grpChg>
        <pc:grpChg chg="add mod">
          <ac:chgData name="Yuanyue Li" userId="62878614061aa2c9" providerId="LiveId" clId="{07866A88-1955-45B1-832E-7033D90E0484}" dt="2023-08-23T19:14:15.513" v="379" actId="164"/>
          <ac:grpSpMkLst>
            <pc:docMk/>
            <pc:sldMk cId="1562192881" sldId="374"/>
            <ac:grpSpMk id="141" creationId="{D3D32270-17D2-ED8F-E16A-F4F19F9D96BB}"/>
          </ac:grpSpMkLst>
        </pc:grpChg>
        <pc:grpChg chg="add mod">
          <ac:chgData name="Yuanyue Li" userId="62878614061aa2c9" providerId="LiveId" clId="{07866A88-1955-45B1-832E-7033D90E0484}" dt="2023-08-23T19:14:22.319" v="380" actId="1076"/>
          <ac:grpSpMkLst>
            <pc:docMk/>
            <pc:sldMk cId="1562192881" sldId="374"/>
            <ac:grpSpMk id="160" creationId="{DE34EE0F-C7C6-147D-231F-E108934B70D5}"/>
          </ac:grpSpMkLst>
        </pc:grp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5" creationId="{AC6921A3-ED2D-7231-D25A-05B5AB6EE31A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6" creationId="{47FF6C65-F67D-8A6C-96CD-FCF9B77DEE6D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8" creationId="{602E1413-CE57-B475-F0B6-0CFB260718DA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9" creationId="{90492A06-B138-3C5D-E5B5-7FE3647E9E83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10" creationId="{82299A2D-0EF9-6069-6C53-BB2A8A34757D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11" creationId="{C88C7736-0C0D-CCC4-9BC8-0F0BBA383F7D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12" creationId="{D9183C82-71CB-3EC1-85B2-79D65BC9E88F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13" creationId="{0E4FF659-913F-76AF-2058-7D1B0EB60881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16" creationId="{D14DEBD2-6D63-46BF-05EE-23C4F05C75F6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17" creationId="{450B4397-8681-AD5B-D307-BAA6442EC1CF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18" creationId="{233A27AB-3EAE-AC70-528C-C32A2422E62D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19" creationId="{2B8FCEDE-6A1C-7240-A85C-43FE27862014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21" creationId="{F801ADEF-0EA0-BF14-32FB-545E251C6110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24" creationId="{D3B1EEF1-A4D8-C74B-68B5-8E64E637A548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25" creationId="{833FB2D4-ECEE-AA47-B787-47E08FF32393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26" creationId="{A6F7C572-9C10-8C93-0D1D-CA6E69E5A068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27" creationId="{B89BF5EF-9075-0E8F-1518-CE9EEE8EC481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28" creationId="{E6E6A613-42CA-5230-5EFE-69164E272ECA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29" creationId="{AC33B858-2162-C8E8-B223-74DA9DEFB3AC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30" creationId="{4B8A6A62-237B-FC10-2D97-FFC6DCBC9476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31" creationId="{FE2424E4-22D6-4283-7472-93AA30C37AD1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34" creationId="{A2D3FD74-D400-8F6E-7BAB-0E1463C8507D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35" creationId="{C563F481-37FA-DDBB-7D2E-7827672F281A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36" creationId="{E66A4C73-1B16-537E-6134-8481B0416DC8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37" creationId="{4D9F7267-4930-8DF7-0F95-CCA56275F10C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40" creationId="{071C6F0A-4347-55FF-EFB9-2A7FE25915F2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41" creationId="{3061A6D4-3F24-7DEA-1F2E-B02607C7257D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43" creationId="{0A804D1A-B6AF-E4FC-A01F-C2240C27AB86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45" creationId="{4A4F424D-75CA-484C-2471-E6AE03167F84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46" creationId="{D7BC2B08-25AF-8380-346C-DAFD30B40557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47" creationId="{F2CEFB44-7668-E5DF-A676-9BA042273462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48" creationId="{6FD1E7C1-F958-9F56-1F79-C9B0407DF85D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49" creationId="{37FE0EB4-B971-675E-6CEC-739C5BCCE25B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50" creationId="{21224D4B-7AF0-7565-B81D-0DE2FA05883D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51" creationId="{27AEF6F7-27B4-CF12-150C-BBD557683062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54" creationId="{1BE6B16E-5600-CD57-73C4-8C8B6496EE29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55" creationId="{8747A08D-D9BB-222D-2936-65DBE6E0DAEE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56" creationId="{3E6C9E7D-82C4-3D1E-A52D-4975F0466435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59" creationId="{B8050960-9A05-66A1-62D4-503182EEDCFD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61" creationId="{37AB43A5-4F95-2F7B-A053-FE172B2DEE36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62" creationId="{57A8A164-E682-3518-4740-5E89623CFDFC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64" creationId="{00387D48-DC7B-C1FB-B6AA-A9CAF5425B62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65" creationId="{94A5D19B-D1EC-CCBB-9588-56AC0447774F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66" creationId="{4137FFCD-01AB-434A-4CC1-FB5084EC3146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67" creationId="{1D37730B-3AFE-AA9D-B1B2-231B8FF54362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68" creationId="{0E184F48-F518-5BE6-6B15-5615A974619D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69" creationId="{192C6D0B-0A25-0B24-3AC2-E9C059D66AE4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70" creationId="{A49F3FC0-BA56-C2AF-3C15-91B5C2703C45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73" creationId="{5CAC2FFC-582D-7741-B966-8067488F1DFA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74" creationId="{6D72C95F-E12B-9F4A-0ECE-2DE15B3F61EE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75" creationId="{2FBCFD95-9BC0-C9F4-8F10-9C8482D4FC41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76" creationId="{D96874F6-4BF4-4489-E8B4-E8FF525112C3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79" creationId="{F99B03AE-D3DE-61D2-BA26-923E4EC1DB60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81" creationId="{8862F44A-BB13-7063-B116-2F8D77FE8ABC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83" creationId="{6F52D7EB-71DA-B9C1-DECC-FDD8FA1F97FA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84" creationId="{606950E7-E2A7-C67A-C999-CBE14FC0DCAA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86" creationId="{30BD0C09-6752-F667-8628-0E78287C5C5A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87" creationId="{19CDD5E0-9A52-B0DF-ACF9-690229870357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88" creationId="{E10BB6CC-25F4-128A-BDE9-C07CB98B2176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89" creationId="{A1306598-219F-8861-A6F4-3A47E7AD764F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90" creationId="{AC64B904-663F-33C1-2FBD-C69A64BA7D52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91" creationId="{C4F64E50-A564-9F69-6D6E-6C17334BF2A5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94" creationId="{A428D789-F987-534A-43F4-ECE5C8A7DB3F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95" creationId="{A1F230D3-A28B-9507-9093-7FD88AE39B9C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96" creationId="{1EED60AE-3D95-C863-F0A5-3D0347FB6352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97" creationId="{138949E3-F06D-4B98-AE8F-ADB953ADA8C1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99" creationId="{805B967D-F6BB-C807-191A-6F9D8EE091A5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02" creationId="{4BD56AA2-90FA-A4D4-F1A9-2335EC91284E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03" creationId="{3EF6BFB0-2EF8-099C-0ECB-DAD92142294E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04" creationId="{037D9DC6-7352-B354-0B60-DB41B728ED26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05" creationId="{08A5D938-BC9F-34C9-E3DE-D7D9C5B2180E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06" creationId="{CDDFF4AE-893C-4CF4-E1C3-2760D46F6B7D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07" creationId="{DC370502-D7B6-8565-58E2-E6849209E58F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08" creationId="{00B724A1-CA8E-2AD8-A5D8-C5865C0D8CF3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09" creationId="{4B9FE798-C90B-9C68-C8D5-A59FD2C76251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12" creationId="{DC1714D5-91EE-2A4F-3BFB-62484FA471FA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13" creationId="{504375EA-A215-289D-AC17-7B315EB17EF1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14" creationId="{9A60349E-8004-7051-C753-45CFE7F0C85E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15" creationId="{26B8A4DC-8888-6603-C020-228CB1CBB09F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18" creationId="{F87EEA69-86B1-4627-0AE7-CABF6943CA08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19" creationId="{51EF973D-C708-805B-F2AB-9967CB4D0CC6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21" creationId="{909EF8A1-DD28-13CE-63FA-7E76735279C2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23" creationId="{D0615A7D-E7C8-575D-5989-8804A07E9026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24" creationId="{D021E038-F3BD-7E11-E85F-DCB45F902E84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25" creationId="{D198DAF7-0EC1-394E-7D2C-5FD0A5A8CF52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26" creationId="{9858B55F-BE4D-F91B-AB5A-315A38512E9B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27" creationId="{E9E29DDB-2374-9130-1DDE-7416A1A92232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28" creationId="{8BFA3484-3FA6-EDE9-19CE-7E6BA20AFE41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29" creationId="{F72EB289-FA77-2489-DE66-6C7ED875E336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32" creationId="{29EF8920-D0DF-4E56-77DB-22B02835ABCC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33" creationId="{EBBD868E-5D27-6A59-7A31-75E7F596568A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34" creationId="{1F19331A-5333-A7A0-01F3-72D513F25E5C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37" creationId="{32E0F043-C098-27E5-B5ED-78E3A63486D7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39" creationId="{88D2A425-437F-A312-1F18-655A3AE209FE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40" creationId="{E37560AD-1180-FB69-4CB0-990F219BA73F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42" creationId="{EEDD517F-D0EB-9EB7-D2A0-2AFC7708BB1F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43" creationId="{D3D0D7DC-E56E-E57D-878F-44F658C77228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44" creationId="{8837EB10-3355-D196-B890-5665102340AE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45" creationId="{E37B256D-A07A-177D-92D8-1AF6CA63D994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46" creationId="{2A05825A-DD46-20E2-AB86-6E65830B191E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47" creationId="{EBAA6D74-D664-AC73-F453-F9F30A762218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48" creationId="{00068CCF-D604-9B81-15E0-0F15862DC209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51" creationId="{4B26A45F-185D-9F2D-9642-0BD6B62CD507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52" creationId="{12A5CC4D-9EA1-6E10-25B4-B0725329F891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53" creationId="{4E9150AA-5A37-7FFF-6A0B-FC485C7E710E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54" creationId="{E0869550-C504-BDEB-CD80-8D0B4449E462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57" creationId="{30CC3C8E-DFFE-CB7A-5615-C5FA7C7D706A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59" creationId="{DF6C8EB6-4791-5BA4-78D2-9E1974BFED16}"/>
          </ac:cxnSpMkLst>
        </pc:cxnChg>
      </pc:sldChg>
      <pc:sldChg chg="addSp delSp modSp add mod modClrScheme modAnim chgLayout">
        <pc:chgData name="Yuanyue Li" userId="62878614061aa2c9" providerId="LiveId" clId="{07866A88-1955-45B1-832E-7033D90E0484}" dt="2023-08-28T06:32:15.503" v="8651"/>
        <pc:sldMkLst>
          <pc:docMk/>
          <pc:sldMk cId="1761497160" sldId="375"/>
        </pc:sldMkLst>
        <pc:spChg chg="add del mod">
          <ac:chgData name="Yuanyue Li" userId="62878614061aa2c9" providerId="LiveId" clId="{07866A88-1955-45B1-832E-7033D90E0484}" dt="2023-08-26T00:31:26.447" v="3140" actId="6264"/>
          <ac:spMkLst>
            <pc:docMk/>
            <pc:sldMk cId="1761497160" sldId="375"/>
            <ac:spMk id="2" creationId="{D93B0DB7-311D-8CC3-D0B5-91857669E339}"/>
          </ac:spMkLst>
        </pc:spChg>
        <pc:spChg chg="add del mod ord">
          <ac:chgData name="Yuanyue Li" userId="62878614061aa2c9" providerId="LiveId" clId="{07866A88-1955-45B1-832E-7033D90E0484}" dt="2023-08-26T00:31:29.351" v="3141" actId="700"/>
          <ac:spMkLst>
            <pc:docMk/>
            <pc:sldMk cId="1761497160" sldId="375"/>
            <ac:spMk id="3" creationId="{797C2C89-4E99-2CCF-3D10-425433D2FCA9}"/>
          </ac:spMkLst>
        </pc:spChg>
        <pc:spChg chg="mod ord">
          <ac:chgData name="Yuanyue Li" userId="62878614061aa2c9" providerId="LiveId" clId="{07866A88-1955-45B1-832E-7033D90E0484}" dt="2023-08-26T00:39:09.392" v="3262" actId="700"/>
          <ac:spMkLst>
            <pc:docMk/>
            <pc:sldMk cId="1761497160" sldId="375"/>
            <ac:spMk id="4" creationId="{8805799F-9151-1F7A-93B0-C52446DC2AF1}"/>
          </ac:spMkLst>
        </pc:spChg>
        <pc:spChg chg="del">
          <ac:chgData name="Yuanyue Li" userId="62878614061aa2c9" providerId="LiveId" clId="{07866A88-1955-45B1-832E-7033D90E0484}" dt="2023-08-26T00:31:26.447" v="3140" actId="6264"/>
          <ac:spMkLst>
            <pc:docMk/>
            <pc:sldMk cId="1761497160" sldId="375"/>
            <ac:spMk id="5" creationId="{201001B4-668D-E54B-747E-3809AF091F4E}"/>
          </ac:spMkLst>
        </pc:spChg>
        <pc:spChg chg="add mod ord">
          <ac:chgData name="Yuanyue Li" userId="62878614061aa2c9" providerId="LiveId" clId="{07866A88-1955-45B1-832E-7033D90E0484}" dt="2023-08-26T00:39:09.392" v="3262" actId="700"/>
          <ac:spMkLst>
            <pc:docMk/>
            <pc:sldMk cId="1761497160" sldId="375"/>
            <ac:spMk id="6" creationId="{4B73FE56-5DF0-86AD-401D-631D88008560}"/>
          </ac:spMkLst>
        </pc:spChg>
      </pc:sldChg>
      <pc:sldChg chg="addSp delSp modSp new mod modAnim">
        <pc:chgData name="Yuanyue Li" userId="62878614061aa2c9" providerId="LiveId" clId="{07866A88-1955-45B1-832E-7033D90E0484}" dt="2023-08-28T07:02:34.642" v="8802" actId="20577"/>
        <pc:sldMkLst>
          <pc:docMk/>
          <pc:sldMk cId="3578303691" sldId="376"/>
        </pc:sldMkLst>
        <pc:spChg chg="mod">
          <ac:chgData name="Yuanyue Li" userId="62878614061aa2c9" providerId="LiveId" clId="{07866A88-1955-45B1-832E-7033D90E0484}" dt="2023-08-23T18:39:31.109" v="151"/>
          <ac:spMkLst>
            <pc:docMk/>
            <pc:sldMk cId="3578303691" sldId="376"/>
            <ac:spMk id="2" creationId="{67B10F42-4549-F9A8-CCF0-BCFB5BEF6EFC}"/>
          </ac:spMkLst>
        </pc:spChg>
        <pc:spChg chg="mod topLvl">
          <ac:chgData name="Yuanyue Li" userId="62878614061aa2c9" providerId="LiveId" clId="{07866A88-1955-45B1-832E-7033D90E0484}" dt="2023-08-23T23:35:01.239" v="466" actId="164"/>
          <ac:spMkLst>
            <pc:docMk/>
            <pc:sldMk cId="3578303691" sldId="376"/>
            <ac:spMk id="4" creationId="{2F6BF340-D626-72B0-A63B-439EF7AB804D}"/>
          </ac:spMkLst>
        </pc:spChg>
        <pc:spChg chg="mod topLvl">
          <ac:chgData name="Yuanyue Li" userId="62878614061aa2c9" providerId="LiveId" clId="{07866A88-1955-45B1-832E-7033D90E0484}" dt="2023-08-28T06:30:35.633" v="8636" actId="164"/>
          <ac:spMkLst>
            <pc:docMk/>
            <pc:sldMk cId="3578303691" sldId="376"/>
            <ac:spMk id="10" creationId="{88F0E05E-C34A-AB84-8579-15B992CBD5A1}"/>
          </ac:spMkLst>
        </pc:spChg>
        <pc:spChg chg="mod topLvl">
          <ac:chgData name="Yuanyue Li" userId="62878614061aa2c9" providerId="LiveId" clId="{07866A88-1955-45B1-832E-7033D90E0484}" dt="2023-08-24T06:52:00.438" v="612" actId="1037"/>
          <ac:spMkLst>
            <pc:docMk/>
            <pc:sldMk cId="3578303691" sldId="376"/>
            <ac:spMk id="11" creationId="{66EE8FA7-5DFE-04E6-CBD5-1D269E65114F}"/>
          </ac:spMkLst>
        </pc:spChg>
        <pc:spChg chg="mod topLvl">
          <ac:chgData name="Yuanyue Li" userId="62878614061aa2c9" providerId="LiveId" clId="{07866A88-1955-45B1-832E-7033D90E0484}" dt="2023-08-23T23:35:23.527" v="470" actId="164"/>
          <ac:spMkLst>
            <pc:docMk/>
            <pc:sldMk cId="3578303691" sldId="376"/>
            <ac:spMk id="12" creationId="{6133EAE2-22EE-8D3E-D773-903C9E406D49}"/>
          </ac:spMkLst>
        </pc:spChg>
        <pc:spChg chg="mod topLvl">
          <ac:chgData name="Yuanyue Li" userId="62878614061aa2c9" providerId="LiveId" clId="{07866A88-1955-45B1-832E-7033D90E0484}" dt="2023-08-23T23:35:23.527" v="470" actId="164"/>
          <ac:spMkLst>
            <pc:docMk/>
            <pc:sldMk cId="3578303691" sldId="376"/>
            <ac:spMk id="13" creationId="{2FF244AF-EAD8-87EB-2E5D-DB3A5043F66A}"/>
          </ac:spMkLst>
        </pc:spChg>
        <pc:spChg chg="mod topLvl">
          <ac:chgData name="Yuanyue Li" userId="62878614061aa2c9" providerId="LiveId" clId="{07866A88-1955-45B1-832E-7033D90E0484}" dt="2023-08-23T23:35:19.142" v="469" actId="164"/>
          <ac:spMkLst>
            <pc:docMk/>
            <pc:sldMk cId="3578303691" sldId="376"/>
            <ac:spMk id="14" creationId="{C68BD817-D5D2-2C07-2083-E58908015FE5}"/>
          </ac:spMkLst>
        </pc:spChg>
        <pc:spChg chg="mod topLvl">
          <ac:chgData name="Yuanyue Li" userId="62878614061aa2c9" providerId="LiveId" clId="{07866A88-1955-45B1-832E-7033D90E0484}" dt="2023-08-23T23:35:19.142" v="469" actId="164"/>
          <ac:spMkLst>
            <pc:docMk/>
            <pc:sldMk cId="3578303691" sldId="376"/>
            <ac:spMk id="15" creationId="{02AAAB4C-4C39-C0C1-3A98-563EA276B4F8}"/>
          </ac:spMkLst>
        </pc:spChg>
        <pc:spChg chg="mod topLvl">
          <ac:chgData name="Yuanyue Li" userId="62878614061aa2c9" providerId="LiveId" clId="{07866A88-1955-45B1-832E-7033D90E0484}" dt="2023-08-23T23:35:19.142" v="469" actId="164"/>
          <ac:spMkLst>
            <pc:docMk/>
            <pc:sldMk cId="3578303691" sldId="376"/>
            <ac:spMk id="16" creationId="{325DF641-1B92-595D-5EC0-22AE7C178741}"/>
          </ac:spMkLst>
        </pc:spChg>
        <pc:spChg chg="mod topLvl">
          <ac:chgData name="Yuanyue Li" userId="62878614061aa2c9" providerId="LiveId" clId="{07866A88-1955-45B1-832E-7033D90E0484}" dt="2023-08-23T23:35:01.239" v="466" actId="164"/>
          <ac:spMkLst>
            <pc:docMk/>
            <pc:sldMk cId="3578303691" sldId="376"/>
            <ac:spMk id="17" creationId="{53771BF3-286A-C7A0-BB77-1B14ECA78329}"/>
          </ac:spMkLst>
        </pc:spChg>
        <pc:spChg chg="mod topLvl">
          <ac:chgData name="Yuanyue Li" userId="62878614061aa2c9" providerId="LiveId" clId="{07866A88-1955-45B1-832E-7033D90E0484}" dt="2023-08-23T23:35:03.895" v="467" actId="164"/>
          <ac:spMkLst>
            <pc:docMk/>
            <pc:sldMk cId="3578303691" sldId="376"/>
            <ac:spMk id="18" creationId="{909B1FFC-EA69-FBC3-9492-81B6A1C2184A}"/>
          </ac:spMkLst>
        </pc:spChg>
        <pc:spChg chg="mod topLvl">
          <ac:chgData name="Yuanyue Li" userId="62878614061aa2c9" providerId="LiveId" clId="{07866A88-1955-45B1-832E-7033D90E0484}" dt="2023-08-23T23:35:03.895" v="467" actId="164"/>
          <ac:spMkLst>
            <pc:docMk/>
            <pc:sldMk cId="3578303691" sldId="376"/>
            <ac:spMk id="19" creationId="{97FA9287-67C2-BD43-5C49-455DB6191DA6}"/>
          </ac:spMkLst>
        </pc:spChg>
        <pc:spChg chg="mod topLvl">
          <ac:chgData name="Yuanyue Li" userId="62878614061aa2c9" providerId="LiveId" clId="{07866A88-1955-45B1-832E-7033D90E0484}" dt="2023-08-23T23:35:03.895" v="467" actId="164"/>
          <ac:spMkLst>
            <pc:docMk/>
            <pc:sldMk cId="3578303691" sldId="376"/>
            <ac:spMk id="20" creationId="{6F20590D-20F1-F203-5D2B-CBC1D2B927A9}"/>
          </ac:spMkLst>
        </pc:spChg>
        <pc:spChg chg="mod topLvl">
          <ac:chgData name="Yuanyue Li" userId="62878614061aa2c9" providerId="LiveId" clId="{07866A88-1955-45B1-832E-7033D90E0484}" dt="2023-08-23T23:35:06.992" v="468" actId="164"/>
          <ac:spMkLst>
            <pc:docMk/>
            <pc:sldMk cId="3578303691" sldId="376"/>
            <ac:spMk id="21" creationId="{086C16FD-E4DE-0F47-5018-880F9438FFD1}"/>
          </ac:spMkLst>
        </pc:spChg>
        <pc:spChg chg="mod topLvl">
          <ac:chgData name="Yuanyue Li" userId="62878614061aa2c9" providerId="LiveId" clId="{07866A88-1955-45B1-832E-7033D90E0484}" dt="2023-08-23T23:35:06.992" v="468" actId="164"/>
          <ac:spMkLst>
            <pc:docMk/>
            <pc:sldMk cId="3578303691" sldId="376"/>
            <ac:spMk id="22" creationId="{D576DD56-7572-3BC4-2E4F-75E1D231C20A}"/>
          </ac:spMkLst>
        </pc:spChg>
        <pc:spChg chg="mod topLvl">
          <ac:chgData name="Yuanyue Li" userId="62878614061aa2c9" providerId="LiveId" clId="{07866A88-1955-45B1-832E-7033D90E0484}" dt="2023-08-23T23:35:01.239" v="466" actId="164"/>
          <ac:spMkLst>
            <pc:docMk/>
            <pc:sldMk cId="3578303691" sldId="376"/>
            <ac:spMk id="23" creationId="{DAE1D90C-70A5-8006-CC64-DEB5487D6A9C}"/>
          </ac:spMkLst>
        </pc:spChg>
        <pc:spChg chg="mod topLvl">
          <ac:chgData name="Yuanyue Li" userId="62878614061aa2c9" providerId="LiveId" clId="{07866A88-1955-45B1-832E-7033D90E0484}" dt="2023-08-23T23:35:19.142" v="469" actId="164"/>
          <ac:spMkLst>
            <pc:docMk/>
            <pc:sldMk cId="3578303691" sldId="376"/>
            <ac:spMk id="24" creationId="{4B6A780D-2D5F-2B0C-F82C-4BE4DD778087}"/>
          </ac:spMkLst>
        </pc:spChg>
        <pc:spChg chg="mod topLvl">
          <ac:chgData name="Yuanyue Li" userId="62878614061aa2c9" providerId="LiveId" clId="{07866A88-1955-45B1-832E-7033D90E0484}" dt="2023-08-24T06:52:05.381" v="626" actId="1037"/>
          <ac:spMkLst>
            <pc:docMk/>
            <pc:sldMk cId="3578303691" sldId="376"/>
            <ac:spMk id="25" creationId="{F24D3E9E-4AC9-B027-4EE0-00E24CA1A38D}"/>
          </ac:spMkLst>
        </pc:spChg>
        <pc:spChg chg="mod topLvl">
          <ac:chgData name="Yuanyue Li" userId="62878614061aa2c9" providerId="LiveId" clId="{07866A88-1955-45B1-832E-7033D90E0484}" dt="2023-08-23T23:35:01.239" v="466" actId="164"/>
          <ac:spMkLst>
            <pc:docMk/>
            <pc:sldMk cId="3578303691" sldId="376"/>
            <ac:spMk id="26" creationId="{E8AD0CB8-59AF-70B5-163A-25D0EB0BD8BC}"/>
          </ac:spMkLst>
        </pc:spChg>
        <pc:spChg chg="mod topLvl">
          <ac:chgData name="Yuanyue Li" userId="62878614061aa2c9" providerId="LiveId" clId="{07866A88-1955-45B1-832E-7033D90E0484}" dt="2023-08-23T23:35:01.239" v="466" actId="164"/>
          <ac:spMkLst>
            <pc:docMk/>
            <pc:sldMk cId="3578303691" sldId="376"/>
            <ac:spMk id="27" creationId="{540CEDE0-7868-255D-D1A6-DED097674DBF}"/>
          </ac:spMkLst>
        </pc:spChg>
        <pc:spChg chg="mod topLvl">
          <ac:chgData name="Yuanyue Li" userId="62878614061aa2c9" providerId="LiveId" clId="{07866A88-1955-45B1-832E-7033D90E0484}" dt="2023-08-23T23:35:01.239" v="466" actId="164"/>
          <ac:spMkLst>
            <pc:docMk/>
            <pc:sldMk cId="3578303691" sldId="376"/>
            <ac:spMk id="28" creationId="{CDC9C288-CDB1-516A-5E51-A58F27D09944}"/>
          </ac:spMkLst>
        </pc:spChg>
        <pc:spChg chg="mod topLvl">
          <ac:chgData name="Yuanyue Li" userId="62878614061aa2c9" providerId="LiveId" clId="{07866A88-1955-45B1-832E-7033D90E0484}" dt="2023-08-23T23:35:01.239" v="466" actId="164"/>
          <ac:spMkLst>
            <pc:docMk/>
            <pc:sldMk cId="3578303691" sldId="376"/>
            <ac:spMk id="29" creationId="{A6778CA9-062B-3947-16F6-2EB402E2CED8}"/>
          </ac:spMkLst>
        </pc:spChg>
        <pc:spChg chg="mod topLvl">
          <ac:chgData name="Yuanyue Li" userId="62878614061aa2c9" providerId="LiveId" clId="{07866A88-1955-45B1-832E-7033D90E0484}" dt="2023-08-23T23:35:01.239" v="466" actId="164"/>
          <ac:spMkLst>
            <pc:docMk/>
            <pc:sldMk cId="3578303691" sldId="376"/>
            <ac:spMk id="30" creationId="{717D8C46-2C99-396D-5D1E-71C64055DC47}"/>
          </ac:spMkLst>
        </pc:spChg>
        <pc:spChg chg="mod topLvl">
          <ac:chgData name="Yuanyue Li" userId="62878614061aa2c9" providerId="LiveId" clId="{07866A88-1955-45B1-832E-7033D90E0484}" dt="2023-08-23T23:35:01.239" v="466" actId="164"/>
          <ac:spMkLst>
            <pc:docMk/>
            <pc:sldMk cId="3578303691" sldId="376"/>
            <ac:spMk id="31" creationId="{98C7FBA1-3C99-24B0-C207-985F07806522}"/>
          </ac:spMkLst>
        </pc:spChg>
        <pc:spChg chg="mod topLvl">
          <ac:chgData name="Yuanyue Li" userId="62878614061aa2c9" providerId="LiveId" clId="{07866A88-1955-45B1-832E-7033D90E0484}" dt="2023-08-23T23:35:01.239" v="466" actId="164"/>
          <ac:spMkLst>
            <pc:docMk/>
            <pc:sldMk cId="3578303691" sldId="376"/>
            <ac:spMk id="32" creationId="{A2A81244-C231-4B52-1418-416EFAB3183A}"/>
          </ac:spMkLst>
        </pc:spChg>
        <pc:spChg chg="mod topLvl">
          <ac:chgData name="Yuanyue Li" userId="62878614061aa2c9" providerId="LiveId" clId="{07866A88-1955-45B1-832E-7033D90E0484}" dt="2023-08-23T23:35:01.239" v="466" actId="164"/>
          <ac:spMkLst>
            <pc:docMk/>
            <pc:sldMk cId="3578303691" sldId="376"/>
            <ac:spMk id="33" creationId="{610118A0-9B40-B367-27DF-8DDEF93578A1}"/>
          </ac:spMkLst>
        </pc:spChg>
        <pc:spChg chg="mod topLvl">
          <ac:chgData name="Yuanyue Li" userId="62878614061aa2c9" providerId="LiveId" clId="{07866A88-1955-45B1-832E-7033D90E0484}" dt="2023-08-23T23:35:01.239" v="466" actId="164"/>
          <ac:spMkLst>
            <pc:docMk/>
            <pc:sldMk cId="3578303691" sldId="376"/>
            <ac:spMk id="34" creationId="{F2C2C1AB-F802-9269-E88C-84675E0C03FA}"/>
          </ac:spMkLst>
        </pc:spChg>
        <pc:spChg chg="mod topLvl">
          <ac:chgData name="Yuanyue Li" userId="62878614061aa2c9" providerId="LiveId" clId="{07866A88-1955-45B1-832E-7033D90E0484}" dt="2023-08-23T23:35:01.239" v="466" actId="164"/>
          <ac:spMkLst>
            <pc:docMk/>
            <pc:sldMk cId="3578303691" sldId="376"/>
            <ac:spMk id="35" creationId="{D11F9E21-FEC1-4CEF-4CF0-51467BA80A2F}"/>
          </ac:spMkLst>
        </pc:spChg>
        <pc:spChg chg="mod topLvl">
          <ac:chgData name="Yuanyue Li" userId="62878614061aa2c9" providerId="LiveId" clId="{07866A88-1955-45B1-832E-7033D90E0484}" dt="2023-08-23T23:35:01.239" v="466" actId="164"/>
          <ac:spMkLst>
            <pc:docMk/>
            <pc:sldMk cId="3578303691" sldId="376"/>
            <ac:spMk id="36" creationId="{BB17A571-2710-9726-0B30-53AE29DFD6C9}"/>
          </ac:spMkLst>
        </pc:spChg>
        <pc:spChg chg="mod topLvl">
          <ac:chgData name="Yuanyue Li" userId="62878614061aa2c9" providerId="LiveId" clId="{07866A88-1955-45B1-832E-7033D90E0484}" dt="2023-08-23T23:35:01.239" v="466" actId="164"/>
          <ac:spMkLst>
            <pc:docMk/>
            <pc:sldMk cId="3578303691" sldId="376"/>
            <ac:spMk id="37" creationId="{CA2BCBA5-2CCF-50DC-3E2B-377D6D7D056F}"/>
          </ac:spMkLst>
        </pc:spChg>
        <pc:spChg chg="mod topLvl">
          <ac:chgData name="Yuanyue Li" userId="62878614061aa2c9" providerId="LiveId" clId="{07866A88-1955-45B1-832E-7033D90E0484}" dt="2023-08-23T23:35:01.239" v="466" actId="164"/>
          <ac:spMkLst>
            <pc:docMk/>
            <pc:sldMk cId="3578303691" sldId="376"/>
            <ac:spMk id="38" creationId="{83F7952D-2FAC-AA0D-613E-C43BDC5A9697}"/>
          </ac:spMkLst>
        </pc:spChg>
        <pc:spChg chg="mod topLvl">
          <ac:chgData name="Yuanyue Li" userId="62878614061aa2c9" providerId="LiveId" clId="{07866A88-1955-45B1-832E-7033D90E0484}" dt="2023-08-23T23:35:01.239" v="466" actId="164"/>
          <ac:spMkLst>
            <pc:docMk/>
            <pc:sldMk cId="3578303691" sldId="376"/>
            <ac:spMk id="39" creationId="{11626381-951B-275B-7DE4-F5FEACF92B54}"/>
          </ac:spMkLst>
        </pc:spChg>
        <pc:spChg chg="mod topLvl">
          <ac:chgData name="Yuanyue Li" userId="62878614061aa2c9" providerId="LiveId" clId="{07866A88-1955-45B1-832E-7033D90E0484}" dt="2023-08-28T06:30:35.633" v="8636" actId="164"/>
          <ac:spMkLst>
            <pc:docMk/>
            <pc:sldMk cId="3578303691" sldId="376"/>
            <ac:spMk id="40" creationId="{2A0BCC69-5EAF-48E4-722C-3D3828BE2263}"/>
          </ac:spMkLst>
        </pc:spChg>
        <pc:spChg chg="mod topLvl">
          <ac:chgData name="Yuanyue Li" userId="62878614061aa2c9" providerId="LiveId" clId="{07866A88-1955-45B1-832E-7033D90E0484}" dt="2023-08-28T06:30:35.633" v="8636" actId="164"/>
          <ac:spMkLst>
            <pc:docMk/>
            <pc:sldMk cId="3578303691" sldId="376"/>
            <ac:spMk id="41" creationId="{A03BB21D-3C81-76E8-2C5C-B8ADA0A94FD6}"/>
          </ac:spMkLst>
        </pc:spChg>
        <pc:spChg chg="mod topLvl">
          <ac:chgData name="Yuanyue Li" userId="62878614061aa2c9" providerId="LiveId" clId="{07866A88-1955-45B1-832E-7033D90E0484}" dt="2023-08-28T06:30:35.633" v="8636" actId="164"/>
          <ac:spMkLst>
            <pc:docMk/>
            <pc:sldMk cId="3578303691" sldId="376"/>
            <ac:spMk id="42" creationId="{FD925EE7-8AB1-F3E7-5A95-828F48DA8B52}"/>
          </ac:spMkLst>
        </pc:spChg>
        <pc:spChg chg="mod topLvl">
          <ac:chgData name="Yuanyue Li" userId="62878614061aa2c9" providerId="LiveId" clId="{07866A88-1955-45B1-832E-7033D90E0484}" dt="2023-08-28T06:30:35.633" v="8636" actId="164"/>
          <ac:spMkLst>
            <pc:docMk/>
            <pc:sldMk cId="3578303691" sldId="376"/>
            <ac:spMk id="43" creationId="{AC5E98F6-7984-5016-121B-616FBE276EA0}"/>
          </ac:spMkLst>
        </pc:spChg>
        <pc:spChg chg="mod topLvl">
          <ac:chgData name="Yuanyue Li" userId="62878614061aa2c9" providerId="LiveId" clId="{07866A88-1955-45B1-832E-7033D90E0484}" dt="2023-08-28T06:30:35.633" v="8636" actId="164"/>
          <ac:spMkLst>
            <pc:docMk/>
            <pc:sldMk cId="3578303691" sldId="376"/>
            <ac:spMk id="44" creationId="{814327EF-A215-9276-35A6-7DD7B3C99B99}"/>
          </ac:spMkLst>
        </pc:spChg>
        <pc:spChg chg="mod topLvl">
          <ac:chgData name="Yuanyue Li" userId="62878614061aa2c9" providerId="LiveId" clId="{07866A88-1955-45B1-832E-7033D90E0484}" dt="2023-08-28T06:30:35.633" v="8636" actId="164"/>
          <ac:spMkLst>
            <pc:docMk/>
            <pc:sldMk cId="3578303691" sldId="376"/>
            <ac:spMk id="45" creationId="{DCC5CFA3-01F2-2A70-4748-21BD0FB2355E}"/>
          </ac:spMkLst>
        </pc:spChg>
        <pc:spChg chg="mod topLvl">
          <ac:chgData name="Yuanyue Li" userId="62878614061aa2c9" providerId="LiveId" clId="{07866A88-1955-45B1-832E-7033D90E0484}" dt="2023-08-28T06:30:35.633" v="8636" actId="164"/>
          <ac:spMkLst>
            <pc:docMk/>
            <pc:sldMk cId="3578303691" sldId="376"/>
            <ac:spMk id="46" creationId="{FFCE112D-9402-93F2-4DDD-DE830A1AF4F9}"/>
          </ac:spMkLst>
        </pc:spChg>
        <pc:spChg chg="mod topLvl">
          <ac:chgData name="Yuanyue Li" userId="62878614061aa2c9" providerId="LiveId" clId="{07866A88-1955-45B1-832E-7033D90E0484}" dt="2023-08-28T06:30:35.633" v="8636" actId="164"/>
          <ac:spMkLst>
            <pc:docMk/>
            <pc:sldMk cId="3578303691" sldId="376"/>
            <ac:spMk id="47" creationId="{E31AB6A6-3E25-A3E9-C046-AB757534A244}"/>
          </ac:spMkLst>
        </pc:spChg>
        <pc:spChg chg="mod topLvl">
          <ac:chgData name="Yuanyue Li" userId="62878614061aa2c9" providerId="LiveId" clId="{07866A88-1955-45B1-832E-7033D90E0484}" dt="2023-08-28T06:30:35.633" v="8636" actId="164"/>
          <ac:spMkLst>
            <pc:docMk/>
            <pc:sldMk cId="3578303691" sldId="376"/>
            <ac:spMk id="48" creationId="{C51F1251-88EC-0250-76A2-8FFDE804BD48}"/>
          </ac:spMkLst>
        </pc:spChg>
        <pc:spChg chg="mod topLvl">
          <ac:chgData name="Yuanyue Li" userId="62878614061aa2c9" providerId="LiveId" clId="{07866A88-1955-45B1-832E-7033D90E0484}" dt="2023-08-28T06:30:35.633" v="8636" actId="164"/>
          <ac:spMkLst>
            <pc:docMk/>
            <pc:sldMk cId="3578303691" sldId="376"/>
            <ac:spMk id="49" creationId="{8B730860-BBB9-7761-E590-C2D8513DC34C}"/>
          </ac:spMkLst>
        </pc:spChg>
        <pc:spChg chg="mod topLvl">
          <ac:chgData name="Yuanyue Li" userId="62878614061aa2c9" providerId="LiveId" clId="{07866A88-1955-45B1-832E-7033D90E0484}" dt="2023-08-28T06:30:35.633" v="8636" actId="164"/>
          <ac:spMkLst>
            <pc:docMk/>
            <pc:sldMk cId="3578303691" sldId="376"/>
            <ac:spMk id="50" creationId="{24D4AA1B-24CF-2C93-7D0B-43FA8A22B9BE}"/>
          </ac:spMkLst>
        </pc:spChg>
        <pc:spChg chg="mod topLvl">
          <ac:chgData name="Yuanyue Li" userId="62878614061aa2c9" providerId="LiveId" clId="{07866A88-1955-45B1-832E-7033D90E0484}" dt="2023-08-28T06:30:35.633" v="8636" actId="164"/>
          <ac:spMkLst>
            <pc:docMk/>
            <pc:sldMk cId="3578303691" sldId="376"/>
            <ac:spMk id="51" creationId="{F911AB5A-343E-AF85-333A-B21A1F2E945B}"/>
          </ac:spMkLst>
        </pc:spChg>
        <pc:spChg chg="mod topLvl">
          <ac:chgData name="Yuanyue Li" userId="62878614061aa2c9" providerId="LiveId" clId="{07866A88-1955-45B1-832E-7033D90E0484}" dt="2023-08-28T06:30:35.633" v="8636" actId="164"/>
          <ac:spMkLst>
            <pc:docMk/>
            <pc:sldMk cId="3578303691" sldId="376"/>
            <ac:spMk id="52" creationId="{664A39C2-BD26-B714-9522-036F0DB2AFAF}"/>
          </ac:spMkLst>
        </pc:spChg>
        <pc:spChg chg="mod topLvl">
          <ac:chgData name="Yuanyue Li" userId="62878614061aa2c9" providerId="LiveId" clId="{07866A88-1955-45B1-832E-7033D90E0484}" dt="2023-08-28T06:30:35.633" v="8636" actId="164"/>
          <ac:spMkLst>
            <pc:docMk/>
            <pc:sldMk cId="3578303691" sldId="376"/>
            <ac:spMk id="53" creationId="{22AFFCBB-574A-40DF-7427-AA8DAB710537}"/>
          </ac:spMkLst>
        </pc:spChg>
        <pc:spChg chg="mod topLvl">
          <ac:chgData name="Yuanyue Li" userId="62878614061aa2c9" providerId="LiveId" clId="{07866A88-1955-45B1-832E-7033D90E0484}" dt="2023-08-28T06:30:35.633" v="8636" actId="164"/>
          <ac:spMkLst>
            <pc:docMk/>
            <pc:sldMk cId="3578303691" sldId="376"/>
            <ac:spMk id="54" creationId="{77CCAE31-67D8-9AA1-A344-C63077BCD2B0}"/>
          </ac:spMkLst>
        </pc:spChg>
        <pc:spChg chg="mod topLvl">
          <ac:chgData name="Yuanyue Li" userId="62878614061aa2c9" providerId="LiveId" clId="{07866A88-1955-45B1-832E-7033D90E0484}" dt="2023-08-28T06:30:35.633" v="8636" actId="164"/>
          <ac:spMkLst>
            <pc:docMk/>
            <pc:sldMk cId="3578303691" sldId="376"/>
            <ac:spMk id="55" creationId="{1EAF6F9F-7795-B7D6-F9DD-3A64255FD4B8}"/>
          </ac:spMkLst>
        </pc:spChg>
        <pc:spChg chg="mod topLvl">
          <ac:chgData name="Yuanyue Li" userId="62878614061aa2c9" providerId="LiveId" clId="{07866A88-1955-45B1-832E-7033D90E0484}" dt="2023-08-28T06:30:35.633" v="8636" actId="164"/>
          <ac:spMkLst>
            <pc:docMk/>
            <pc:sldMk cId="3578303691" sldId="376"/>
            <ac:spMk id="56" creationId="{D8BDF25B-9325-400E-E6D0-311583931A7E}"/>
          </ac:spMkLst>
        </pc:spChg>
        <pc:spChg chg="mod topLvl">
          <ac:chgData name="Yuanyue Li" userId="62878614061aa2c9" providerId="LiveId" clId="{07866A88-1955-45B1-832E-7033D90E0484}" dt="2023-08-23T23:35:03.895" v="467" actId="164"/>
          <ac:spMkLst>
            <pc:docMk/>
            <pc:sldMk cId="3578303691" sldId="376"/>
            <ac:spMk id="57" creationId="{8EBA86B4-5792-07F1-E93F-C8C93A6213C7}"/>
          </ac:spMkLst>
        </pc:spChg>
        <pc:spChg chg="mod topLvl">
          <ac:chgData name="Yuanyue Li" userId="62878614061aa2c9" providerId="LiveId" clId="{07866A88-1955-45B1-832E-7033D90E0484}" dt="2023-08-23T23:35:03.895" v="467" actId="164"/>
          <ac:spMkLst>
            <pc:docMk/>
            <pc:sldMk cId="3578303691" sldId="376"/>
            <ac:spMk id="58" creationId="{3C1E3D43-6743-6674-7729-44074838EDD0}"/>
          </ac:spMkLst>
        </pc:spChg>
        <pc:spChg chg="mod topLvl">
          <ac:chgData name="Yuanyue Li" userId="62878614061aa2c9" providerId="LiveId" clId="{07866A88-1955-45B1-832E-7033D90E0484}" dt="2023-08-23T23:35:03.895" v="467" actId="164"/>
          <ac:spMkLst>
            <pc:docMk/>
            <pc:sldMk cId="3578303691" sldId="376"/>
            <ac:spMk id="59" creationId="{D32918A9-F1C0-026D-0662-43D28E711C5C}"/>
          </ac:spMkLst>
        </pc:spChg>
        <pc:spChg chg="mod topLvl">
          <ac:chgData name="Yuanyue Li" userId="62878614061aa2c9" providerId="LiveId" clId="{07866A88-1955-45B1-832E-7033D90E0484}" dt="2023-08-23T23:35:03.895" v="467" actId="164"/>
          <ac:spMkLst>
            <pc:docMk/>
            <pc:sldMk cId="3578303691" sldId="376"/>
            <ac:spMk id="60" creationId="{FC3408DA-A38D-C321-CB43-6F9ADC730DAB}"/>
          </ac:spMkLst>
        </pc:spChg>
        <pc:spChg chg="mod topLvl">
          <ac:chgData name="Yuanyue Li" userId="62878614061aa2c9" providerId="LiveId" clId="{07866A88-1955-45B1-832E-7033D90E0484}" dt="2023-08-23T23:35:03.895" v="467" actId="164"/>
          <ac:spMkLst>
            <pc:docMk/>
            <pc:sldMk cId="3578303691" sldId="376"/>
            <ac:spMk id="61" creationId="{06E84A2D-D154-7F18-4254-0E6D183DECE7}"/>
          </ac:spMkLst>
        </pc:spChg>
        <pc:spChg chg="mod topLvl">
          <ac:chgData name="Yuanyue Li" userId="62878614061aa2c9" providerId="LiveId" clId="{07866A88-1955-45B1-832E-7033D90E0484}" dt="2023-08-23T23:35:03.895" v="467" actId="164"/>
          <ac:spMkLst>
            <pc:docMk/>
            <pc:sldMk cId="3578303691" sldId="376"/>
            <ac:spMk id="62" creationId="{8FC1522B-37DE-02E2-38EC-D5EBF50B3C2C}"/>
          </ac:spMkLst>
        </pc:spChg>
        <pc:spChg chg="mod topLvl">
          <ac:chgData name="Yuanyue Li" userId="62878614061aa2c9" providerId="LiveId" clId="{07866A88-1955-45B1-832E-7033D90E0484}" dt="2023-08-23T23:35:03.895" v="467" actId="164"/>
          <ac:spMkLst>
            <pc:docMk/>
            <pc:sldMk cId="3578303691" sldId="376"/>
            <ac:spMk id="63" creationId="{1B154A5A-6AF5-6191-6C06-E1832E451F49}"/>
          </ac:spMkLst>
        </pc:spChg>
        <pc:spChg chg="mod topLvl">
          <ac:chgData name="Yuanyue Li" userId="62878614061aa2c9" providerId="LiveId" clId="{07866A88-1955-45B1-832E-7033D90E0484}" dt="2023-08-23T23:35:23.527" v="470" actId="164"/>
          <ac:spMkLst>
            <pc:docMk/>
            <pc:sldMk cId="3578303691" sldId="376"/>
            <ac:spMk id="64" creationId="{D3F563F3-1E5A-C5D4-6B96-3E5885A51D92}"/>
          </ac:spMkLst>
        </pc:spChg>
        <pc:spChg chg="mod topLvl">
          <ac:chgData name="Yuanyue Li" userId="62878614061aa2c9" providerId="LiveId" clId="{07866A88-1955-45B1-832E-7033D90E0484}" dt="2023-08-23T23:35:23.527" v="470" actId="164"/>
          <ac:spMkLst>
            <pc:docMk/>
            <pc:sldMk cId="3578303691" sldId="376"/>
            <ac:spMk id="65" creationId="{D9018EDE-14DA-CD46-286B-C22D247AE5F7}"/>
          </ac:spMkLst>
        </pc:spChg>
        <pc:spChg chg="mod topLvl">
          <ac:chgData name="Yuanyue Li" userId="62878614061aa2c9" providerId="LiveId" clId="{07866A88-1955-45B1-832E-7033D90E0484}" dt="2023-08-23T23:35:23.527" v="470" actId="164"/>
          <ac:spMkLst>
            <pc:docMk/>
            <pc:sldMk cId="3578303691" sldId="376"/>
            <ac:spMk id="66" creationId="{2C9238B4-8224-8BD5-7AA3-C807F8110687}"/>
          </ac:spMkLst>
        </pc:spChg>
        <pc:spChg chg="mod topLvl">
          <ac:chgData name="Yuanyue Li" userId="62878614061aa2c9" providerId="LiveId" clId="{07866A88-1955-45B1-832E-7033D90E0484}" dt="2023-08-23T23:35:23.527" v="470" actId="164"/>
          <ac:spMkLst>
            <pc:docMk/>
            <pc:sldMk cId="3578303691" sldId="376"/>
            <ac:spMk id="67" creationId="{854B8EEF-2C6F-F5D8-EFA6-ECFCF80602AF}"/>
          </ac:spMkLst>
        </pc:spChg>
        <pc:spChg chg="mod topLvl">
          <ac:chgData name="Yuanyue Li" userId="62878614061aa2c9" providerId="LiveId" clId="{07866A88-1955-45B1-832E-7033D90E0484}" dt="2023-08-23T23:35:23.527" v="470" actId="164"/>
          <ac:spMkLst>
            <pc:docMk/>
            <pc:sldMk cId="3578303691" sldId="376"/>
            <ac:spMk id="68" creationId="{A384CAC8-DA67-4938-AFB6-253D52A4E165}"/>
          </ac:spMkLst>
        </pc:spChg>
        <pc:spChg chg="mod topLvl">
          <ac:chgData name="Yuanyue Li" userId="62878614061aa2c9" providerId="LiveId" clId="{07866A88-1955-45B1-832E-7033D90E0484}" dt="2023-08-23T23:35:23.527" v="470" actId="164"/>
          <ac:spMkLst>
            <pc:docMk/>
            <pc:sldMk cId="3578303691" sldId="376"/>
            <ac:spMk id="69" creationId="{6DAE47FB-FF05-FF26-1469-20EECEDD28AB}"/>
          </ac:spMkLst>
        </pc:spChg>
        <pc:spChg chg="mod topLvl">
          <ac:chgData name="Yuanyue Li" userId="62878614061aa2c9" providerId="LiveId" clId="{07866A88-1955-45B1-832E-7033D90E0484}" dt="2023-08-23T23:35:23.527" v="470" actId="164"/>
          <ac:spMkLst>
            <pc:docMk/>
            <pc:sldMk cId="3578303691" sldId="376"/>
            <ac:spMk id="70" creationId="{503F5B7C-6104-9A7F-6E04-D5AD6D9BCD82}"/>
          </ac:spMkLst>
        </pc:spChg>
        <pc:spChg chg="mod topLvl">
          <ac:chgData name="Yuanyue Li" userId="62878614061aa2c9" providerId="LiveId" clId="{07866A88-1955-45B1-832E-7033D90E0484}" dt="2023-08-23T23:35:23.527" v="470" actId="164"/>
          <ac:spMkLst>
            <pc:docMk/>
            <pc:sldMk cId="3578303691" sldId="376"/>
            <ac:spMk id="71" creationId="{1AE79E8E-0CCD-7586-C1C1-5D0729A999BB}"/>
          </ac:spMkLst>
        </pc:spChg>
        <pc:spChg chg="mod topLvl">
          <ac:chgData name="Yuanyue Li" userId="62878614061aa2c9" providerId="LiveId" clId="{07866A88-1955-45B1-832E-7033D90E0484}" dt="2023-08-23T23:35:23.527" v="470" actId="164"/>
          <ac:spMkLst>
            <pc:docMk/>
            <pc:sldMk cId="3578303691" sldId="376"/>
            <ac:spMk id="72" creationId="{5592C179-F285-05A7-1492-FC96A129D35C}"/>
          </ac:spMkLst>
        </pc:spChg>
        <pc:spChg chg="mod topLvl">
          <ac:chgData name="Yuanyue Li" userId="62878614061aa2c9" providerId="LiveId" clId="{07866A88-1955-45B1-832E-7033D90E0484}" dt="2023-08-23T23:35:23.527" v="470" actId="164"/>
          <ac:spMkLst>
            <pc:docMk/>
            <pc:sldMk cId="3578303691" sldId="376"/>
            <ac:spMk id="73" creationId="{5A721809-6545-1C7A-AAF0-A22FC5878E0D}"/>
          </ac:spMkLst>
        </pc:spChg>
        <pc:spChg chg="mod topLvl">
          <ac:chgData name="Yuanyue Li" userId="62878614061aa2c9" providerId="LiveId" clId="{07866A88-1955-45B1-832E-7033D90E0484}" dt="2023-08-23T23:35:19.142" v="469" actId="164"/>
          <ac:spMkLst>
            <pc:docMk/>
            <pc:sldMk cId="3578303691" sldId="376"/>
            <ac:spMk id="74" creationId="{0F48652B-4331-CD19-2E28-2ADF37DE294D}"/>
          </ac:spMkLst>
        </pc:spChg>
        <pc:spChg chg="mod topLvl">
          <ac:chgData name="Yuanyue Li" userId="62878614061aa2c9" providerId="LiveId" clId="{07866A88-1955-45B1-832E-7033D90E0484}" dt="2023-08-23T23:35:19.142" v="469" actId="164"/>
          <ac:spMkLst>
            <pc:docMk/>
            <pc:sldMk cId="3578303691" sldId="376"/>
            <ac:spMk id="75" creationId="{BE4AFD6C-3392-18E6-22D8-197617FEDAA1}"/>
          </ac:spMkLst>
        </pc:spChg>
        <pc:spChg chg="mod topLvl">
          <ac:chgData name="Yuanyue Li" userId="62878614061aa2c9" providerId="LiveId" clId="{07866A88-1955-45B1-832E-7033D90E0484}" dt="2023-08-23T23:35:19.142" v="469" actId="164"/>
          <ac:spMkLst>
            <pc:docMk/>
            <pc:sldMk cId="3578303691" sldId="376"/>
            <ac:spMk id="76" creationId="{BED82975-147D-CFE6-7EF6-2D06D5A6F263}"/>
          </ac:spMkLst>
        </pc:spChg>
        <pc:spChg chg="mod topLvl">
          <ac:chgData name="Yuanyue Li" userId="62878614061aa2c9" providerId="LiveId" clId="{07866A88-1955-45B1-832E-7033D90E0484}" dt="2023-08-23T23:35:19.142" v="469" actId="164"/>
          <ac:spMkLst>
            <pc:docMk/>
            <pc:sldMk cId="3578303691" sldId="376"/>
            <ac:spMk id="77" creationId="{FE0315E0-D685-C7E8-C0FD-008798FB3F6A}"/>
          </ac:spMkLst>
        </pc:spChg>
        <pc:spChg chg="mod topLvl">
          <ac:chgData name="Yuanyue Li" userId="62878614061aa2c9" providerId="LiveId" clId="{07866A88-1955-45B1-832E-7033D90E0484}" dt="2023-08-23T23:35:19.142" v="469" actId="164"/>
          <ac:spMkLst>
            <pc:docMk/>
            <pc:sldMk cId="3578303691" sldId="376"/>
            <ac:spMk id="78" creationId="{0407F5B4-D142-A80C-B8C2-0AE0F36ED32E}"/>
          </ac:spMkLst>
        </pc:spChg>
        <pc:spChg chg="mod topLvl">
          <ac:chgData name="Yuanyue Li" userId="62878614061aa2c9" providerId="LiveId" clId="{07866A88-1955-45B1-832E-7033D90E0484}" dt="2023-08-23T23:35:19.142" v="469" actId="164"/>
          <ac:spMkLst>
            <pc:docMk/>
            <pc:sldMk cId="3578303691" sldId="376"/>
            <ac:spMk id="79" creationId="{8AB0D9E4-EA00-A8B4-A4A9-ED3814FA9408}"/>
          </ac:spMkLst>
        </pc:spChg>
        <pc:spChg chg="mod topLvl">
          <ac:chgData name="Yuanyue Li" userId="62878614061aa2c9" providerId="LiveId" clId="{07866A88-1955-45B1-832E-7033D90E0484}" dt="2023-08-23T23:35:19.142" v="469" actId="164"/>
          <ac:spMkLst>
            <pc:docMk/>
            <pc:sldMk cId="3578303691" sldId="376"/>
            <ac:spMk id="80" creationId="{E5B74D31-2E43-25F2-E4AF-E45E5DE6D37D}"/>
          </ac:spMkLst>
        </pc:spChg>
        <pc:spChg chg="mod topLvl">
          <ac:chgData name="Yuanyue Li" userId="62878614061aa2c9" providerId="LiveId" clId="{07866A88-1955-45B1-832E-7033D90E0484}" dt="2023-08-23T23:35:19.142" v="469" actId="164"/>
          <ac:spMkLst>
            <pc:docMk/>
            <pc:sldMk cId="3578303691" sldId="376"/>
            <ac:spMk id="81" creationId="{CDF7853F-8207-C624-388B-76E5D7502132}"/>
          </ac:spMkLst>
        </pc:spChg>
        <pc:spChg chg="mod topLvl">
          <ac:chgData name="Yuanyue Li" userId="62878614061aa2c9" providerId="LiveId" clId="{07866A88-1955-45B1-832E-7033D90E0484}" dt="2023-08-23T23:35:19.142" v="469" actId="164"/>
          <ac:spMkLst>
            <pc:docMk/>
            <pc:sldMk cId="3578303691" sldId="376"/>
            <ac:spMk id="82" creationId="{22E568C7-BE94-34A2-0839-B4FF48B68895}"/>
          </ac:spMkLst>
        </pc:spChg>
        <pc:spChg chg="mod topLvl">
          <ac:chgData name="Yuanyue Li" userId="62878614061aa2c9" providerId="LiveId" clId="{07866A88-1955-45B1-832E-7033D90E0484}" dt="2023-08-23T23:35:19.142" v="469" actId="164"/>
          <ac:spMkLst>
            <pc:docMk/>
            <pc:sldMk cId="3578303691" sldId="376"/>
            <ac:spMk id="83" creationId="{CD82E77F-CD4F-B66F-229B-481495AF8519}"/>
          </ac:spMkLst>
        </pc:spChg>
        <pc:spChg chg="mod topLvl">
          <ac:chgData name="Yuanyue Li" userId="62878614061aa2c9" providerId="LiveId" clId="{07866A88-1955-45B1-832E-7033D90E0484}" dt="2023-08-28T06:30:35.633" v="8636" actId="164"/>
          <ac:spMkLst>
            <pc:docMk/>
            <pc:sldMk cId="3578303691" sldId="376"/>
            <ac:spMk id="84" creationId="{266F7188-BD09-4EF0-8883-131820673378}"/>
          </ac:spMkLst>
        </pc:spChg>
        <pc:spChg chg="mod topLvl">
          <ac:chgData name="Yuanyue Li" userId="62878614061aa2c9" providerId="LiveId" clId="{07866A88-1955-45B1-832E-7033D90E0484}" dt="2023-08-28T06:30:35.633" v="8636" actId="164"/>
          <ac:spMkLst>
            <pc:docMk/>
            <pc:sldMk cId="3578303691" sldId="376"/>
            <ac:spMk id="85" creationId="{7D6A3A9C-AC35-040C-DA61-D9086468F4C8}"/>
          </ac:spMkLst>
        </pc:spChg>
        <pc:spChg chg="mod topLvl">
          <ac:chgData name="Yuanyue Li" userId="62878614061aa2c9" providerId="LiveId" clId="{07866A88-1955-45B1-832E-7033D90E0484}" dt="2023-08-28T06:30:35.633" v="8636" actId="164"/>
          <ac:spMkLst>
            <pc:docMk/>
            <pc:sldMk cId="3578303691" sldId="376"/>
            <ac:spMk id="86" creationId="{D94A5F8C-BB66-D720-AADC-595B56B21907}"/>
          </ac:spMkLst>
        </pc:spChg>
        <pc:spChg chg="mod topLvl">
          <ac:chgData name="Yuanyue Li" userId="62878614061aa2c9" providerId="LiveId" clId="{07866A88-1955-45B1-832E-7033D90E0484}" dt="2023-08-28T06:30:35.633" v="8636" actId="164"/>
          <ac:spMkLst>
            <pc:docMk/>
            <pc:sldMk cId="3578303691" sldId="376"/>
            <ac:spMk id="87" creationId="{073C3011-0924-5B88-54CE-465D4B42C005}"/>
          </ac:spMkLst>
        </pc:spChg>
        <pc:spChg chg="mod topLvl">
          <ac:chgData name="Yuanyue Li" userId="62878614061aa2c9" providerId="LiveId" clId="{07866A88-1955-45B1-832E-7033D90E0484}" dt="2023-08-28T06:30:35.633" v="8636" actId="164"/>
          <ac:spMkLst>
            <pc:docMk/>
            <pc:sldMk cId="3578303691" sldId="376"/>
            <ac:spMk id="88" creationId="{59A6A79C-0BAA-8B6F-2A4A-38A63954CF08}"/>
          </ac:spMkLst>
        </pc:spChg>
        <pc:spChg chg="mod topLvl">
          <ac:chgData name="Yuanyue Li" userId="62878614061aa2c9" providerId="LiveId" clId="{07866A88-1955-45B1-832E-7033D90E0484}" dt="2023-08-28T06:30:35.633" v="8636" actId="164"/>
          <ac:spMkLst>
            <pc:docMk/>
            <pc:sldMk cId="3578303691" sldId="376"/>
            <ac:spMk id="89" creationId="{ADBD979C-5D92-6694-407F-59F253E1C1A4}"/>
          </ac:spMkLst>
        </pc:spChg>
        <pc:spChg chg="mod topLvl">
          <ac:chgData name="Yuanyue Li" userId="62878614061aa2c9" providerId="LiveId" clId="{07866A88-1955-45B1-832E-7033D90E0484}" dt="2023-08-28T06:30:35.633" v="8636" actId="164"/>
          <ac:spMkLst>
            <pc:docMk/>
            <pc:sldMk cId="3578303691" sldId="376"/>
            <ac:spMk id="90" creationId="{29216BC6-D6CA-79DA-4C7E-6CEEC40FC965}"/>
          </ac:spMkLst>
        </pc:spChg>
        <pc:spChg chg="mod topLvl">
          <ac:chgData name="Yuanyue Li" userId="62878614061aa2c9" providerId="LiveId" clId="{07866A88-1955-45B1-832E-7033D90E0484}" dt="2023-08-28T06:30:35.633" v="8636" actId="164"/>
          <ac:spMkLst>
            <pc:docMk/>
            <pc:sldMk cId="3578303691" sldId="376"/>
            <ac:spMk id="91" creationId="{5900E7DA-0783-F833-DA96-CC599AD1FCA5}"/>
          </ac:spMkLst>
        </pc:spChg>
        <pc:spChg chg="mod topLvl">
          <ac:chgData name="Yuanyue Li" userId="62878614061aa2c9" providerId="LiveId" clId="{07866A88-1955-45B1-832E-7033D90E0484}" dt="2023-08-28T06:30:35.633" v="8636" actId="164"/>
          <ac:spMkLst>
            <pc:docMk/>
            <pc:sldMk cId="3578303691" sldId="376"/>
            <ac:spMk id="92" creationId="{375975D3-A8FF-AF0C-B2B9-936A91A2FE8B}"/>
          </ac:spMkLst>
        </pc:spChg>
        <pc:spChg chg="mod topLvl">
          <ac:chgData name="Yuanyue Li" userId="62878614061aa2c9" providerId="LiveId" clId="{07866A88-1955-45B1-832E-7033D90E0484}" dt="2023-08-23T23:35:01.239" v="466" actId="164"/>
          <ac:spMkLst>
            <pc:docMk/>
            <pc:sldMk cId="3578303691" sldId="376"/>
            <ac:spMk id="93" creationId="{0FAC6DDB-F63B-FC90-73FB-AD6AA4EF579F}"/>
          </ac:spMkLst>
        </pc:spChg>
        <pc:spChg chg="mod topLvl">
          <ac:chgData name="Yuanyue Li" userId="62878614061aa2c9" providerId="LiveId" clId="{07866A88-1955-45B1-832E-7033D90E0484}" dt="2023-08-23T23:35:06.992" v="468" actId="164"/>
          <ac:spMkLst>
            <pc:docMk/>
            <pc:sldMk cId="3578303691" sldId="376"/>
            <ac:spMk id="95" creationId="{B80939BD-8C97-9009-77C1-ED764742889D}"/>
          </ac:spMkLst>
        </pc:spChg>
        <pc:spChg chg="mod topLvl">
          <ac:chgData name="Yuanyue Li" userId="62878614061aa2c9" providerId="LiveId" clId="{07866A88-1955-45B1-832E-7033D90E0484}" dt="2023-08-23T23:35:19.142" v="469" actId="164"/>
          <ac:spMkLst>
            <pc:docMk/>
            <pc:sldMk cId="3578303691" sldId="376"/>
            <ac:spMk id="96" creationId="{2895CF62-81FA-9FD2-E18E-5DBE38329AEB}"/>
          </ac:spMkLst>
        </pc:spChg>
        <pc:spChg chg="mod">
          <ac:chgData name="Yuanyue Li" userId="62878614061aa2c9" providerId="LiveId" clId="{07866A88-1955-45B1-832E-7033D90E0484}" dt="2023-08-23T19:16:37.539" v="462" actId="165"/>
          <ac:spMkLst>
            <pc:docMk/>
            <pc:sldMk cId="3578303691" sldId="376"/>
            <ac:spMk id="98" creationId="{D4D65D14-3E43-7505-291E-DFCE5F022E68}"/>
          </ac:spMkLst>
        </pc:spChg>
        <pc:spChg chg="mod">
          <ac:chgData name="Yuanyue Li" userId="62878614061aa2c9" providerId="LiveId" clId="{07866A88-1955-45B1-832E-7033D90E0484}" dt="2023-08-23T19:16:37.539" v="462" actId="165"/>
          <ac:spMkLst>
            <pc:docMk/>
            <pc:sldMk cId="3578303691" sldId="376"/>
            <ac:spMk id="99" creationId="{661CCED7-74CA-FC69-237C-D449AB3361E4}"/>
          </ac:spMkLst>
        </pc:spChg>
        <pc:spChg chg="mod">
          <ac:chgData name="Yuanyue Li" userId="62878614061aa2c9" providerId="LiveId" clId="{07866A88-1955-45B1-832E-7033D90E0484}" dt="2023-08-23T19:16:37.539" v="462" actId="165"/>
          <ac:spMkLst>
            <pc:docMk/>
            <pc:sldMk cId="3578303691" sldId="376"/>
            <ac:spMk id="100" creationId="{70AB12F2-BEFE-373D-0234-92E4EE1A5F6D}"/>
          </ac:spMkLst>
        </pc:spChg>
        <pc:spChg chg="mod">
          <ac:chgData name="Yuanyue Li" userId="62878614061aa2c9" providerId="LiveId" clId="{07866A88-1955-45B1-832E-7033D90E0484}" dt="2023-08-23T19:16:37.539" v="462" actId="165"/>
          <ac:spMkLst>
            <pc:docMk/>
            <pc:sldMk cId="3578303691" sldId="376"/>
            <ac:spMk id="101" creationId="{6F102BDF-0908-43A0-AB00-555E25F394EF}"/>
          </ac:spMkLst>
        </pc:spChg>
        <pc:spChg chg="mod">
          <ac:chgData name="Yuanyue Li" userId="62878614061aa2c9" providerId="LiveId" clId="{07866A88-1955-45B1-832E-7033D90E0484}" dt="2023-08-23T19:16:37.539" v="462" actId="165"/>
          <ac:spMkLst>
            <pc:docMk/>
            <pc:sldMk cId="3578303691" sldId="376"/>
            <ac:spMk id="102" creationId="{28C2BCAC-B0B2-1AA0-2D40-BB0D5C427420}"/>
          </ac:spMkLst>
        </pc:spChg>
        <pc:spChg chg="mod">
          <ac:chgData name="Yuanyue Li" userId="62878614061aa2c9" providerId="LiveId" clId="{07866A88-1955-45B1-832E-7033D90E0484}" dt="2023-08-23T19:16:37.539" v="462" actId="165"/>
          <ac:spMkLst>
            <pc:docMk/>
            <pc:sldMk cId="3578303691" sldId="376"/>
            <ac:spMk id="103" creationId="{E3AACC4B-CD23-50ED-6C91-C41666C10AE4}"/>
          </ac:spMkLst>
        </pc:spChg>
        <pc:spChg chg="mod">
          <ac:chgData name="Yuanyue Li" userId="62878614061aa2c9" providerId="LiveId" clId="{07866A88-1955-45B1-832E-7033D90E0484}" dt="2023-08-23T19:16:37.539" v="462" actId="165"/>
          <ac:spMkLst>
            <pc:docMk/>
            <pc:sldMk cId="3578303691" sldId="376"/>
            <ac:spMk id="104" creationId="{E11A28A0-CCF2-F6A1-D058-0C250BBEBF82}"/>
          </ac:spMkLst>
        </pc:spChg>
        <pc:spChg chg="mod">
          <ac:chgData name="Yuanyue Li" userId="62878614061aa2c9" providerId="LiveId" clId="{07866A88-1955-45B1-832E-7033D90E0484}" dt="2023-08-23T19:16:37.539" v="462" actId="165"/>
          <ac:spMkLst>
            <pc:docMk/>
            <pc:sldMk cId="3578303691" sldId="376"/>
            <ac:spMk id="105" creationId="{92C9F843-8A76-A484-E083-8086B47E9BA4}"/>
          </ac:spMkLst>
        </pc:spChg>
        <pc:spChg chg="mod">
          <ac:chgData name="Yuanyue Li" userId="62878614061aa2c9" providerId="LiveId" clId="{07866A88-1955-45B1-832E-7033D90E0484}" dt="2023-08-23T19:16:37.539" v="462" actId="165"/>
          <ac:spMkLst>
            <pc:docMk/>
            <pc:sldMk cId="3578303691" sldId="376"/>
            <ac:spMk id="106" creationId="{14DC3AC5-D4F5-8345-677E-D3780752D719}"/>
          </ac:spMkLst>
        </pc:spChg>
        <pc:spChg chg="mod">
          <ac:chgData name="Yuanyue Li" userId="62878614061aa2c9" providerId="LiveId" clId="{07866A88-1955-45B1-832E-7033D90E0484}" dt="2023-08-23T19:16:37.539" v="462" actId="165"/>
          <ac:spMkLst>
            <pc:docMk/>
            <pc:sldMk cId="3578303691" sldId="376"/>
            <ac:spMk id="107" creationId="{428D0CE8-4931-6AE4-6148-0842299836FB}"/>
          </ac:spMkLst>
        </pc:spChg>
        <pc:spChg chg="mod">
          <ac:chgData name="Yuanyue Li" userId="62878614061aa2c9" providerId="LiveId" clId="{07866A88-1955-45B1-832E-7033D90E0484}" dt="2023-08-23T19:16:37.539" v="462" actId="165"/>
          <ac:spMkLst>
            <pc:docMk/>
            <pc:sldMk cId="3578303691" sldId="376"/>
            <ac:spMk id="108" creationId="{4AB30C2D-A1DF-E074-0393-696DBAF978D7}"/>
          </ac:spMkLst>
        </pc:spChg>
        <pc:spChg chg="mod">
          <ac:chgData name="Yuanyue Li" userId="62878614061aa2c9" providerId="LiveId" clId="{07866A88-1955-45B1-832E-7033D90E0484}" dt="2023-08-23T19:16:37.539" v="462" actId="165"/>
          <ac:spMkLst>
            <pc:docMk/>
            <pc:sldMk cId="3578303691" sldId="376"/>
            <ac:spMk id="109" creationId="{1A39D48C-5DBA-72A5-8DF9-F6AC49A74C3C}"/>
          </ac:spMkLst>
        </pc:spChg>
        <pc:spChg chg="add mod">
          <ac:chgData name="Yuanyue Li" userId="62878614061aa2c9" providerId="LiveId" clId="{07866A88-1955-45B1-832E-7033D90E0484}" dt="2023-08-28T07:02:34.642" v="8802" actId="20577"/>
          <ac:spMkLst>
            <pc:docMk/>
            <pc:sldMk cId="3578303691" sldId="376"/>
            <ac:spMk id="114" creationId="{18FEA45D-AD25-AAC6-5B68-41974FC649CE}"/>
          </ac:spMkLst>
        </pc:spChg>
        <pc:spChg chg="mod">
          <ac:chgData name="Yuanyue Li" userId="62878614061aa2c9" providerId="LiveId" clId="{07866A88-1955-45B1-832E-7033D90E0484}" dt="2023-08-28T03:21:36.984" v="7336" actId="1076"/>
          <ac:spMkLst>
            <pc:docMk/>
            <pc:sldMk cId="3578303691" sldId="376"/>
            <ac:spMk id="115" creationId="{52899DCA-9370-459B-D868-A5DCE057656A}"/>
          </ac:spMkLst>
        </pc:spChg>
        <pc:grpChg chg="add mod">
          <ac:chgData name="Yuanyue Li" userId="62878614061aa2c9" providerId="LiveId" clId="{07866A88-1955-45B1-832E-7033D90E0484}" dt="2023-08-23T23:35:01.239" v="466" actId="164"/>
          <ac:grpSpMkLst>
            <pc:docMk/>
            <pc:sldMk cId="3578303691" sldId="376"/>
            <ac:grpSpMk id="3" creationId="{2F89CE9E-D836-6958-036F-F99A79CA3408}"/>
          </ac:grpSpMkLst>
        </pc:grpChg>
        <pc:grpChg chg="add del mod">
          <ac:chgData name="Yuanyue Li" userId="62878614061aa2c9" providerId="LiveId" clId="{07866A88-1955-45B1-832E-7033D90E0484}" dt="2023-08-23T19:15:27.520" v="405" actId="165"/>
          <ac:grpSpMkLst>
            <pc:docMk/>
            <pc:sldMk cId="3578303691" sldId="376"/>
            <ac:grpSpMk id="3" creationId="{C61DD52F-621F-3E91-64A1-15DE4BF04311}"/>
          </ac:grpSpMkLst>
        </pc:grpChg>
        <pc:grpChg chg="mod topLvl">
          <ac:chgData name="Yuanyue Li" userId="62878614061aa2c9" providerId="LiveId" clId="{07866A88-1955-45B1-832E-7033D90E0484}" dt="2023-08-23T23:35:23.527" v="470" actId="164"/>
          <ac:grpSpMkLst>
            <pc:docMk/>
            <pc:sldMk cId="3578303691" sldId="376"/>
            <ac:grpSpMk id="5" creationId="{A89DC4E4-8BE3-B4AC-A64C-36D20D228C1E}"/>
          </ac:grpSpMkLst>
        </pc:grpChg>
        <pc:grpChg chg="mod topLvl">
          <ac:chgData name="Yuanyue Li" userId="62878614061aa2c9" providerId="LiveId" clId="{07866A88-1955-45B1-832E-7033D90E0484}" dt="2023-08-23T23:35:19.142" v="469" actId="164"/>
          <ac:grpSpMkLst>
            <pc:docMk/>
            <pc:sldMk cId="3578303691" sldId="376"/>
            <ac:grpSpMk id="6" creationId="{66D27C6F-99CD-EE0B-DFE4-0750D1DC2AB2}"/>
          </ac:grpSpMkLst>
        </pc:grpChg>
        <pc:grpChg chg="mod topLvl">
          <ac:chgData name="Yuanyue Li" userId="62878614061aa2c9" providerId="LiveId" clId="{07866A88-1955-45B1-832E-7033D90E0484}" dt="2023-08-23T23:35:03.895" v="467" actId="164"/>
          <ac:grpSpMkLst>
            <pc:docMk/>
            <pc:sldMk cId="3578303691" sldId="376"/>
            <ac:grpSpMk id="7" creationId="{3081A952-0119-DA39-4C48-96E86AF70119}"/>
          </ac:grpSpMkLst>
        </pc:grpChg>
        <pc:grpChg chg="mod topLvl">
          <ac:chgData name="Yuanyue Li" userId="62878614061aa2c9" providerId="LiveId" clId="{07866A88-1955-45B1-832E-7033D90E0484}" dt="2023-08-23T23:35:01.239" v="466" actId="164"/>
          <ac:grpSpMkLst>
            <pc:docMk/>
            <pc:sldMk cId="3578303691" sldId="376"/>
            <ac:grpSpMk id="8" creationId="{156B3F4F-D4D0-CB21-BE1B-BEE18063A39F}"/>
          </ac:grpSpMkLst>
        </pc:grpChg>
        <pc:grpChg chg="mod topLvl">
          <ac:chgData name="Yuanyue Li" userId="62878614061aa2c9" providerId="LiveId" clId="{07866A88-1955-45B1-832E-7033D90E0484}" dt="2023-08-28T06:30:35.633" v="8636" actId="164"/>
          <ac:grpSpMkLst>
            <pc:docMk/>
            <pc:sldMk cId="3578303691" sldId="376"/>
            <ac:grpSpMk id="9" creationId="{2C37721E-9EC5-F29A-655A-1518E41FDCF6}"/>
          </ac:grpSpMkLst>
        </pc:grpChg>
        <pc:grpChg chg="mod topLvl">
          <ac:chgData name="Yuanyue Li" userId="62878614061aa2c9" providerId="LiveId" clId="{07866A88-1955-45B1-832E-7033D90E0484}" dt="2023-08-23T23:35:06.992" v="468" actId="164"/>
          <ac:grpSpMkLst>
            <pc:docMk/>
            <pc:sldMk cId="3578303691" sldId="376"/>
            <ac:grpSpMk id="94" creationId="{A05E5B80-5CAD-0E03-7691-99C6877198F8}"/>
          </ac:grpSpMkLst>
        </pc:grpChg>
        <pc:grpChg chg="add mod">
          <ac:chgData name="Yuanyue Li" userId="62878614061aa2c9" providerId="LiveId" clId="{07866A88-1955-45B1-832E-7033D90E0484}" dt="2023-08-23T23:35:03.895" v="467" actId="164"/>
          <ac:grpSpMkLst>
            <pc:docMk/>
            <pc:sldMk cId="3578303691" sldId="376"/>
            <ac:grpSpMk id="110" creationId="{81F34C7D-22BC-8F2F-4303-38C871D82E96}"/>
          </ac:grpSpMkLst>
        </pc:grpChg>
        <pc:grpChg chg="add del mod">
          <ac:chgData name="Yuanyue Li" userId="62878614061aa2c9" providerId="LiveId" clId="{07866A88-1955-45B1-832E-7033D90E0484}" dt="2023-08-23T19:16:37.539" v="462" actId="165"/>
          <ac:grpSpMkLst>
            <pc:docMk/>
            <pc:sldMk cId="3578303691" sldId="376"/>
            <ac:grpSpMk id="110" creationId="{BBB93345-1EA5-DBC4-B752-71AFF1B1A0C8}"/>
          </ac:grpSpMkLst>
        </pc:grpChg>
        <pc:grpChg chg="add mod">
          <ac:chgData name="Yuanyue Li" userId="62878614061aa2c9" providerId="LiveId" clId="{07866A88-1955-45B1-832E-7033D90E0484}" dt="2023-08-23T23:35:06.992" v="468" actId="164"/>
          <ac:grpSpMkLst>
            <pc:docMk/>
            <pc:sldMk cId="3578303691" sldId="376"/>
            <ac:grpSpMk id="111" creationId="{9BA7DC0A-2CFC-783D-E3C5-DBD54928BA96}"/>
          </ac:grpSpMkLst>
        </pc:grpChg>
        <pc:grpChg chg="add mod">
          <ac:chgData name="Yuanyue Li" userId="62878614061aa2c9" providerId="LiveId" clId="{07866A88-1955-45B1-832E-7033D90E0484}" dt="2023-08-23T23:35:19.142" v="469" actId="164"/>
          <ac:grpSpMkLst>
            <pc:docMk/>
            <pc:sldMk cId="3578303691" sldId="376"/>
            <ac:grpSpMk id="112" creationId="{8E063EE4-81F5-4959-E1AA-89A451A471D5}"/>
          </ac:grpSpMkLst>
        </pc:grpChg>
        <pc:grpChg chg="add mod">
          <ac:chgData name="Yuanyue Li" userId="62878614061aa2c9" providerId="LiveId" clId="{07866A88-1955-45B1-832E-7033D90E0484}" dt="2023-08-23T23:35:23.527" v="470" actId="164"/>
          <ac:grpSpMkLst>
            <pc:docMk/>
            <pc:sldMk cId="3578303691" sldId="376"/>
            <ac:grpSpMk id="113" creationId="{067FFCF6-6F38-462A-538E-9F338FCF0340}"/>
          </ac:grpSpMkLst>
        </pc:grpChg>
        <pc:grpChg chg="add mod">
          <ac:chgData name="Yuanyue Li" userId="62878614061aa2c9" providerId="LiveId" clId="{07866A88-1955-45B1-832E-7033D90E0484}" dt="2023-08-28T06:30:35.633" v="8636" actId="164"/>
          <ac:grpSpMkLst>
            <pc:docMk/>
            <pc:sldMk cId="3578303691" sldId="376"/>
            <ac:grpSpMk id="116" creationId="{C9BA00B8-B3B4-7F94-4621-D04F41396682}"/>
          </ac:grpSpMkLst>
        </pc:grpChg>
        <pc:picChg chg="mod topLvl">
          <ac:chgData name="Yuanyue Li" userId="62878614061aa2c9" providerId="LiveId" clId="{07866A88-1955-45B1-832E-7033D90E0484}" dt="2023-08-23T23:35:06.992" v="468" actId="164"/>
          <ac:picMkLst>
            <pc:docMk/>
            <pc:sldMk cId="3578303691" sldId="376"/>
            <ac:picMk id="97" creationId="{01EE8A17-A4E6-2342-C98C-5FEB142C9CB3}"/>
          </ac:picMkLst>
        </pc:picChg>
        <pc:picChg chg="add del mod">
          <ac:chgData name="Yuanyue Li" userId="62878614061aa2c9" providerId="LiveId" clId="{07866A88-1955-45B1-832E-7033D90E0484}" dt="2023-08-23T23:39:09.987" v="497" actId="478"/>
          <ac:picMkLst>
            <pc:docMk/>
            <pc:sldMk cId="3578303691" sldId="376"/>
            <ac:picMk id="114" creationId="{CDBDB7BC-6327-ACB7-71B1-35E745628DF3}"/>
          </ac:picMkLst>
        </pc:picChg>
      </pc:sldChg>
      <pc:sldChg chg="addSp delSp modSp new mod modAnim">
        <pc:chgData name="Yuanyue Li" userId="62878614061aa2c9" providerId="LiveId" clId="{07866A88-1955-45B1-832E-7033D90E0484}" dt="2023-08-28T06:12:04.471" v="8370"/>
        <pc:sldMkLst>
          <pc:docMk/>
          <pc:sldMk cId="1238350672" sldId="377"/>
        </pc:sldMkLst>
        <pc:spChg chg="mod">
          <ac:chgData name="Yuanyue Li" userId="62878614061aa2c9" providerId="LiveId" clId="{07866A88-1955-45B1-832E-7033D90E0484}" dt="2023-08-23T18:39:41.123" v="153"/>
          <ac:spMkLst>
            <pc:docMk/>
            <pc:sldMk cId="1238350672" sldId="377"/>
            <ac:spMk id="2" creationId="{7C022A10-E0E6-D9A5-E1C0-201D63B4D74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" creationId="{4A7DB728-2DC5-23AE-474F-B122A5C05D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" creationId="{B735C8E3-84C6-BB49-595C-5CFEA515491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" creationId="{4C206106-96FB-93EA-21F1-ABDF180B65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" creationId="{7AF84B7D-CC19-C7EB-4F1A-7890D76066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" creationId="{74073C76-4EAF-043B-29E0-C17A11CB4E1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" creationId="{33FACC60-4CA8-5019-D702-EB67A158F4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" creationId="{A286070C-C181-FB7F-8F00-D9EE311558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" creationId="{53C1B72D-4574-1143-BA2E-4CA5D1315D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" creationId="{28C1DE3D-615D-5DB7-D26D-DE52F09239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" creationId="{AB75E712-5C62-BFEE-1647-273D60D728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" creationId="{A3EE05FF-054C-98A4-B04F-1DC44C4EC3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" creationId="{048A5840-A7D5-BEDF-4F9C-47E48E5796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" creationId="{CFE79805-87D7-D364-CBC8-80D8014036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" creationId="{29E07C1D-157F-BE40-FA48-7E5EDEBBA6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" creationId="{D77A46DB-B863-E35C-7525-50ADEB7CE8D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" creationId="{C849D5DE-37B5-8E80-A3F9-24B26E334E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" creationId="{9831FB5F-3541-0097-8018-74EC65CACB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" creationId="{E56C42C4-2035-8165-2936-7B81C969B3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" creationId="{79A0AE88-5622-6C66-B088-7788088BC8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" creationId="{BA62FB45-6137-2CC2-A84E-19B06F9EFC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" creationId="{4658EE00-D9C5-1D71-CA3C-72433F68BF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" creationId="{EB02952D-2F5D-9E00-9817-40E649A043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" creationId="{C81B93B9-11B5-C8B3-886E-7EC69A1E56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" creationId="{36CE1504-83F2-D3E8-A87F-4CF3F9A06E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" creationId="{761363C3-6565-6572-F7F9-A1598DBDEE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" creationId="{959AC1F9-CC53-F3F3-F6D2-A6C0C200D3D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" creationId="{8F4382A9-60EA-7656-B383-26C88B8447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" creationId="{99CA0FD9-1CF3-31A2-1D3F-A4B43F43DFD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" creationId="{6E6EB84E-7496-EB78-37A6-23092C6CDE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" creationId="{9C75798F-270B-2A15-B502-463E7BAF6F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" creationId="{D5D2D3B8-31E9-9F06-D332-C9046C2EBE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" creationId="{291220B0-1447-471A-62F6-6BA458C7F1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" creationId="{34E4E5D3-D198-768B-2813-4437CED082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" creationId="{158DB9A5-CE44-DDC4-0528-81CC39FA19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" creationId="{437588CB-FFDE-37C6-6F58-D103B4CB055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" creationId="{D8B59795-BE18-1332-6DB2-723BFBD8BB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" creationId="{177F088B-C1E6-BB26-BB83-9ED775502D6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" creationId="{1AB79242-C506-16CB-3C7E-590638E139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" creationId="{8483EA8A-8FBE-51E4-1764-3D24A30D4D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" creationId="{C2B35847-6FCB-D990-F68F-932EEBE9A31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" creationId="{178D9BC2-ED00-E3E3-5D88-6F1BBA5D20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" creationId="{61AB7D59-658C-818B-2C46-2F5540AE9B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" creationId="{5C9DD9EA-7083-6099-49B0-84FBA0AD71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" creationId="{0F15809D-A4DB-E6B4-429A-249AA73A8B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" creationId="{F59FD925-09DA-A203-04A9-87E9CD7E15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" creationId="{352D49CC-EFE7-D829-1645-85CA6AA179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" creationId="{3B337B2F-FF2E-4690-01DB-83F1CE29D0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" creationId="{56AF35E4-64DE-9183-0B4D-84824B7176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" creationId="{6FBE5A96-246C-12CE-B86D-13FE357AA4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" creationId="{01BF8CF2-88C2-2F88-E424-CD010892C3F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" creationId="{52A0FBD1-1931-BA9F-96B8-9C5E3E0AD7C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" creationId="{A1215F64-5CE4-57A8-D431-0A7D8CBA49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" creationId="{951731F7-2B1B-8A0A-14AA-7BFF29FC00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" creationId="{98867F26-49BA-47E1-00B0-F9D1127DA6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" creationId="{DD981B6E-FA1F-5507-1F3B-A0571B915E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" creationId="{DA704875-A9CB-8457-6613-227760CE77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" creationId="{432E0604-3BB1-8730-EC18-A70479E2F5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" creationId="{A3CF4176-06EF-A241-902A-80C9350CF1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" creationId="{7C67D8E5-682F-F615-6655-4033211FB5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" creationId="{9DF01DC6-B1EE-11E8-040D-C4492AD9CF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" creationId="{CA3C1916-278F-CCEE-D75B-5B53E9B593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" creationId="{BD8A9BCF-A115-8372-092B-2CCBA43FBF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" creationId="{B4BA5CFF-C911-259A-C11D-1B296B2027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" creationId="{44F71AD0-2F4C-1317-1B85-C4CF54C98D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" creationId="{0DCC7C50-E2D3-4304-E4EF-05B62E90EE9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" creationId="{B1147F52-19B4-C917-8E87-458C78BC0B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" creationId="{C6FFA32A-EE2E-4652-8741-A11DA17C25D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" creationId="{C57F4237-A6EE-05BD-6520-8C0A998D9A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" creationId="{E12DD5BA-32FC-5133-4631-45A63E5132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" creationId="{3AA2463D-5997-8986-31BB-46B777475F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" creationId="{27013A66-65B9-8997-2B5F-50B2EB9E5D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" creationId="{937B1AAC-76E4-9102-1F68-3EDB2CD626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" creationId="{B820D32D-204C-7851-AB6E-B2E23B684F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" creationId="{B60FE167-4D89-BD2A-EE2D-8B14979C5B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" creationId="{3F75E2B3-37B7-D417-F03B-2279F3BDCA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" creationId="{03E7502F-568E-77DB-707B-FE086B7427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" creationId="{FCF903F2-4FA4-A801-A292-D4D9DC0382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0" creationId="{C96BF360-3101-D45B-1E5E-390DE0A02E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1" creationId="{4D491E9B-C479-0C38-703E-7A620436E7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3" creationId="{AFFE96AF-3FAE-42AF-0042-1E459299F40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4" creationId="{A0995C6F-333B-68C1-9797-D93AFAC682A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5" creationId="{36D8188E-DF9F-DD63-EBE1-8081B7FFCC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7" creationId="{6509E1AF-8341-6418-8A70-03EB22C384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8" creationId="{03B17E08-1CEC-53DF-B38C-02F8F89AE2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9" creationId="{5EC6BEDB-A11F-2255-29D1-AE8316BBB61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0" creationId="{D1C2E487-8025-ED34-5774-1C8235526D9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1" creationId="{C5404629-592D-B143-A8A4-B301309407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2" creationId="{FD6EA744-5352-3AB9-A4B3-212F141E44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3" creationId="{5AB06A15-1DC3-0584-E83D-C66B1DDC8D3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4" creationId="{38302527-83AE-5AC9-190C-F4D23B346BD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5" creationId="{5FCBCCB0-3131-D7F0-0973-14E397798F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6" creationId="{301FA5E4-BDC5-64C0-7B69-732243A0AE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8" creationId="{10471172-BF34-42A3-15C7-89F2E681AE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9" creationId="{F838FB9F-8B3D-9920-89EB-ABA56F594D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0" creationId="{3A5242B3-06F9-1FCE-98A8-5109CCCAE3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1" creationId="{151F3E7D-4818-31B4-69DE-F33606021F0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2" creationId="{B3422C60-4B39-9DB9-94B3-CA26928D9F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3" creationId="{90CA89E5-C09B-646B-83C1-83E59CE0B03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4" creationId="{32C7B03D-E055-0A1E-5C2C-95A54CF0F3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7" creationId="{A79C5F40-32B5-2C90-8773-31520304A2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8" creationId="{84662542-43DC-9296-C442-9545A494FF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0" creationId="{972558F0-7204-CF82-5656-1833BE5F85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1" creationId="{8E51F9A9-3AE9-1A69-448B-4BC802324C0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4" creationId="{112A2598-7689-B36E-661C-DAEEF58AC3A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5" creationId="{6F72CA51-77F0-0CF9-618C-A0C5D7F838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7" creationId="{245E03F0-BA27-2207-3BCF-8AA051A3B22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8" creationId="{6F8145B0-6649-AA68-2ED2-B586FB6B062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9" creationId="{8C83ED89-F945-7C1B-F11F-7A70DCF80A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0" creationId="{41D1D481-3CA7-3A19-E383-CC8B91D282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1" creationId="{857C590D-C2C0-6366-F06B-14260AB7CA5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3" creationId="{D0A7266D-64B4-6D73-E4A8-7210B4591A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4" creationId="{C756917A-4CDC-3D63-4B9A-B3AFD70CEC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6" creationId="{B6CCD203-31B8-E78F-FEA0-5381809CD96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7" creationId="{9393EF46-90B8-D8BD-CE7A-30E43F4880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8" creationId="{1387D7F9-0DA2-693B-8079-9BBAD4FB55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9" creationId="{F70702E3-FD17-1541-3F94-6A3E6B66A9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0" creationId="{321687DE-08A8-2E2A-7A91-3BF1DEF9A7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2" creationId="{5DE62157-58B8-148B-A677-572B939781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3" creationId="{5759104B-622C-C8BA-4FF6-F8E2F9349F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5" creationId="{CDF801A7-BADD-191D-13FA-1BCD9F907A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6" creationId="{0A0D52A7-0A61-9465-B067-5E294F3680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7" creationId="{042E744E-56DA-9A82-9D6C-D4EDE47C2F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8" creationId="{F06420A3-DB19-DC45-BFEE-1DDAD86E2C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9" creationId="{E11C3BB3-604A-D9AF-B6FD-A9464CE881A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1" creationId="{3ABB6CBD-6F8D-A52D-E660-B355FBEB34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2" creationId="{D1E3CB85-3E5B-B24D-B034-246F187062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4" creationId="{2C71E8BE-8A00-852C-CFB7-25FF9EE878A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5" creationId="{199CC611-90F4-B68B-6231-54E6693FB00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6" creationId="{ED5D26C9-04E0-D802-8F48-3923CF57B0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7" creationId="{856D291A-6103-AACC-906A-13CA97426C2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9" creationId="{DE502EC4-1EEF-7334-0035-B5AE3505F83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0" creationId="{5CD7364F-2CD2-5DE1-9024-C6DF502EDC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2" creationId="{CB61C99B-D1C6-0C03-47F6-88AA0150C2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3" creationId="{A7078C2F-E2C4-FF1D-80D5-4BDB074615A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4" creationId="{9036DFA1-D122-93A5-2267-827A11F141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5" creationId="{5DE270C5-501D-532F-99FF-BECA5809A9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7" creationId="{A4A1155F-503A-7179-72BB-6C6313156F6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8" creationId="{C699E171-9F23-1B80-AA4B-B0852228531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0" creationId="{6AF8A4FB-9130-5C82-F34D-B564F4C5E2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1" creationId="{C7D08F76-EEBC-FCB7-CBCD-9FD6DBCE9A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2" creationId="{CCE879DC-697D-522B-06B4-4FECBE1D2BD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3" creationId="{63C5A7EE-7175-5B46-AEC9-36BC09DE13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5" creationId="{010237FA-C366-52A3-D474-123BB9F2341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6" creationId="{9615774A-5034-41B1-65F8-D1058A0A542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8" creationId="{5FB50D68-10A6-FA3A-DA93-B32DCFB1F25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9" creationId="{ACAD9ED4-052A-3E55-7604-B8DA801DA40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0" creationId="{2D625BC5-18D1-8186-E9CB-70625FD1BF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1" creationId="{3A862E4A-FC90-9E99-F296-9B98D3ABDF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3" creationId="{114E2DDB-9141-71F5-0FE2-B484CCB55E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4" creationId="{CF451D47-2653-A4B7-8374-CFB8FEFA36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6" creationId="{64A85B39-2DD1-C0E1-52E1-A0D8EBB5AC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7" creationId="{D07562BA-C027-7066-8147-BFE85678C6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9" creationId="{DC0736B1-42F0-0954-4E0A-9EE16EDD5C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0" creationId="{E5AF04A5-A584-4443-1025-FB982F5019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2" creationId="{6004463C-EE38-4639-EB1A-DBB719E5CB7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3" creationId="{30F635F9-1D38-E191-F80B-B2E23161B7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5" creationId="{4B978FCF-1EAC-5F7B-9A8B-E5FBBE696D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6" creationId="{2F86F461-E040-8D06-4D18-9EC9047925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8" creationId="{F119236E-9DD1-4DDC-9831-019090C099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9" creationId="{127CC3A5-1F56-E2FD-34F6-3C87C5825C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1" creationId="{A5180681-AAD4-25BA-A26C-30B59A66E4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2" creationId="{E47A299D-DEA7-C8B4-0269-05E7678954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4" creationId="{35285E51-2EEE-88E2-9EBB-809F1FE249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5" creationId="{889F50D8-764A-AD27-BF26-6112A1EA8A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7" creationId="{FE13E7DA-ECA2-75E0-BDBF-BD16A6B64C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8" creationId="{08FB5B46-AAB0-C279-8173-1A37B19AD4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0" creationId="{05D19277-E97F-8383-87B7-48F4504B34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1" creationId="{733026CB-174C-1C18-C6C8-198784A544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3" creationId="{4FAF4FAD-E10C-9343-238C-9708E98666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4" creationId="{5ECA3064-E993-4F8B-5E08-55DEAF60B4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6" creationId="{F820E4FC-3DDC-002D-0DB6-32DEB140D7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7" creationId="{E7359B3B-0FAE-CADC-0821-2BC62C5D33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9" creationId="{1965F2F7-9EDC-D537-AAD4-5916441E8C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0" creationId="{F6B07D2B-091E-0BFC-5C1E-AE8FB38553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2" creationId="{D50A6E30-26AF-C36B-B880-AEEACF547D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3" creationId="{1688206B-7505-3AAC-95EB-D57EBE3C50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5" creationId="{6F09EA00-03BA-F4AD-900B-E202B2ECED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6" creationId="{D7ACA750-146D-4311-3162-60375734B6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8" creationId="{822AA1A0-0924-3118-755E-785EEFD4646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9" creationId="{4EDF501A-34FE-9D50-C742-9C7E456450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1" creationId="{4BD33ED6-3B7B-7637-4155-92D6DAC23F8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2" creationId="{BFF7E287-146C-B6D4-BAC7-B10849191D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4" creationId="{1872E25C-D87A-1BA9-9A01-EB9CDAE256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5" creationId="{AB8C196C-EA79-5532-9BC6-F5D5E3752D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7" creationId="{85017CD8-D3D2-BCF7-A94A-451C31603F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8" creationId="{62D8B720-9414-8AC7-3007-B31F238D98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0" creationId="{AD1CCF0C-E5F4-DE57-3A2A-08D466D49A6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1" creationId="{D68216F4-B8AE-78F3-011B-675414A69A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3" creationId="{5E831A91-4CFA-B811-9E86-EA2BB4809D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4" creationId="{16AD5F56-4AEB-9913-A968-5BA7A1B8C56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6" creationId="{B0954DD1-8CF2-ED38-39D2-3C5C0E58065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7" creationId="{9547EAB3-46D0-040B-12A5-FA37D2CE192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9" creationId="{4F2038E3-6D98-87A5-377B-1CBAC86B69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0" creationId="{02275CA8-91FE-AFAE-C749-BD64184D73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2" creationId="{A546F193-1E4B-C45C-E79B-9A7097BAD2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3" creationId="{A9EAB381-7554-AA94-2221-C8F8C56E3C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5" creationId="{5A993FE7-AAFD-13C5-72B7-F1D8331D5D4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6" creationId="{F5129494-DC92-2C3D-7AFC-C993F94C24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8" creationId="{CE1B7ACB-B201-AB36-DAC2-2E61B51A6B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9" creationId="{5B575D45-24FA-F59B-6969-D08CBB1B99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1" creationId="{5636F0E0-4930-DC39-DC8E-10085C97239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2" creationId="{AF109E63-E749-AEAD-062F-7A674B1F04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4" creationId="{B05C5153-0F4B-346C-2ABF-97A17CC8DF6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5" creationId="{3AF98974-3710-167E-6D0A-D45A49E4D15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7" creationId="{3B29AD31-E43B-DDCF-F24D-F1F45988B9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8" creationId="{8A862041-FF2A-F30E-FE3D-BE5101D43F0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0" creationId="{B6EB67B2-166A-91AA-8039-FD22C92C00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1" creationId="{1040CB66-56D6-DC2D-625F-80D86D4822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3" creationId="{523A56B2-140B-DE07-30E7-DBC17772754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4" creationId="{C2940760-296A-877B-F076-68E58EACC4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6" creationId="{CF07BDE8-0251-E617-021B-E2CE8EA743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7" creationId="{B4B6029D-C601-212E-5613-1F5489FE30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9" creationId="{FFF7EFDA-781E-FB14-92F6-99389DC21A6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0" creationId="{A44BEA01-A4B0-14D9-1A29-CF57F9E887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2" creationId="{8AFCC358-75B6-197C-C226-AFA3E12F413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3" creationId="{983AC256-A4C2-9320-A578-D17654415D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5" creationId="{20B09E60-1264-EE86-3246-188CE213169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6" creationId="{089EEF0D-F98E-A650-0CC9-76B438DFB90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8" creationId="{1800307F-CC2B-7952-6F9A-C3182E8FC1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9" creationId="{969415C1-8A40-9A65-6012-166D7B7639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1" creationId="{832FE620-5B3A-08A8-D426-66773A678E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2" creationId="{5683036D-47FC-FE23-5C9D-E0D263AE4A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4" creationId="{239F828F-1CD9-D9A5-8361-F97A9F92B5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5" creationId="{3702ED00-2168-4F8F-FB2D-889A7F46CD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7" creationId="{F2A211AF-3CFE-63BC-95C2-65CEE0ED6C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8" creationId="{AC94BE58-0AE5-55AA-D739-030BA98C12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0" creationId="{91A5DA6E-3DD3-3618-1729-50C3EA3BED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1" creationId="{BE54343D-70EB-AB50-9FC4-ADB1465474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3" creationId="{60C476A2-6DF0-6CB5-73AD-FF33483529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4" creationId="{42A59CA5-25AF-487D-A879-0EF966BE103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6" creationId="{1A107B1B-CC21-8ECC-3FE8-B5DA736885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7" creationId="{62428323-B2F7-77F2-1E49-B555B8A46A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9" creationId="{7BB3E8EE-FBA0-1CB0-C905-95D0DC5566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0" creationId="{20041AD5-36D4-8DA0-07C7-2E0F77229C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2" creationId="{22840497-9F7D-7637-2A6D-814E5F43C9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3" creationId="{A445CC7E-E2AF-3330-992D-E530477081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5" creationId="{40CDBE7D-A160-505C-B3F2-D586007063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6" creationId="{C325AD68-54AA-8CA9-BEEE-7A217CDADB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8" creationId="{11D0BF89-B7EA-F46E-3C5F-B41B6F508C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9" creationId="{7994F447-FEC0-733C-8AE5-BEAF41A35B1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1" creationId="{B18A9B5F-EF7B-D7ED-7ADE-9CB6B17215D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2" creationId="{16CEF512-376D-6965-F517-1BF722F20F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4" creationId="{84B644D5-948F-9F72-1A3E-F5C5C8413D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5" creationId="{2528F22E-E9F6-EA0F-0725-EBB9E562A9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6" creationId="{BFF94C27-BAB9-596F-F7D6-4806353E35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7" creationId="{417619A8-6501-4675-1442-128BF05408D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8" creationId="{C37AB4DB-A0F4-9D08-872B-8B011DEB7F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9" creationId="{8A6C4053-C46B-C44E-175D-E2595BBF746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0" creationId="{B6FB8DF3-02A1-BE4A-1C4A-FC29FA84D4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1" creationId="{F7D2DA33-E0F5-D3BC-249A-C8588456BF6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2" creationId="{771C31DE-241A-0F81-A036-301E5A37D0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3" creationId="{E43F7C15-96AC-2AA2-6F07-04DDB3E12EC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4" creationId="{87570B37-FAC5-FD69-95D6-3CA4D1A9F05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5" creationId="{104E185F-ED7D-C192-1E9E-90290BF523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6" creationId="{299BDBE0-54A1-9689-CDDA-16BA9ED75C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7" creationId="{99366A0C-6CF9-B221-3F88-18E2C6B7D3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8" creationId="{6969A083-955C-8D9D-5D78-41CE4A6C80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9" creationId="{0EFC2C6B-480E-73FF-97CD-DDF87A38C7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0" creationId="{16D10F27-9E68-DA8D-4FF0-208F708B220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1" creationId="{C9D431E9-92D9-D032-CA45-B9F4865CED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2" creationId="{8DA78A4C-D954-1354-B123-D52CDEE1D4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3" creationId="{73B4DE51-28AA-9F58-BDDF-5122A37A67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4" creationId="{4EAA4F8F-39E4-38AA-5CD3-4D4DA790B2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5" creationId="{494FB636-E2E7-3C07-639F-243F13438F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6" creationId="{362A5504-A1C1-6D31-373A-5103ED83C32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7" creationId="{7A36A04B-5FBF-9CED-5BB4-5AFF676D4C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8" creationId="{5EEF42E7-15AC-4D24-ECF4-9BFACFEBF9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9" creationId="{DFC2B5A3-7B93-78D0-3C78-3FB1B6A759C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0" creationId="{0757C92A-21F6-9B3D-6FC7-5C49F8DEC4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2" creationId="{38466B01-BCFD-DB1C-B584-3F3BE17B4BE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3" creationId="{06EDD7A3-48C9-170C-3E6C-9C3851DB3E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4" creationId="{76016CA0-5095-1EDB-009A-0D1F2D21A1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5" creationId="{11926991-A360-9EE6-AA05-88487FAC1B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6" creationId="{0DB0002B-28FF-26A1-B87D-5330D45E83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7" creationId="{251C66F2-FB1B-DD4F-5384-E162680FD1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8" creationId="{84A0328E-A610-0FBA-AB7F-3373CB62EE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9" creationId="{0860058D-46DC-1199-26FE-2BEA780FB2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0" creationId="{5772625E-8924-4AB7-F87F-4A547F1B1E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1" creationId="{4B014081-D039-3365-4BEB-DC3A1028D9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2" creationId="{B61B631C-D16F-378D-03EA-6AF0DEB3F0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3" creationId="{FA84BF11-1FC7-B28F-4DFC-6B5FB93833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4" creationId="{2E532F12-A13C-F6CA-9FBD-98C5C13EEC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5" creationId="{5AF91314-BE24-1EAA-414C-FAD7B74027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6" creationId="{DEF6DF04-5767-81BD-19BD-31DA3F2C6B2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7" creationId="{7F096D51-D79A-8C75-6B57-FAC401655F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8" creationId="{19C9C164-4ADC-9119-19FC-684A73260F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9" creationId="{E93E97AD-A554-DA09-91C5-24F6251200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0" creationId="{548D7A56-3CF1-155E-7376-A3692D1044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1" creationId="{12A902DD-9DDB-90D3-F987-4D473C3C6BA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2" creationId="{2DBB2B2D-D75A-BB35-3D39-3917B8CBCF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3" creationId="{C4EB8F55-9717-F3D2-A5ED-51A3A73C7A6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4" creationId="{737B9E87-79FE-E269-FB4D-22482D9B55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5" creationId="{9B54AD87-D32D-878B-92E3-E28BB6B0D0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6" creationId="{0BD9C303-2DAC-6C35-39BB-D2E8DED116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7" creationId="{046C4990-D4DE-8F35-0772-5D66DDBFF8C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8" creationId="{0F623AB7-9F16-05B0-C5E8-028ECCBC9E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9" creationId="{EBFB680C-0F75-3BB5-8C7B-1A9B660590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0" creationId="{EB56DA68-A450-F000-17B5-9D5026E48D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1" creationId="{1A412B40-5E0D-10F9-8A49-EE967C3B5E3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2" creationId="{994996F9-C242-E9B8-E2E2-9AC82AA295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3" creationId="{F0CF91FA-51EF-43CF-9633-0467C099A0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4" creationId="{E0E427BE-02AD-C0D3-2785-4ACB3F4C0A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5" creationId="{FAC2C7A6-B0C2-E70F-A387-06F54E6FF9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6" creationId="{C9F54362-D033-6B2A-0077-1618CDF2F4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7" creationId="{D963E277-E9B6-F51C-82F2-BFA34F47A6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8" creationId="{1D421FF8-3AB7-2600-D6FB-DBF3AC0205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9" creationId="{9C4C8C2A-B0C2-0771-3EF3-40FDB561D76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0" creationId="{6B039A18-01E0-7F52-D207-D5241109FB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1" creationId="{D6B0D5A1-C6F8-B6EB-5A4C-C7F59DDBDED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2" creationId="{F5BC2E06-3401-FC33-AE03-2764107E15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3" creationId="{8688E98C-59CA-8665-AC6F-8CBFB2E2CE1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4" creationId="{F1110291-DB5B-45BF-9B07-969A28475C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5" creationId="{94D144EE-4F24-B15D-BE6E-31770B25C7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6" creationId="{74C13A4D-8CBA-8A98-45E7-5D1CC7CACC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7" creationId="{49A334A8-E31D-D31C-0F83-869D942962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8" creationId="{BF33DA56-81AC-766B-5A89-2F1C4F7F22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9" creationId="{8DD0C7F1-2C2C-52D3-18BE-94C2DDAADD1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0" creationId="{3EFCB2E8-5199-DC58-0B51-D307041A39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1" creationId="{53A5B8C2-993E-C1E1-BCB6-60AFC856456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2" creationId="{62FF7231-F66E-AAD7-AA69-523BD9AD8B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3" creationId="{7D58A2EF-0F32-EED4-5C80-3CAB22914C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4" creationId="{2B5C3234-F242-97EE-C9E5-C2E9139119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5" creationId="{B09E1AE9-8722-BAFF-B672-C036D40AAC7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6" creationId="{8ADF823C-56BC-ADFF-6D7D-A126B6624D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7" creationId="{B490A6BE-2290-54D3-5F31-9C17D42DC8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8" creationId="{1116EE17-3108-7F92-5846-9EF4C8089B7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9" creationId="{E4D7C9C2-ED7D-E7D1-414A-A85B410118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0" creationId="{43C6FBB7-4032-66E9-B239-FF7F4C14C3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1" creationId="{F82F623A-A81B-2496-9142-79F666B556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2" creationId="{04937742-04E0-8401-5EF2-E82333505A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3" creationId="{CC9667EC-CC69-C4E8-848D-980AA5B271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4" creationId="{89AFB91C-EEE8-F65B-37ED-44D388EACE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5" creationId="{8E74F3D3-9517-DA79-728D-1F35AD2F15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6" creationId="{A449B962-71EB-9916-C2D0-42854CD558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7" creationId="{3E51C14B-936B-9A78-296C-076A4D05FE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8" creationId="{1E774A4D-4774-4AA3-9338-358E4D93CE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9" creationId="{7EA553BF-2B34-099D-C033-DEE693D72B2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0" creationId="{01DCFAEE-9429-75C1-83B0-5DDAB911B8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1" creationId="{2C6FF94A-E4F9-03B9-E338-B9D6C3CBF2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2" creationId="{EABE3BF1-5E3F-6A1A-72C3-61A8FD34D55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3" creationId="{3B118C84-E98C-C05B-499B-28B04D3382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4" creationId="{BF3AED94-D0E9-4B76-2D30-4C4FE87022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5" creationId="{757B6EBC-467C-98BF-FBBC-2F2DED70BB6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6" creationId="{8BDD1F4A-C489-90E5-64F5-AF3ED50488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7" creationId="{043CC228-EBDB-E77A-3E4F-AE9149AA31D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8" creationId="{D6512529-2D78-4037-7D01-D40217961C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9" creationId="{007A7C00-86BB-FEFE-4A2C-8794FFBB62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0" creationId="{48FF4B82-9085-E8FC-B0DF-B97EC99F2D6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1" creationId="{A5384D8B-6E3A-1701-CA77-FC8C44ACC1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2" creationId="{EBEADC30-4C9D-32AE-6593-47A9ABC4A9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3" creationId="{B9932B4B-B5C0-1810-ECC8-E8179944C2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4" creationId="{1976CFB1-CB61-A91B-7316-6DCEDF9DF3C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5" creationId="{503CD4A8-3FCB-9DB5-E354-706B0D9D0B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6" creationId="{A1085EC9-D424-EC6C-07CB-1DE0E0E2C7A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7" creationId="{A3890691-8005-DA27-AFA7-A979A8DC84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8" creationId="{CF77D955-F900-2F37-2C2D-7C7C0573E5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9" creationId="{133FFE3D-9949-0A12-E2F7-AE4F990987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0" creationId="{24D28732-DA4C-5A05-02DD-FA2F765EEA0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1" creationId="{1C732CF3-8B0D-90BB-BE2D-74FC82E024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2" creationId="{0A3ADA5A-2B24-7AD6-0506-4103B9C2ED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3" creationId="{911782B5-134C-150F-C426-4155CE8F53F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4" creationId="{FD47C301-0EB8-DE46-439B-95377AA235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5" creationId="{78A41EC8-3549-5E45-CA5D-E89EE55479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6" creationId="{60257863-FC90-5F71-B644-5D1470593E9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7" creationId="{8AE1DC19-6738-F4CF-A168-B54847EF58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8" creationId="{891FBC98-3CC6-68CE-1F87-646B974BA2A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9" creationId="{A7657F30-8C66-3C1D-01B9-1EEA9FAF34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0" creationId="{7BD721AE-6CC1-9528-03D5-C092368D6D9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1" creationId="{99151E6B-F71A-0D35-CE6B-AC6D479D88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3" creationId="{B6B6DB31-1A14-FCF0-EDF6-EE29523F47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4" creationId="{21A2A3C5-1E63-A298-8BD7-C2CB50CCF4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5" creationId="{D74EBD40-34E8-C17E-84C4-23A7F5BDE5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6" creationId="{7FC871B3-83D7-9A99-7AD4-CDD65237AD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7" creationId="{74E2D9F5-D629-71FF-4886-FB11567AB0C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8" creationId="{C2B8F3D9-301D-FBE5-FB27-E577A6574A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9" creationId="{10B63232-10ED-F756-582D-21DFC98C75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0" creationId="{6F6116CF-73FD-7915-2842-A1F6B7BDE5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1" creationId="{5199BA4B-00B8-E3EC-EFFB-758CAE1F0A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2" creationId="{30D84267-3CD5-77F8-B9A1-FE26DAD037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3" creationId="{AF2497D6-B137-F84C-F038-5AE83A1358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4" creationId="{4AEEF3D0-2F43-E7C3-4222-0DBEAC7D4E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5" creationId="{8E89F307-0517-4B47-3C4E-A5EABB6CEA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6" creationId="{EEC65ADD-A167-C63F-493C-3E96CFE324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7" creationId="{52F2BCA2-90F1-3F3F-18BF-D02A8D2926E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8" creationId="{914046E2-E3BD-EAB4-615A-675D9415A6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9" creationId="{CBD7FF86-11B7-E03B-E4A0-B0FE515F08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0" creationId="{A8F3C6F9-E269-C0B5-91BA-2D64E85E16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1" creationId="{63080F01-C0C2-BB30-2A3E-8CE9BECBEB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2" creationId="{7A662D16-6458-02EE-6CE0-BD9E4770EF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3" creationId="{0DC2C52D-7BCA-B74D-665E-EAC619FCE6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4" creationId="{6B580D01-332C-276D-3CF7-8A76788F34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5" creationId="{0D639566-C8FA-2877-FDFB-2715958857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6" creationId="{C5B333AC-DB31-681F-59DA-FD5C9D34708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7" creationId="{F4C1EA37-AF25-8AE8-2207-8565D3B4C3F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8" creationId="{1B93B072-E0AA-6A26-38B9-F55C93593A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9" creationId="{AA5ABBD9-C096-8BE6-8E23-1B558EEDD2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0" creationId="{FA490F1E-4CFE-C083-6FB2-4434A9BD616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1" creationId="{A15D637F-68E4-31B7-35A6-82CD46257E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2" creationId="{932DC47D-DDA8-4C31-91BD-039A60FB62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3" creationId="{91FD1F36-0C60-3E37-B7EB-199497CF6F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4" creationId="{500E7F26-4672-0414-E79A-5C0485A701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5" creationId="{15D1E2DC-85E3-159D-6BC6-0F4285670A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6" creationId="{C05A26E8-5FA1-C14D-405D-03672A3501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7" creationId="{F72E431A-465B-0DE4-AF56-597BCB9FE4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8" creationId="{7765EE6F-F3B9-E274-853A-C3ABCCF5516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9" creationId="{B8A8496A-B3C0-F400-8BA4-399F3ED23C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0" creationId="{F8A47077-8F99-5012-AD93-48B517AD11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1" creationId="{2E1E8817-1284-B4ED-194B-A52B7B5D60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2" creationId="{8A1BB862-4076-1060-567D-63990A78B8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3" creationId="{41A01B69-EAD9-3DD9-0E89-A645547E97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4" creationId="{27E12433-DA30-EC30-AC15-D93FC77D1E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5" creationId="{7159D0DF-FDFF-9582-6DF4-E627243A245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6" creationId="{668C5343-9AD4-5B65-89D9-7BDD2CD208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7" creationId="{78371313-F00F-8A42-2A61-5EA2C1CCF8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8" creationId="{1336A8B9-D406-C38A-2D93-21B42FB4E8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9" creationId="{E7973942-FEB5-8100-6E35-86E58D9C2B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0" creationId="{CE9D9716-57FD-4E31-EE6C-30FF9087EE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1" creationId="{DF954FF3-E8C5-8291-630E-1BC092518D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2" creationId="{B917C871-A50F-D122-9A94-572A2BF3FA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3" creationId="{3A3ECB19-09AF-0500-CE94-245A673B79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4" creationId="{3F0E365D-9659-44CB-72B8-59253170F6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5" creationId="{AC87FEC4-C86A-A448-7C87-FFF12E848E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6" creationId="{547FBB9F-ACFF-59EF-20ED-CEB17ACEBA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7" creationId="{113D3F56-3B9A-0870-AA03-195B20BBB1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8" creationId="{07DDC863-A338-DBC2-62C7-947F685AB70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9" creationId="{D808B288-2C9B-CEB1-9029-B7FE6B325C5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0" creationId="{D16AEB06-2664-C717-D825-2BEAA311D1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1" creationId="{0C55400A-E4AC-A9B1-08FF-DEF6E418A61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2" creationId="{564DDC0D-27C1-15BA-10CD-EF7309CF60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3" creationId="{FE2A9B66-3B31-6465-C578-D74C2534E9B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4" creationId="{93086E0E-EFB9-E348-849F-BC2118C506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5" creationId="{83CEC676-EF44-9672-D165-166E67E06C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6" creationId="{BC3F411C-26A7-A1C1-2137-A689C9C4A10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7" creationId="{E0BD46C2-8E3F-116F-FA3D-72023102D4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8" creationId="{48BBCAC2-CDDD-6B23-4E83-4E0DE2265F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9" creationId="{F6DBD5DD-D677-EEE3-E028-8B46C892A5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0" creationId="{8051B1DE-D73B-52E5-5845-53D299650B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1" creationId="{BE345582-D0E6-97AD-5A2F-739FF77BC5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2" creationId="{638CF91D-D18F-4C40-5614-C12214EE1A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3" creationId="{414A5CB7-74E4-9077-EDD2-955BC28E7A6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4" creationId="{34EC077E-9C7F-3B30-ADB5-EF734D7599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5" creationId="{45538BB0-902D-53CD-FA3F-692D1E0573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6" creationId="{3009CCED-B3A1-737D-C99D-0DEB83CEB2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7" creationId="{644714FB-7D2A-607C-FEA0-36A0462AE7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8" creationId="{2D662926-11A0-ADC0-A411-9569BDC246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9" creationId="{CEF2751C-597D-0753-A499-71C28F99DE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0" creationId="{D25C8637-66C0-6385-171D-1ABC77E2A1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1" creationId="{ACB00801-4778-E9BD-A909-F35EC62208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2" creationId="{921C8DD4-C7CE-427B-6EE7-4B0747BB11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3" creationId="{CC91E33F-EDDB-BE15-E49A-A206D3F953B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4" creationId="{11BA36BE-5692-C404-E7C5-D52DA1125D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5" creationId="{A1766656-0FC5-3121-F66F-2E49FD9AF3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6" creationId="{0A64AE89-8200-22D5-C8B9-FCE916CE372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7" creationId="{F7C9A541-B7BA-4B13-950A-34BBEB51DDE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8" creationId="{982ECC0E-D287-D7FB-A4E0-27171743C56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9" creationId="{B21EA169-72FA-FC3B-7E3A-ED7D59E458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0" creationId="{D729CBFD-25B5-F2AA-2B61-288D00D463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1" creationId="{4740A322-0881-FC39-ACB3-26286113F2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2" creationId="{72B9D2DD-2D7E-F076-006D-3E2EFF0CA1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3" creationId="{A48B3710-08BD-D025-F4BD-EFE5814FB7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4" creationId="{96E96D6F-DF63-9B3E-E955-5D3721D397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5" creationId="{19E702EB-3240-1657-BD41-0C9426DDAF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6" creationId="{8E588380-94FB-BB28-9367-4D9F0CFDA2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7" creationId="{83113E2B-312A-D287-5840-71087EA5CE0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8" creationId="{4FD03AFE-0150-612A-00D1-F430298982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9" creationId="{D8667118-A903-2E06-23BC-261E7CB885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0" creationId="{8833AE2A-951A-13B0-42BE-0370A56A28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1" creationId="{761050B6-5DA6-3CBF-F9AD-8D1C4511A91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2" creationId="{1F2DB4B0-3C6C-1D71-0DB9-5C85987D73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4" creationId="{9A7816DE-8737-7164-55C0-B88F8AA1F5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5" creationId="{057AE308-6853-2260-B603-271BD20BE61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6" creationId="{27EA196D-57AF-9CAC-CEBA-4081AC0DB0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7" creationId="{2D05DFCD-54BA-F94B-0E19-B50A2AD976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8" creationId="{B57D11E2-5A0B-69FA-4EAB-1E7A26ECA7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9" creationId="{827C00F3-C102-DEF2-59F9-A8851C4A34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0" creationId="{F26EEDF5-AB98-98FF-DB2D-CF1D5CC3D1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1" creationId="{F016275A-90BF-6A14-278A-F04B8429925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2" creationId="{6DD922A4-6394-F60D-676B-B748383023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3" creationId="{224EE9D3-91DD-CF8A-38CD-F6EAE02C20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4" creationId="{E3804432-4EE8-1C06-FD90-1E3B4E550E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5" creationId="{AD359728-1068-81E4-3385-9D3721E559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6" creationId="{555995C4-BAFE-A1CA-8157-87FED5DD76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7" creationId="{8A8916DF-B681-B5E0-8A13-BAFE301C2B0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8" creationId="{C6F70BE3-FBCF-6669-D570-2F0D934E1F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9" creationId="{FFABA84E-C0CA-DDEC-034D-89B3EA8B9B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0" creationId="{DB106C72-C538-159C-62A5-C7A364A21B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1" creationId="{E3B8A811-B10E-4F7B-816E-8543254AED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2" creationId="{28E50EFA-BFC8-5F27-BB8E-6AA2453C81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3" creationId="{2F127E14-12F0-5FB9-FB7F-2DB731C074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4" creationId="{72365387-DBB5-09D2-CF6B-BC04229F2B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5" creationId="{8230AE9F-5931-737A-FBBC-3E72B717305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6" creationId="{A240745A-9F58-2B59-A7C6-A35FCE7CDD6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7" creationId="{08F77D86-268C-3BA1-12E5-3E8838BCF7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8" creationId="{5FFC74E8-E137-9A13-3834-EE44B3F77D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9" creationId="{C1C6BB53-890F-F859-9B7F-A933060DC9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0" creationId="{C7B5CC93-5B35-AB33-6FE6-4139990396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1" creationId="{9ED86679-75D7-4E21-016A-D0D735CBB5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2" creationId="{A02D3760-B78C-847E-CAE7-FE14070679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3" creationId="{5249C5E5-AE09-AB19-9FCA-38BC743C0C0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4" creationId="{B2C85CC7-DC81-C0EB-FFB2-FECBD3329A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5" creationId="{66BBAE75-EF63-C15E-6C13-A713A2445E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6" creationId="{C2CDF9CF-AFE8-1E74-A8C7-BBD2052CB79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7" creationId="{28DD82F6-C45E-3A0D-7507-9E8E058F3CC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8" creationId="{E601063B-4561-44E9-1721-3DD72F90F23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9" creationId="{3E56506C-0AE3-E65E-31B0-503FD8CD8E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0" creationId="{D3BCEEE9-A5C6-0505-D327-4D803FB58E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1" creationId="{7FB683AD-5A66-F9BF-3B5F-13A59B3268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2" creationId="{7B438243-F4AB-4DC8-BE37-12AF23C9A1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3" creationId="{BF02E91F-670D-19A8-1C30-A1AB29669CD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4" creationId="{BD01F867-BDF7-6963-815B-64D3B03192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5" creationId="{0CBDE868-A464-E69A-ED39-FF73A1932F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6" creationId="{F100EC86-4E7F-C865-7C84-43205D557E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7" creationId="{A93C58FF-FA54-CE66-F8CF-18651828FD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8" creationId="{ED53B42F-3811-8CAA-4D6B-1A96AFF78F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9" creationId="{44BFC481-08A0-EB4D-8D24-63877049FD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0" creationId="{6CA6AF71-972B-83C7-48E3-A91D4E666D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1" creationId="{60A6D064-0EC2-B764-EEA9-A52FA25118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2" creationId="{76CEB9EE-22AA-D138-2E2F-861AAB4889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3" creationId="{9D063D23-7EE9-A751-20BD-072459320C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4" creationId="{B2FB76DF-95D8-57B1-53A9-06375E37A6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5" creationId="{FE80FFCF-692E-8E55-F2AC-30D2A9F1F9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6" creationId="{5FA326C2-0C91-72A1-C39D-DB2BFFCDEB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7" creationId="{F4BD95BA-7AE2-C8AE-8954-0BF49E869B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8" creationId="{FEF161FA-9816-EC0E-0B90-9B002C44B1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9" creationId="{DD7B0219-05E8-5BCA-CF94-615ACA79CC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0" creationId="{E95B71D3-4E96-1B2D-FB30-1FD27A637A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1" creationId="{A9BF1C55-F5F3-FDEB-73F0-EA613ECB2D9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2" creationId="{6EB4E222-2794-23DD-DA1A-D2611AC8E75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3" creationId="{9022C0C2-7019-AF88-46DB-60CF7A36F9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4" creationId="{46A6EB70-F96F-BCAB-E049-6F44715775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5" creationId="{73590E53-703E-97C8-AE77-9CF48E0E3A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6" creationId="{765A60F6-1F2E-BE16-3358-FDB0D42E4C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7" creationId="{1B7F3736-B9C2-27E0-DFA4-9D2F4CB06F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8" creationId="{8BE0816B-A57F-4A28-1757-9A984A64F9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9" creationId="{6DCA9EB4-B460-60E5-B383-FE190E4303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0" creationId="{0C3548BF-4B27-A0DF-696C-4432F98BC6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1" creationId="{4A235DF8-C3A6-4DDC-3B42-1ED0A2FD7C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2" creationId="{8242A212-6E5E-B0C1-074B-4B0DB90CB5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3" creationId="{5060F49D-7815-3FBD-DBC0-1E56298C35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4" creationId="{CE231F3D-1FD2-2306-0846-D3263F0C73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5" creationId="{1B897D9B-A4D4-3289-695F-1B7564CC2E3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6" creationId="{FB38A0F7-58C3-6848-9207-5C33BA1806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7" creationId="{3903C2A6-EBD9-D548-4D6D-5FF6741C78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8" creationId="{4CB29052-B17C-9B16-FBCF-1BA219C70F5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9" creationId="{608213B7-DCC4-5B01-F482-E6558D6F6D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0" creationId="{B8A531A0-A1A1-C803-4CE4-A2C0120476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1" creationId="{BA063F39-9C51-C0BA-7755-E220F29524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2" creationId="{73048F09-DC34-DF97-63B0-9FE155466B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3" creationId="{59DF69BA-F93E-D8B2-27EB-F7BCE36D24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4" creationId="{6E2A0AA7-E271-D63A-1383-B18873B8C5D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5" creationId="{43CE21E9-E38E-CC85-9AB7-6575E389A7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6" creationId="{A6F64264-5AC1-09DA-9BB0-CC06B14496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7" creationId="{DE5F662B-630B-77E0-0227-592BBE5AA4D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8" creationId="{426C73E1-7124-40E1-2713-47C327901C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9" creationId="{F3696528-B159-E114-4602-4646BF3725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0" creationId="{97A4FC7C-78C1-1342-B040-A2C7587B7D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1" creationId="{19EEE1DE-0E41-7E82-C411-A16D9C585BA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2" creationId="{ED507CFC-BD7C-AEF4-E6F6-0FAB1F79D7A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3" creationId="{1BEC0B0D-D8C3-0143-2CFE-E98ABC993C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4" creationId="{7757D715-A4DA-E5E1-E7BE-8EAA43171E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5" creationId="{2CAED04D-A652-C7A0-7AD3-F9BC3E78D2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6" creationId="{C1D53AA2-7C85-AD8E-400B-B1B60679E9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7" creationId="{4912747C-CF4A-C5D5-D884-4B3A31FF35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8" creationId="{53079344-C320-3659-A641-F225232125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9" creationId="{A61BBA5D-BDD6-A487-5D11-8CFB61DAF4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0" creationId="{23C9CC5D-0CED-6247-0769-063C0D99DE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1" creationId="{31232D90-A9BC-0A85-4E6E-50FC90475F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2" creationId="{0AAC6D95-E387-70D9-76E0-510E19E3129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3" creationId="{684A3B0F-1053-6DE6-76A7-8D3041A3840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5" creationId="{D9C3A6CC-BF74-CD54-D889-EC4908AE72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6" creationId="{D20684A4-FC0F-6900-D546-AB0CF219C9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7" creationId="{DA0969AE-41C1-F663-094C-A212CB44E6D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8" creationId="{BBACA3B4-AA9E-8B6A-CD1D-2C6F7DFD8C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9" creationId="{117E319E-340E-32B8-CD88-7F4ACE24C5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0" creationId="{40E287A7-3DA5-DA90-D60E-1DADD1ED23A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1" creationId="{6D2E47D8-6967-B174-AE00-B66EF42AC0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2" creationId="{2EBC8244-27EA-C085-0A35-DB71314BBF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3" creationId="{1276C685-F33B-8838-2164-506FCFDA6A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4" creationId="{F886F674-8863-D7F7-AE03-67399AF8F2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5" creationId="{04849BB6-DAB1-6BCF-3D9D-D5B4C428DA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6" creationId="{4980F3B6-AA52-4863-AF3F-67A41201E56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7" creationId="{EC96DDC2-B48D-C952-9205-212E890A5E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8" creationId="{28B5A7A6-ACE7-EC6F-598D-D7D2D1A51D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9" creationId="{B0801922-879A-0510-5657-865E0881E1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0" creationId="{E9939622-D9D8-363A-CA0A-FA4225362C1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1" creationId="{4039E943-07F9-0872-3E82-53FDE4D8A0C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2" creationId="{F20556B0-4F97-6EFD-0CAF-7D9BB00B74A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3" creationId="{D0EE1167-5D70-A091-7E73-28F446C53A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4" creationId="{F0F9B9BC-41C4-10F5-84D3-C05DFF3990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5" creationId="{05F2B7E6-5809-7D3F-E2EA-CE1B4DE2A5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6" creationId="{A4DB8CF6-32CE-7761-EFC1-712FA2B28A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7" creationId="{F34CB8B5-3DF2-5F19-99F4-00640532A2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8" creationId="{E27CA161-5152-3694-13A3-DCF8ACC1A0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9" creationId="{9742B422-15FC-D4EA-E93A-A37410EF9F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0" creationId="{9D459A10-0992-9BEC-3FFE-01710C4B3E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1" creationId="{265030D8-1EDD-5358-1B09-9D6CBAC5E2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2" creationId="{99D6D81B-4F6A-155D-5173-6219049512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3" creationId="{1D980332-25D0-B5AB-8402-98A77E44B1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4" creationId="{3FCA7BED-EB87-3525-C3BB-F09456181B2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5" creationId="{F7CE5C36-C275-D7EA-AB7F-4ECC7E384F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6" creationId="{E59529DD-2DF1-AA76-5DC8-1750D474A3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7" creationId="{F24BDFE5-4FA1-F5E9-49E1-64C94F80A9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8" creationId="{EC2CD1CD-7D4E-FCDF-A1A9-630B030BFA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9" creationId="{7B277701-727D-AA98-81F9-715EDF06DD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0" creationId="{BA680FDB-CC62-0A9A-CCE8-BDBA520E30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1" creationId="{ADD2A978-D6D6-6378-98D4-8286478D0C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2" creationId="{F90C52DA-752D-C878-F40E-5F34FD1CF1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3" creationId="{2B49CE1E-5BD7-F2D2-3388-7954C58CE19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4" creationId="{699961AB-2979-5077-7BA1-2817BAAC6A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5" creationId="{1ADA2E44-CEEF-DE8C-DE34-6E554A00FB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6" creationId="{EA52CF6E-6830-76C7-265F-024BD421A33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7" creationId="{7CB8FB5B-2DBD-F71E-3881-1C2B93CB13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8" creationId="{8626E1B9-5AFB-E401-DE9F-85E12204E7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9" creationId="{2567EE4C-EBB9-7BC1-CCBD-DA84CD3BADB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0" creationId="{52B12BB5-A3DD-AD46-2441-444CDC024E3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1" creationId="{3FE8CBB7-13EF-0789-50A4-51D1D684021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2" creationId="{D978681C-F51D-5734-4232-16999779C3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3" creationId="{A51F9919-D0CB-1BE9-A408-2F2CB52393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4" creationId="{E4E92B03-D3B9-4852-8CED-319E9476A2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5" creationId="{796DF87A-B858-8F41-5232-5BFA001CC1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6" creationId="{4A67985A-09DC-9EF6-0FAE-54E017B8B02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7" creationId="{BACC3A8E-3BAF-0474-2FB8-757BDEE888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8" creationId="{A321650B-2880-4290-0965-9EEE82C492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9" creationId="{3C7A0992-C79E-3137-F3E4-13B49E1951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0" creationId="{E01B6099-4DF1-315A-461A-6A0935726F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1" creationId="{2FEC3CED-BA55-CA88-B1AA-BFC0A643B7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2" creationId="{F0269BCF-5151-FF2C-40FE-D8B66F9B94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3" creationId="{40795C22-F6F5-111A-301D-653F01785A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4" creationId="{B5066820-3E99-605B-D800-D67D27E611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5" creationId="{8E03A486-7D8F-FAA5-9498-166096F597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6" creationId="{E7153CB3-C71F-C1CB-BE5F-5C53C235F1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7" creationId="{63EEDE40-E537-6FF3-A9E2-328A216E2B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8" creationId="{AAD9A79D-72F7-F535-7142-7741BF1FEE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9" creationId="{9DDF12AF-8DEB-5E12-2BDA-14A8193EDC6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0" creationId="{F734E9AE-2BA8-9056-411D-6D32C88DD62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1" creationId="{D58BBDA3-C779-B984-16F6-EC286641FD2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2" creationId="{1CDACA7E-5A62-F343-C3F5-6898E4F1B5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3" creationId="{F3B02E0C-4E05-DE22-4282-D55F0DC853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4" creationId="{3E5ABDA4-655E-6A0A-F077-3F3ED8A1C1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5" creationId="{69479CF4-8A73-8823-D122-1D45CBEF41D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6" creationId="{B08D307E-BFFD-1310-6346-3D91F4E67D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7" creationId="{A5D16873-1861-0AB2-6FA6-C08445F789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8" creationId="{472C4444-79F2-8B0A-A317-10575DED8A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9" creationId="{476D3321-B30D-E303-696E-D7AA89C081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0" creationId="{96683605-8C33-2F91-F1C2-31C48754CA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1" creationId="{FC5472FE-48AC-CD0E-26C7-E1492B53C74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2" creationId="{62BDEB64-9BC0-750A-66AA-4A241C81E7C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3" creationId="{5B02D3FC-4FE8-3AD2-A0DF-CB590FB5A6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4" creationId="{D2795AF1-1DEB-7A3F-6851-92CFBB39393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5" creationId="{58A12AD4-8068-3E6A-464A-EED3B3A8EF6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6" creationId="{23509F2B-A3DE-B843-68BC-D0E6405A94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7" creationId="{CEB3924F-DC3A-4D87-8082-5DC4F0A0DC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8" creationId="{0D49C36A-E4FC-0AF8-0CDA-F4B0BB4EBE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9" creationId="{FB9D4D6C-845C-6F0C-0738-260A6D077F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0" creationId="{B0960A7E-5661-8519-1FEC-4E643EF55A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1" creationId="{63C84851-FD28-82D1-B9BC-16F47E963E9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2" creationId="{B3385179-CA63-B4AA-CDB8-E097CE994C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3" creationId="{CB7E51BD-FB71-9E03-5855-293E2F3F52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4" creationId="{C7E560E7-126B-51D9-E35B-5FD311CCEE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5" creationId="{8E0F3ACC-3946-0D0B-B9D6-4B6D2E0D73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6" creationId="{356E6F28-4B21-1CE7-9E00-09952BB39E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7" creationId="{BE9A96D3-38EF-89D1-0CAB-1E5388ED6A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8" creationId="{D1932720-DD53-540B-CD26-1F9096A5509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9" creationId="{0316F2E9-7148-C611-EA89-24DF244347D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0" creationId="{2AE23150-C497-C2E8-8AC4-B44E19B483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1" creationId="{B0D53676-2843-21B6-E240-DA85326D860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2" creationId="{305097DE-DD1F-4A55-FB4C-4A817698DB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3" creationId="{4A4EDED1-39E3-0311-D376-F303241C66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4" creationId="{F3F32B73-14AE-BBCE-6696-4AC5888B84A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5" creationId="{1FE0DD6A-AE3D-BE7D-0AEF-7FEBD38733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6" creationId="{598461C7-828D-0107-3695-FB45D5DEED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7" creationId="{A9AB3C2F-208D-20E0-E79F-A2FB8812F66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8" creationId="{E5840AD4-6777-F897-BB4B-8FF2F887C6A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9" creationId="{A6CDF874-2CD8-F78C-5B50-C0E8EFF57A7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0" creationId="{060ED1F0-FDA7-BB0E-2BFF-731D94B4CC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1" creationId="{04A51E91-8ACA-62B7-E13A-F36F790599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2" creationId="{4711051C-BC39-139B-00AF-F39BE991A5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5" creationId="{3B1B10EE-6A74-5356-6BB7-66D08AC93B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6" creationId="{6BB833FD-92CD-1952-8AA8-CAAA41AB1A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8" creationId="{226F0CE2-0507-6F62-C94F-A145AC2E0E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9" creationId="{29ED4C3C-7748-4A48-2447-8AA2961412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2" creationId="{D7F5C881-37D1-C41A-622C-1F95A8673F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3" creationId="{074D5F03-4762-EC63-83D2-7498AB1900D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5" creationId="{74EEE53A-E63F-5587-B2D8-4D0D6DD32E4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6" creationId="{CAC09D78-62FF-8BE0-E523-97A86CA5481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8" creationId="{E789A66E-78CD-9925-5ADC-411B948821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9" creationId="{FF1F9E2E-21F9-3E16-DC7A-68382837902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1" creationId="{734DB1A1-068F-3B40-CA33-9743510D2A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2" creationId="{27C9CABA-B23B-1FDE-E11B-6EE3AA90712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4" creationId="{96138CF4-6285-89C0-DBA7-8883F9A2E4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5" creationId="{EC8E87AD-A533-3D2F-C67F-7CE22BFAA9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7" creationId="{8B7945A0-D5FA-194B-004C-353A297726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8" creationId="{31D82198-51C9-A0C3-6EBA-E9A4724B25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0" creationId="{31BF8BD7-9F03-B56F-1248-3BFAD4CC76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1" creationId="{5F8F8247-61EE-22CD-7A0A-8361B9F21A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3" creationId="{59F905DB-4A35-1595-92BA-58AB291AD4D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4" creationId="{93C73E91-F568-410E-2B9A-CA4DAC29F8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6" creationId="{505D1097-1BF9-B2C3-167A-874221E0AA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7" creationId="{ED534A91-0F5D-151C-4185-6F59F314621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9" creationId="{0FC4CF75-2AFA-5F2A-03CA-E96DCA6149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0" creationId="{503A934A-4AD1-19C3-0CCC-488E48C8A7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2" creationId="{3C404593-677B-79AC-7187-FF5AC9EED9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3" creationId="{16D3979D-37D7-6C91-C58D-C8F032A178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5" creationId="{21DEE355-E9F7-0EF2-CC8D-E2FE2BAB9A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6" creationId="{C1ED288C-F4AB-318F-5F98-F6CAF88C2E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8" creationId="{590B97D7-048C-4705-98C4-A6CEE4C88A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9" creationId="{1C8F101E-379E-7BFD-7D1D-84F62882B20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1" creationId="{15CB7F69-E869-6C40-981C-86B17050BF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2" creationId="{7F7C3802-0B8E-17B4-B867-B936D54DBB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4" creationId="{1D95F6EF-2B97-E39F-2EC3-ADDA0F4E41E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5" creationId="{689B762C-3946-E64A-B4FD-090567F10F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7" creationId="{89B80AD7-887E-E92F-68E8-03E9A93209E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8" creationId="{395949D9-9E27-0C51-33D6-C7B99BD868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0" creationId="{AC0E2D82-6028-6C1F-9235-EF056140703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1" creationId="{95DAF348-3BBE-0919-E1D2-8BDB7A92CD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3" creationId="{2A38027F-05BC-5AB5-3A9B-E07CA2F8BE0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4" creationId="{A2539DB3-14A3-0B47-F6CA-5A42421981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6" creationId="{60BB9CBE-6872-BC19-29CD-37A78FB53B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7" creationId="{9AF14614-25A5-9902-F1AA-D37F54685F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9" creationId="{22917D06-772F-27B5-8628-2F3E56FB40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0" creationId="{16BE670F-9CF8-47D8-44F8-749BB558DD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2" creationId="{B6F17DBB-560C-8355-6BFF-65034C5D7F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3" creationId="{5A5740CD-AE11-0BDA-D922-E893F37519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5" creationId="{CD592572-B04C-E547-63A6-4ED505EFA8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6" creationId="{83B91A02-5E82-7AA3-76B0-BD10B03AE6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8" creationId="{6374DCBB-E350-F154-8CFB-C927C01858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9" creationId="{B7A66062-8AF4-29CC-1D6B-193818AA560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1" creationId="{06875B1F-CE89-3822-F2EF-4EFCB6FEA0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2" creationId="{F9825885-77A1-096E-CA8F-9B259410AF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4" creationId="{2B217AC6-E9F8-8B56-2F25-0F83229498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5" creationId="{0865E604-15CB-A4D9-BC19-FBAEEE1027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7" creationId="{1F82CB9A-F109-973B-DDD0-79C2DC21623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8" creationId="{D7BCC9C2-1C9C-F5BE-8C6C-42878F4DD9D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0" creationId="{D8C13217-9FB5-6BFD-27E4-E21A7E2B46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1" creationId="{690ECD4C-A75A-0112-796D-92D72D4A5C0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3" creationId="{02544B3D-DFAB-80A4-E959-4878278EE4F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4" creationId="{C5EA371E-AC24-A5C9-2DFF-1CF8F32B923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6" creationId="{A33E3BF5-59D2-E7EC-66B3-B392E07CEA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7" creationId="{D0CD4FC2-68BB-C0C0-05F9-24EAB62353D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9" creationId="{D4951CFD-EBBF-82C9-C4F0-EF500CB78B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0" creationId="{BD2DDCCC-167D-5356-2D40-B8EF83F85A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2" creationId="{26D68BB2-652A-1AED-502D-48EF2FC9DA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3" creationId="{F3839337-1B6F-0DF2-3987-29905BAF745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5" creationId="{CD0B41DB-C73D-89DB-BB6D-AAA71F4A3C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6" creationId="{56BDEFD8-456A-7C87-0BB7-3E0F590FBB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8" creationId="{F2EEF877-318E-0071-55E5-AE6D19F4620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9" creationId="{1D7AFD3F-D223-5B38-CAA7-CBBBC85D75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1" creationId="{E73148D4-4472-FC55-980A-EFE95875073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2" creationId="{35F52463-A1CA-0AD7-B20C-DFDFE4FD8F2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4" creationId="{867C78E0-A143-F4BE-75DD-6896B95D6E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5" creationId="{77C83BB9-0523-5FD6-3873-7C9FAE9C5A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7" creationId="{7014B599-C0D9-0ACA-0B58-CC5E0B70B5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8" creationId="{3E97E1B6-D1C7-5B98-C185-03C2FDF905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0" creationId="{74DD5FCD-F456-D634-60EC-394A4CA29B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1" creationId="{D875E382-887C-ED77-DFA7-91860AF1A3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3" creationId="{1894E750-369F-D625-C098-BEB15C071D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4" creationId="{E5A5F6D3-797B-5443-4291-793FAFBAEF6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6" creationId="{C2616B69-BA2E-D0E6-0758-9D51168995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7" creationId="{31CD0755-6C3C-7CEA-8935-DD8E4020D4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9" creationId="{A3AE573E-8A8B-A954-FF68-AD918A97F1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0" creationId="{B99720E2-0611-B5C2-FE52-8B3B582B81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2" creationId="{F50103A1-241B-0296-8B68-368FBCD9B8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3" creationId="{229E8C65-4090-0BBD-2917-85903DB289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5" creationId="{F96E87D6-19DB-2B9E-7A29-5C4C0B3D23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6" creationId="{A7B92338-EE26-28D6-5492-F31E6C4FBF2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8" creationId="{E85DD984-80BC-0D14-D41A-C08EDD56B0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9" creationId="{E3DB8748-F890-732B-29C7-8DE6A0720E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1" creationId="{4E0662A2-8027-C47A-DFCB-B4841B86A5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2" creationId="{5729F1F5-4BA3-9E1D-15B7-07D8359807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4" creationId="{0FE23840-0002-F0E7-83AC-CE93F750A6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5" creationId="{5C533E50-BD68-20B4-0F32-42E0C4C7CD1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7" creationId="{3559A4D5-F8A0-A7B1-FC1A-869CAD6461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8" creationId="{7B2CF7ED-0422-58CB-3B93-E849CBB855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0" creationId="{A1C5A208-C45E-0AE2-B02D-C18E8B9482F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1" creationId="{4D01CBF2-03EE-C4B7-9123-A7F11A73F7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3" creationId="{629EEE07-E824-3288-4D34-124DA9944E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4" creationId="{DBD59A28-A3FF-59C5-6904-FABD3E3880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6" creationId="{93EDE3F3-4317-DF87-605E-F1563606F2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7" creationId="{C90C0DA1-16F2-1FCF-D883-022FC0D452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9" creationId="{E6525A17-9A56-C0A5-871C-5E3BCF29F6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0" creationId="{B63B6B99-20A5-CE0F-F06B-695D5EBD0A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2" creationId="{FE4C3078-ECA2-364A-04B3-B52801DD370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3" creationId="{CCA54D88-9D82-A76D-5E38-697ECF7B73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5" creationId="{FDFD089C-877E-6E72-9639-3985D148846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6" creationId="{49EC3E45-778C-3AD8-9B8D-5EDC9F89D8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8" creationId="{B337AFB9-6C82-1B55-09E2-EC4E44243D3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9" creationId="{FBE249BC-35D6-8D0C-58B1-D9490359BA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1" creationId="{083C85F4-E966-F1C7-6E8B-48123DB923F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2" creationId="{DA5A2FA3-ADC7-4BD2-197D-543880C032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4" creationId="{878F924F-3DA6-A613-74BB-FFDFDCA45B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5" creationId="{BF7F17B8-315C-3F9A-5E09-0D52FDD36A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6" creationId="{755EDF40-BA50-F57F-5B30-1FA5E75DE0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7" creationId="{ED6E9C4A-9762-BF85-A76D-B60D669325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8" creationId="{A6C8CA25-C55B-0AC8-6657-9513E43F4B2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9" creationId="{FE2DA272-2C0D-BA45-258A-E6165F9538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0" creationId="{9FF63B1C-01DA-0581-F9FB-26BD667719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1" creationId="{D37C4B83-3580-A717-3534-0C14275044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2" creationId="{3703E4C6-69E6-9A5E-FD66-A5E04BE3E6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3" creationId="{CE19644B-8CB9-63E7-4532-F616C044B5A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4" creationId="{F21BBAF8-273C-D9DD-375F-93686E2148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5" creationId="{790D35A9-75E8-C298-1359-4437E18D1EA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6" creationId="{4870FD70-A5EE-CDA1-AC48-D36348CA4D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7" creationId="{D1E81045-0AEB-72D8-D432-A4BDCF44F1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8" creationId="{A9C3A799-DAAB-8AE2-9D3B-B5B13366415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9" creationId="{1E063AB2-7439-D08C-3E09-A95A8E5A4E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0" creationId="{95E6B5A0-2138-D56F-D691-9F22623FA1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1" creationId="{8AC53329-D6DC-1E3C-A155-4F9EFE3AED2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2" creationId="{3F83ECA9-C4BD-DB28-EEAC-1F77D8B8AB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3" creationId="{20EFF864-0329-E4F1-ED90-2CFB69EF52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4" creationId="{67342112-1BBD-7F12-0E70-365D5DD412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5" creationId="{3C19531A-2DEF-83F5-1D7F-F2785F6C19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6" creationId="{D28F1D7A-B76F-F1A0-B393-8575F47619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7" creationId="{09C05D59-9E5E-4F5B-9F9B-7FAD6858915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8" creationId="{5064528D-28F2-276F-C52C-A2D4CE7DFE6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9" creationId="{E8F24542-AAB2-F603-9C62-9508DDE1D2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1" creationId="{CCEAE765-5A6D-1040-B14D-D4571089BF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2" creationId="{13955E28-6D08-B407-17B8-14F60577F6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3" creationId="{99835B63-3D01-BE06-8CF4-BDF00167E8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4" creationId="{269448CF-7CD8-F337-C95F-20946AF3A5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5" creationId="{76D9C534-ABCC-4140-49D3-2A838CC2DAD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6" creationId="{B60E433A-37A2-C4B1-8F09-D5C6C0C5F9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7" creationId="{34FFCEFA-44C2-DF36-FE1F-C4C123620F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8" creationId="{D1BD3F92-1D52-A8CF-BECD-6E638DD2C0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9" creationId="{8ABACDFE-8563-63F0-F35C-A0D76A99D2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0" creationId="{5A6413D9-FA74-1E2C-48D9-70ECDBCAD3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1" creationId="{A1A89CEE-8685-202F-DF5F-B5303EC496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2" creationId="{190EA09E-FF18-8AED-F9DA-4B33D00C63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3" creationId="{7F079FA3-DD89-6AD3-1BC0-E1E180BDDB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4" creationId="{D1ED15D1-527E-3B61-0367-BEEE24AA4D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5" creationId="{7A851D93-C8C7-5D21-E275-375D7B79C1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6" creationId="{554C9892-2DC3-94BF-3DE2-4DBED6E565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7" creationId="{38685A32-5EE3-DBAE-1CFC-8899963CE1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8" creationId="{A6FC6DB3-D094-749C-05E1-E71AD7C73C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9" creationId="{3E0172E5-2993-0C86-B89D-8A0D38FE47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0" creationId="{A8A7E201-EA56-3DB0-2737-1296673281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1" creationId="{C6D080E7-C1F1-32BF-B802-E860CC30BE1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2" creationId="{787A84AB-FA95-6A16-985F-D418855557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3" creationId="{F868174D-1135-6091-8BE3-3455B1FC81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4" creationId="{BF9AF212-93E2-BCC2-C890-3F00EBBE6C5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5" creationId="{10BC9F1E-C8C0-CEB4-524C-16ADD65657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6" creationId="{98E43785-BCBA-5118-F362-419B9E9473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7" creationId="{42F10913-98FD-5804-7D3A-FEC03BA845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8" creationId="{D9C2DBA0-B2F7-DF4E-14B7-DD92993B22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9" creationId="{19C78D47-AE13-EDC2-8939-D168CC031E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00" creationId="{9A6529FB-1500-E171-A553-90F4A07544D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01" creationId="{4F8AFFBC-4FB5-513B-1782-D0A5596776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02" creationId="{4F9EEE67-D68A-DEBF-2C4C-CB008BD50CD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03" creationId="{191568F9-0757-BC9B-ABFA-1D57D8C9B3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04" creationId="{43F49205-9A3E-11DB-52F0-F4C210F09FD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05" creationId="{7F51C7CA-9B78-8E2F-9CA4-9E224BADE9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06" creationId="{94EFF023-B98A-7008-04AB-8020C592DE4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07" creationId="{C1710695-134A-F3D5-7E3D-2A9A99E4A3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08" creationId="{E35F8D60-8149-7593-D78A-E66686C33E8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09" creationId="{D7EEC3AA-3076-56B9-E195-029E65F64F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10" creationId="{FCBCF280-2CE5-8171-53CA-1C7BFDEFDE3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11" creationId="{9919B7EA-A2E9-454B-378E-6C4A9C6C94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12" creationId="{2252F484-A693-5EC3-8149-E979CF22E7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13" creationId="{CB11E486-D57E-38D5-D4F4-780BFC7833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14" creationId="{C317FBE4-A9A0-FA9B-3410-27E7FD4DC1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15" creationId="{4AB78034-CA40-241C-8622-494C15EDF5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16" creationId="{451B4D74-C8E6-D20C-6849-50B06274449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17" creationId="{BF495F25-3FE0-0989-A136-BF06086209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18" creationId="{6FEB0E05-1262-2019-99FA-05C6E30F015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19" creationId="{3E485DDF-3F87-C032-36E5-9EC1AC0FDB4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20" creationId="{E7B435FE-0C61-3779-945D-AB602A98E9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21" creationId="{AEA0D7B2-EDA5-A2D5-1489-6948C3EA02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22" creationId="{C8825C51-0CB0-1099-DA70-DE4966500B6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23" creationId="{9AC6E28D-F191-7C2C-9A21-5B4D2BB44B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24" creationId="{AAE067FE-9841-F882-B706-A2DD08EBA2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25" creationId="{9981E849-6812-93F0-ED6E-039B79E826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26" creationId="{D4F8EDF9-F8A9-24F6-D39C-E7D6FFEF7E6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27" creationId="{9A176EE8-265E-B40D-EDC6-9729A8022E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28" creationId="{4DDEBDEE-0311-A1E9-3C60-C5D1DE145F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29" creationId="{F8520C3B-E1BB-32FA-BADF-D4C3B1AA6F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30" creationId="{DA2B6087-BD61-31A1-8B16-98DC71FBBA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31" creationId="{5E4BB5C1-BD58-ED44-A7DC-2D3AAD19EAC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32" creationId="{42A284A9-5691-D53D-01E8-1B310876CA3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33" creationId="{1E46215D-EFE1-D73F-D13C-317D9A9FE4A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34" creationId="{2300894C-D42C-518D-6962-1F12ADF552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35" creationId="{83DD6C67-AB1C-C8CE-C231-D46D81DA5D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36" creationId="{02D93038-6E77-0901-C8C5-D3EB494157E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37" creationId="{1B36B533-758B-C10E-7CF3-1B6125004F0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38" creationId="{A0D046A7-8A92-D44D-021C-74EB8F301F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39" creationId="{5CD2C7C6-6E0B-76D4-160E-81834C3F0D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40" creationId="{146A21A8-23B1-8572-46E8-4DA647CE09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41" creationId="{E6435E5F-54AD-6529-DB9A-D383157175A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42" creationId="{992C7975-40C7-F3C3-7D47-382397F5B5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43" creationId="{53F76FD9-ED38-8AD4-695C-3FF11EC674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44" creationId="{75036113-414A-9863-78E9-964F642127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45" creationId="{A0893083-5B1F-E801-87B8-FE3DE30B6A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46" creationId="{972E77BE-F1AD-F8D4-5CBF-39235C82D0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47" creationId="{2B121228-F3E2-5177-4ECD-84FBE0CF2BA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48" creationId="{A07B150C-86EA-AE55-B74B-52EE1495CC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49" creationId="{C9DC5905-57C4-B2D4-1449-F795267A4A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50" creationId="{D067AD7A-D8C0-4A14-C674-E059C5F8D30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51" creationId="{6162220F-62D7-D834-E045-3F65133ACF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52" creationId="{00E50665-3082-E471-85DC-6160688426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53" creationId="{ABFBC731-E9E7-92BF-87B1-6FC2A590406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54" creationId="{6CC37CD3-764E-FD75-2B3D-7301B68EAE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55" creationId="{EA9A107C-10B6-3934-D98C-B97A806D45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56" creationId="{0A65C95D-BEC1-0E0A-5886-B78D65C88D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57" creationId="{864389DE-480E-AA91-CDC1-97E394E597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58" creationId="{6D1F7FFB-2D5B-70FD-1B1D-967617A788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59" creationId="{8E8184CF-B5EF-2381-193E-774ACBB878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60" creationId="{A0CAE4B3-835C-7703-6563-E75180A1A3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61" creationId="{2833150E-17CB-7A48-4AF8-FE65D41ECD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62" creationId="{F112A614-276C-F8D3-C7AD-4E34BA031F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63" creationId="{4B228F89-E6FB-6A96-EF35-2F230E938E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64" creationId="{BB3B9CF8-E3DA-606D-24D2-79347EC6A8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65" creationId="{0BF0A097-FE67-3E92-3687-D2763973393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66" creationId="{07B4E71A-E485-57EE-E4EC-C917848AE8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67" creationId="{88FA1331-7960-9B1C-28BB-87CC001101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68" creationId="{3056FB58-D8A2-ADDE-4E4B-A93EE3CF87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69" creationId="{DD570A2B-7FF1-888F-3B1C-60E7BC12A9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70" creationId="{303C6DCC-0381-87FE-810D-916021D7D06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72" creationId="{808087E0-A152-42C8-C586-44EF2C897B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73" creationId="{87568FFC-4A03-B258-7F51-35981DEA442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74" creationId="{7637275E-3E4E-4701-2948-349B5196C33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75" creationId="{67AB0EF5-7D3E-762F-30B4-19D7ED662B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76" creationId="{8B1986DD-59B6-2184-F6A9-8C1DA60129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77" creationId="{B462E7F6-4275-6700-E3EA-CACA3187B8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78" creationId="{2F6CE250-9603-AA2D-E4F5-A7B7ADADD7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79" creationId="{3433E71A-8178-27D9-6718-A36D454A98F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80" creationId="{0678AD40-C589-E3DC-FE0B-76165C7865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81" creationId="{FE8646A2-1064-E970-F9D2-2D21CD4E3A3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82" creationId="{409C00D3-E1D9-5436-8059-10ECA9DC82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83" creationId="{8394E863-EA08-2292-E1A7-FB83F896D8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84" creationId="{4C4BC37B-A5D7-74AB-05FC-E16B5203A1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85" creationId="{DF7EA5CF-FE59-F557-5626-21CA3F84A6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86" creationId="{9BBAEA69-B7EE-665D-2D87-2265E000952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87" creationId="{2A487B35-F794-7BA3-CA22-A96D71E876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88" creationId="{D36527E7-09CB-6E34-6752-ED3B429502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89" creationId="{F364AED1-EC31-CAF0-54EC-7EEECE3203D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90" creationId="{58CEA9AB-110A-3676-EBA9-54EBD611E6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91" creationId="{194543F5-6A7A-E71B-23C9-B871590FA6D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92" creationId="{3DF39A89-F981-5191-F59B-955E1D83FB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93" creationId="{5D158832-42A0-A1A7-640A-0D13FFFAD63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94" creationId="{A468FED3-DF60-F34A-C67B-70C9DA9316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95" creationId="{3E6841F5-ACF6-C6AE-33EA-BA6E577BB69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96" creationId="{446DE6EB-01DF-6819-1FC5-2684712088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97" creationId="{B60C62EB-3359-D23C-E405-3B7333B11A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98" creationId="{900E6BD1-B0FE-1ACB-D43B-8F9FF9CA65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99" creationId="{BC507221-FC56-6A94-DBF1-F4225DD653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00" creationId="{40F3EB46-D92F-BB53-F10A-F63AE82BF22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01" creationId="{D5870E68-0C57-7AAC-9F45-8028F1D5CE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02" creationId="{2B56F77B-7FE6-4C3E-C976-9A72EE648D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03" creationId="{C5431419-C353-1B2C-BCC4-7304600BC8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04" creationId="{7DC3522F-C5E8-1D8D-8869-284E7B7B9E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05" creationId="{3A11C5E2-DB19-D364-B3DB-9BF042ADB0B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06" creationId="{E20FD005-EC27-7F45-AA96-C786A8688B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07" creationId="{01B4F476-1F81-D5A0-F562-62E65A27B6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08" creationId="{26BA65F5-87D7-D0E3-9123-2F5C7C1CEE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09" creationId="{197E945D-B8CE-9D96-C448-FFA94D8954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10" creationId="{8CFE1B1A-822B-3712-48D8-94BF9F34EB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11" creationId="{A28E74D0-FC79-F005-982A-FE7B447A70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12" creationId="{57C2003F-16E4-6AC9-902C-D836CF84FE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13" creationId="{3E9FCEFB-B883-9294-90DE-89B4FBE837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14" creationId="{D4382321-5498-90AE-5F06-8CAD7B516A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15" creationId="{735ECD35-16AF-6571-35ED-7AC6A035FE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16" creationId="{30D046AA-A4D7-5F43-C24B-611703CE1A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17" creationId="{917CD177-D653-94E2-D1A7-759C315AB22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18" creationId="{7B0232F1-78EA-C2AE-1FBA-7989B31155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19" creationId="{CC438450-195C-8379-3643-81E5CA102B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20" creationId="{6AD3003B-05C0-73F4-B107-49A8DF0BD3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21" creationId="{613346DC-1D1A-E812-46D5-B651D7B3BA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22" creationId="{FCC69FC5-DEF5-6AA0-C5C7-366B56AA46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23" creationId="{22F8C7D2-4B09-995B-59F2-DCC43C8B69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24" creationId="{639637C6-4CDB-E00C-2182-ACED85D57E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25" creationId="{0A672FE4-9C9B-B9C2-2530-6D79EBEF60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26" creationId="{E0BC6BFA-EE4E-66A0-CE77-EBDE35099A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27" creationId="{727C6C62-754F-FA0B-58E5-0998E4C1D4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28" creationId="{2888C0B9-E964-F560-AF54-FC877DC48E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29" creationId="{43BE88DC-6E47-700D-43C3-9616138012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30" creationId="{0BF0D5AE-E56C-EF0F-DE00-DDE114E4789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31" creationId="{67DFF2C9-8CCF-BE36-7920-F95A9E6B9A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32" creationId="{8896ADD3-C968-4E28-1BD7-8EACE74C0C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33" creationId="{EACA6FB5-D12C-9809-CE22-D5FEAA98BA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34" creationId="{C4B67A11-E2D4-65A7-AD0B-8D12F6459A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35" creationId="{C9DED49A-203C-F9DF-3224-8F6A2382A6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36" creationId="{76ED6EDE-EF90-01DC-60BC-431F1F6BF59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37" creationId="{6F8AFD53-AE13-569C-E6C8-01051268F4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38" creationId="{5F2B9D18-C291-33DF-A221-DAABDB36FC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39" creationId="{04E4C7E0-4BCE-815F-0CF3-63C9BFFF5F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40" creationId="{3168C999-E098-DBFD-0373-9F93B40BF2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41" creationId="{F7B8A3CF-FFA9-89B6-45F4-231C7BB99C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42" creationId="{63D925FD-0227-241D-BE96-885164AA6C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43" creationId="{02AB18AD-E409-99ED-1585-E45382770B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44" creationId="{94A0B637-2D90-7C40-BF33-78F0971F55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45" creationId="{5C608EEA-154C-8A2D-12EC-DF018C80F6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46" creationId="{13549573-41AA-B438-81E1-11191CB2BE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47" creationId="{7E2760F4-250C-8E05-4BF2-F048EF4C07A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48" creationId="{26CD4E2B-306C-D00B-CC40-103C390C9A7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49" creationId="{D4BAAA06-0417-C421-3123-BB168040CEA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50" creationId="{D71793C8-6AC9-0225-BE07-AA322B681A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51" creationId="{973E4426-39F8-1AA8-5E99-51A23D8921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52" creationId="{57CC5F3F-F21D-AEA1-2A39-9E0F4F828C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53" creationId="{7CEF0F83-5543-79BB-EB19-289265F649E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54" creationId="{FEAD5ECF-A794-1E4C-5504-8940BA6BD5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55" creationId="{9C942A46-A9D9-A4EB-19A2-FAF3DACD0F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56" creationId="{E70AEE05-0A6C-2B91-CE16-B3F1019CE68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57" creationId="{867348BB-BCB0-EBC6-87AD-9BD06B8881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58" creationId="{40BC1E21-B8B1-AC66-0B97-7258BA7B1C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59" creationId="{8ACB4347-9744-FE5F-6CAA-C3FD80F1FF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60" creationId="{21BEFBA7-D2ED-D9B2-B7F2-98D188DA08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61" creationId="{E7577D1C-6322-5A09-9DF2-FE213D8D971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62" creationId="{680A1E82-9ECE-B3BE-5149-1621415DED6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63" creationId="{F40ED05F-AD29-74AC-5196-3DD4E484484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64" creationId="{F1655E17-B254-0374-EDB5-8255E907B97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65" creationId="{C69F3F27-EC35-EDC8-0C7B-08E8E00F551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66" creationId="{16C278D5-548B-674B-F335-5283E778ECD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67" creationId="{A85188AF-D64F-8E44-22BC-B2E2447A66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68" creationId="{3AA34633-DAE9-863D-9B94-A1DAEE08C06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69" creationId="{22FD7C36-83C8-902A-6E69-45D257C962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70" creationId="{ACC1F299-2C7B-BAB5-8B6A-B5176E8871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71" creationId="{DDA40821-43EA-D5AE-AE0E-5029076526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73" creationId="{E0A2F972-5E78-5C27-5963-83E9E9614C3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74" creationId="{3C398934-F3A8-6318-3F67-4775FC7980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75" creationId="{B670FBB2-AB84-4490-57F4-CCBBD86351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76" creationId="{E3414F7C-AF8E-D122-FEAB-17D65EA770A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77" creationId="{4FB7B511-18B5-9190-3C79-257F8B6A46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78" creationId="{E6A80E3C-742C-B260-D709-E7876DB9B8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79" creationId="{2B4D5D9E-F005-944A-8D25-1FEEE6B8C2F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80" creationId="{E18D2F4B-B145-C73B-FB58-FCBD5049EC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81" creationId="{CA8B2566-4D26-7B3A-4D37-68701A1711A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82" creationId="{06CC6EB5-A73F-1C0E-CAB1-5D29D8BC16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83" creationId="{999D588E-2BF4-3538-3378-7C72CA234F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84" creationId="{4E20E6F0-D4F1-95DE-E50B-686EFD3028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85" creationId="{F7E15316-A621-74F3-4A02-AAEE089AD4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86" creationId="{3C1E061C-770C-6F0E-7B9B-41D61C42ED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87" creationId="{CE455E36-E09B-A7C1-3D94-8853152B862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88" creationId="{FED49C74-B241-DA48-A6C6-91D9AC74B0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89" creationId="{082B8EED-8E54-BF28-2668-13E062886E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90" creationId="{F28C2C7E-1D0D-8BED-4F38-77254096B67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91" creationId="{FC21454F-1ECB-BF90-7DF2-51CC3945A7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92" creationId="{C61B95C0-2376-BAD5-D24C-93B65B479A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93" creationId="{4B39478E-2B7D-22B3-A6D2-EA5FFB3B66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94" creationId="{C843B375-E12D-E211-3C7F-242C6D9261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95" creationId="{B13326A5-99AD-8650-FDB1-87966B5901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96" creationId="{9EF9038C-53ED-1176-1A82-7841ED4752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97" creationId="{B85BA376-12A5-0C3F-3BF6-3127DD696C2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98" creationId="{FE5404E0-8F67-B77F-1933-6D28D35A46D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99" creationId="{76112A5B-B4FC-F34D-CF49-C0402744851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00" creationId="{DFDC4D15-A6CD-AD4E-B71D-E4EF43B7DE2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01" creationId="{46DA9964-1D78-4DDC-DCE4-E4B0822D619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02" creationId="{7DBE34D2-5960-5D78-3BAF-2AC5651FE59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03" creationId="{6780F56C-626A-6D42-5A1F-0FA3E7F8F6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04" creationId="{414398A8-3468-6FE7-CECF-3E20E3FE16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05" creationId="{A6279300-4030-5D6B-0E67-F4F2DB67AAD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06" creationId="{475F9910-1764-BA28-8AF1-1D6DF11337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07" creationId="{CB872315-F64B-BA78-8E85-98372C4F9D0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08" creationId="{DCEB91AF-1094-DCE6-216E-3A6A060321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09" creationId="{F4E060B0-F58F-D01B-C03A-935CF501DB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10" creationId="{B3E6D033-1584-C1B8-565A-26FAB9FB01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11" creationId="{E3B3E150-A873-6A91-D4F2-0F459A7C83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12" creationId="{A884CF0C-BE6B-FF0A-A2F9-97577AC940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13" creationId="{C467E6DF-1EF8-FF3F-A74C-7BE6202B909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14" creationId="{4AB304D4-6713-9C2B-EC9A-B0BF89B2A11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15" creationId="{95064D25-93CA-B14C-1B29-60948CC7B0D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16" creationId="{82119D89-7B90-F97F-F461-1C360CC250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17" creationId="{A1938484-EF1C-68F4-3F93-F7DC37BE48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18" creationId="{E39DA881-0051-6FCB-220A-F99290CD08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19" creationId="{65F4377C-F1D5-49B5-3A00-6DB2FA1CF3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20" creationId="{22F7A257-6B15-C25B-73CD-32E90DAB3A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21" creationId="{E63E8E89-5264-0A6F-B3BE-24AEB8FA24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22" creationId="{757A5C9A-6C31-75D6-B7E0-2031D54707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23" creationId="{9A284D8A-DB66-820A-6704-DAD7CE6A38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24" creationId="{4DF1E50C-FB68-2050-A7E3-776B598D11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25" creationId="{335AC169-1E0E-6B35-40F9-D2F70722BD4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26" creationId="{40357B72-D27B-8ABB-0556-2CE59A3ABD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27" creationId="{A5D07077-6267-A6EC-0179-2A4D5BEC7F6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28" creationId="{0F9A6049-8F4D-B882-0032-6A86FCF2A3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29" creationId="{B636318B-7A32-BB7A-52EC-8F3EFF291B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30" creationId="{AA50A862-0E68-3B0E-43E4-69F414BBB0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31" creationId="{4F3F313E-BEA9-B0A3-F943-1FE25C6678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32" creationId="{9E352221-FFC7-CA26-C1A1-A74442F97F2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33" creationId="{EC8B7E5A-51C6-C479-7502-B845FF13C6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34" creationId="{6BC83C33-CF0C-3777-8E3F-80CB88CCBF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35" creationId="{8EB7BA11-D529-46C1-2E0C-FDA16F02B1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36" creationId="{44072F40-A268-F058-0002-25C30A93D5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37" creationId="{FF766D95-D91D-8455-B999-3EB7104C35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38" creationId="{CA5D9EFB-3639-2A2D-06A3-CC98FAB8F0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39" creationId="{F5631055-2DFD-2682-7F06-4F3AEF0638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40" creationId="{29D9CCB3-A982-9E32-078E-D1CEFBF47B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41" creationId="{5AFBBA66-D66E-4EFA-CFD7-F49B5F5FA9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42" creationId="{83B45C01-5A4C-E82A-C05F-0DF4EDE7396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43" creationId="{3F00B90C-9F5E-F0F6-938E-48FDBD0CB3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44" creationId="{26860D87-F680-C314-89F0-08FAC49071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45" creationId="{4ED8782B-8B3A-795D-E042-A327CAC2756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46" creationId="{C367E048-CE5B-BCFC-8907-AF5B101CEB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47" creationId="{F99B00B4-2B8E-DEEE-5314-387051EBF83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48" creationId="{57A83CAE-12FF-B11C-47EC-87F28BB2CB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49" creationId="{748E3635-8CC0-EA58-B336-0653E7FB37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50" creationId="{A9054701-A70B-9241-412F-FF4AA92CF1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51" creationId="{9A9E190D-4FFE-24DA-BB7C-2E7333F12E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52" creationId="{5C6E99B2-4F2D-E8D6-AF2D-A658A88FEA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53" creationId="{811D2CA4-FF3B-E939-8E37-CC121EAE49E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54" creationId="{92D88B71-239A-278B-00B6-58302D86B1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55" creationId="{8104A08D-3C82-EE64-5BE2-A15144AA26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56" creationId="{2C7CBF60-2E48-780C-26B3-DB63D21EF3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57" creationId="{926F0FB2-8C82-74FC-DB59-05DB4B2EA96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58" creationId="{25016324-DAF7-72FA-3030-AF8984EE93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59" creationId="{FF6E4998-BFFB-633C-0195-CB3BCEBBCF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60" creationId="{BEA6D01B-42FC-73E2-EC8B-8C9871671D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61" creationId="{36EED95F-6FF1-F4FA-2A73-B94C6818F4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62" creationId="{4F400B3F-6E12-06B3-84A7-239952A2D8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63" creationId="{71C3B38D-AB2C-FC60-9BB5-CBBA9B5BDD5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64" creationId="{E9FEA0DE-9E08-72BB-7F9D-FD3FAAD9D77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65" creationId="{CC92C1CF-F337-C21A-7E54-4A91555F5F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66" creationId="{67809A42-ED87-E5FA-0A3C-5838F265E52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67" creationId="{FFEE99F6-5C8D-0EA6-D586-5929B9DA44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68" creationId="{04AA616C-5C9F-0F2E-C756-10CE6AE834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69" creationId="{BDC5B2E7-F4B3-5970-6357-433778A0C9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70" creationId="{105F56D7-B4A5-BCE6-283E-793FB4C17C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71" creationId="{AD412710-797E-C542-3D55-1229BCB48A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72" creationId="{B6DCD520-9197-FC16-178B-DA2DF95255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74" creationId="{7314F999-94D4-D231-BA95-D0822EB101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75" creationId="{BA4B2E80-57F4-8C87-78EA-E9239DBCDD2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76" creationId="{A2207502-BEA3-CEA6-C81D-C1B9930813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77" creationId="{909C3D5F-8B51-CF45-A435-B871D1D664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78" creationId="{43670CB8-9BBE-326F-5B73-B56CC266FED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79" creationId="{001F0BBD-0E74-A2FF-85FA-9DBE4CFD10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80" creationId="{1E7C783F-AD52-7C11-29F5-DDFD17836A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81" creationId="{97BB3E56-12D4-5F07-1DB6-4CF0575C40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82" creationId="{DB4E4F4B-C7B4-C982-C344-7B6FD2ED14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83" creationId="{3E99F9AE-B41E-8566-E5B3-B298CD454CD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84" creationId="{FD244401-1FD4-A40D-4FFF-70A8578755D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85" creationId="{3940E737-94C7-CB10-83AD-35BAE8003F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86" creationId="{253A890F-4EF4-096A-6FB3-0B1A650A39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87" creationId="{B07307BE-A5A2-A60A-B840-E54DE0D0A4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88" creationId="{71FE8364-5DF5-1E91-0101-A01F8726D26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89" creationId="{9622F21E-BC02-C395-2C1D-FE4889439F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90" creationId="{967162CF-5950-D861-F6EE-1FBD6B8C50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91" creationId="{8FFFB9C5-AE03-D0D8-450D-565E581B4F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92" creationId="{50223BC8-1B6F-E931-38B3-73491B7985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93" creationId="{E88801C9-35DF-2D0B-0BC5-4ABD872F42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94" creationId="{C7EFB267-893A-F50B-685A-992793E7452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95" creationId="{22DB0189-A4C5-8D00-FD09-743C34483D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96" creationId="{485AB9C8-1EB3-FCA4-340A-576DCCD55A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97" creationId="{FEBBD182-157D-9D1E-FA31-5D9EAE5A24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98" creationId="{7A797DBD-FE54-BD1D-9E83-460934437A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99" creationId="{6F78A660-82FA-CC38-E347-B8DEF8BE6B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00" creationId="{D542BB57-946A-EC29-1354-8B814BE136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01" creationId="{0EB9826E-12DD-FDBE-ADB6-F453B07917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02" creationId="{F80833E5-98FB-532F-28E9-B12F1E0C72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03" creationId="{1E85DA0A-5638-2D14-88A8-623DF48EAF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04" creationId="{EC4DB14F-03F2-7A61-6561-00B4A486D7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05" creationId="{AD4E9D7A-8033-FA3A-8EF0-0388ED7F2C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06" creationId="{AAFC5BA4-6EB8-8D67-5C85-2575648DA2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07" creationId="{9A9E5CCD-51C9-BE57-4846-1A7B0270DD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08" creationId="{5BEF4E9A-77F3-6B07-E96D-EC49273074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09" creationId="{008A18FC-1D39-C8D4-7080-8316B5E1C11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10" creationId="{197B3D0F-C615-6522-58E0-9FDC38AC5B6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11" creationId="{8DF09B87-849D-755C-0C33-F783F9B48D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12" creationId="{8D6D5B53-80F6-F0D8-B0CA-02C5C04AC7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13" creationId="{C2A765C0-B4A2-6450-D8EC-6CC1CF1FA2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14" creationId="{A0C2668A-9453-9381-B90D-745CCDCCEF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15" creationId="{2E9CE306-C37B-62E2-0787-EF4F7AE42E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16" creationId="{B3526F5D-1B6C-14B8-54A0-5BD4FF7584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17" creationId="{177E0E9F-CF3F-469A-F6CE-DDDEC16D45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18" creationId="{35E4538F-D7F9-B869-2C24-ADEE34C598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19" creationId="{65682E22-74DE-53EA-6113-C06B5DA55C5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20" creationId="{0B246727-4BE4-1DE7-C1FD-A7E7B397F29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21" creationId="{318E0AD3-E382-1ABF-E333-FEFA499B12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22" creationId="{A4E2E06F-9831-F46E-4DD8-0677CC686A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23" creationId="{CD6A1882-5018-119F-7018-FCF892949B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24" creationId="{158DE6CC-B746-7419-6D49-816060094E3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25" creationId="{1D5DD0FB-6569-1770-BB4B-78EB79281E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26" creationId="{66AD912E-D2BA-934D-08D3-2BEDF119E4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27" creationId="{8A26560B-41B9-F572-32CE-314A33A5EFA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28" creationId="{30D15067-1B55-CE27-869E-8A7FA90FAB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29" creationId="{888D97C5-0DCF-DC1A-1779-E7A11E269B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30" creationId="{BA8B2B00-8F90-65AD-9F48-2E6F1AAF50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31" creationId="{48FE4DA7-5DD2-A161-9932-07E6BBDECDD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32" creationId="{0A391A99-6A2D-8E58-7201-0B05AC0ABD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33" creationId="{C13C01C5-A798-2FFF-3B02-1FE6F830E0F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34" creationId="{C95CF681-F9A0-EB6F-0AD8-3524BCAC24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35" creationId="{016764B9-D279-2F64-4286-3E8E75DDD5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36" creationId="{0674C9AF-A403-472E-30E9-196EC86F8AC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37" creationId="{12FD9B32-B6EE-F483-44E0-CCBA3F48EA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38" creationId="{829FA552-3887-31C4-AC3D-41EF9CF118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39" creationId="{4EB0E298-D42F-BD01-AED8-7453E23F956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40" creationId="{3A4DD43B-666B-4208-1AAF-AF06D709CF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41" creationId="{7DFD8828-4B79-D101-5837-FC969FC2F7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42" creationId="{8C4EAE46-3FDA-41AE-821C-C38BB753C0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43" creationId="{B344D91F-B296-9315-B6B6-7794F365EA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44" creationId="{AF67D3DF-EE42-BC64-612C-3DAB547CE16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45" creationId="{522C44C4-6840-EB98-E7B6-668980DC59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46" creationId="{4231559A-E2FA-9365-BA84-E6D4F27540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47" creationId="{457D82F5-2191-71AE-E8D5-2DA4829A69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48" creationId="{1E9C49B1-C7FD-19BC-FF8D-2426235590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49" creationId="{E44EF1DA-3ADE-E835-3D14-883E3251AB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50" creationId="{485DCA9C-3191-63B5-0868-03CB9CE7B3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51" creationId="{6AFAD331-BFA2-1902-5764-87A6D40CDB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52" creationId="{CFA7C8E9-15CE-6824-19B6-39C2DE206D7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53" creationId="{E7BBA271-4812-FF1B-C3AE-59F4EA321C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54" creationId="{8961F116-0F87-00F4-F89E-210D2E45F8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55" creationId="{2CC04A03-2B50-44F3-23E4-8B711D4EFA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56" creationId="{39C06D09-DEC7-AA6D-093E-E08E79A693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57" creationId="{919054BF-ECC3-CCB6-4968-4E68F99033A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58" creationId="{44DF66F1-AC98-4517-4928-7B53C90A6C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59" creationId="{519F4455-6599-93EF-7B43-435B023609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60" creationId="{F4621BCB-4DFB-83FD-55CC-D664097EB6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61" creationId="{75E2725C-F859-2738-D261-1C705C30CF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62" creationId="{89DCEC15-663C-B9C7-834F-95CB03C84E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63" creationId="{26C4559E-37F9-0F02-6188-6DB3AB7D49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64" creationId="{6A8CFA00-913F-FC84-DB6E-447B24EC39A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65" creationId="{9BC485DE-DF39-1FF1-EC4C-227B86E951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66" creationId="{6AC8A383-A529-B763-835C-5FB347397C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67" creationId="{57221003-3A59-99D4-E91B-05FD9D6D6B4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68" creationId="{3AB4C4FB-247F-E91D-B748-11A776B4A94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69" creationId="{FD302662-2A26-352B-2F64-944673CE9A1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70" creationId="{FED4F032-EC49-BB82-1BE7-29012278AF7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71" creationId="{3FA671BA-10C8-E4D5-AA44-76E240A3D0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72" creationId="{F5FA7A93-0B65-162A-DBB2-7B7105E327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73" creationId="{A6D618F3-7D12-3C8E-A55F-B952AA69925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74" creationId="{DA4660A0-D7E1-1E19-9878-F4B4C426BF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75" creationId="{36D4D89F-A943-F22D-2FBC-5AAA3CDE59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76" creationId="{B4A33BA3-7D07-CA2A-F26B-160F118D94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77" creationId="{35E5CD63-1EE8-67E7-8625-7788F763894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78" creationId="{BA15B37E-50DB-6A46-2ABA-0F7102B3635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79" creationId="{842BC973-EEB8-ABF0-0C94-92E72CE306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80" creationId="{AB029612-4CC2-A6FB-F710-5600FCE4792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81" creationId="{3CD79CE8-3722-D12E-E0B6-09E9EE7566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84" creationId="{9EEAD895-4726-18E7-07D7-5902A72835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85" creationId="{6EC73921-B61D-D7A2-C217-F1BFA4AD64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87" creationId="{622921A6-ADB3-2A7E-FAA8-03B16132DE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88" creationId="{5C738939-63AA-A2EC-5516-A5AF0A2738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91" creationId="{528AB853-5225-6FCC-47C3-A5F7B0DBC1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92" creationId="{3F7FC7A4-041B-761B-E770-FE92E973320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94" creationId="{CA623F02-153D-497A-2627-BB09FD0988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95" creationId="{B8340998-A76D-B8A8-5E36-B169EA8577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97" creationId="{6959128D-8638-3B2B-FA6A-7A6134EBB3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98" creationId="{CDE70862-3D5D-859C-23FE-9A0AD98ABD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00" creationId="{C570700C-BF7A-1F31-24E1-4669680756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01" creationId="{F097300B-1F39-61EA-260D-802902CC74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03" creationId="{68D29134-D074-3DFD-D59E-DC08FA770E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04" creationId="{78B31927-572C-2285-4B55-00F6850DFA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06" creationId="{9EFBBC21-49AE-EB97-C4E4-F90F4426C5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07" creationId="{14F0FE6D-E022-63A6-798A-EB9FC6A1C5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09" creationId="{3394A7BE-6484-7392-9218-58A5CA23F0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10" creationId="{CDAC46BF-EE06-80F9-A24A-FE3F40695A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12" creationId="{DA400859-B508-3DF9-0EC9-6A8181BF07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13" creationId="{4DC654E3-4EDC-213C-EB9A-F0B13FDBFE3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15" creationId="{5743ACE5-40F2-8850-DEF9-26BE6FF65C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16" creationId="{070C1DA9-5538-C338-E67F-6A5CB288DB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18" creationId="{DEF4898F-C7FC-92E5-F85F-3DE648624E6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19" creationId="{A6E6FEC5-51A0-2172-32F6-4BEFDE26FF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21" creationId="{22F0FA40-E81F-A4BA-0487-850D4F1D120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22" creationId="{CFC6ED24-CA53-96C7-0955-AC65B783712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24" creationId="{021EEE1E-EB8D-39BC-B6E5-00FF19D6F5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25" creationId="{5C19960D-F546-D908-3D9E-9FCA5A02156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27" creationId="{B996EF75-BFA0-33BB-C0CA-088E6EE3C7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28" creationId="{31D0EA9B-15D1-ADD7-6D64-233C058586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30" creationId="{1875276F-52AF-D11D-F78E-DF9F1FC741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31" creationId="{6E81A169-2016-6484-CD17-FE4612EC8B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33" creationId="{F29B6ECD-5DC4-EF20-EEE2-9842AB4CD1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34" creationId="{8E5707B3-3B1D-33B7-6BE9-0D730CE88F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36" creationId="{846DFD57-BD72-DC56-470A-3892B5CF20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37" creationId="{025C4E8D-D6FF-3B21-D36D-94ABA940C81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39" creationId="{C9076D87-D52D-CFB4-7D8B-5DBF680C32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40" creationId="{7C5516E9-1BF2-EDC1-AECA-70D1DC1692B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42" creationId="{19D91D11-97D1-4500-620A-0F97E902E0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43" creationId="{A982D9CB-A9DD-B182-014B-8417866BE3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45" creationId="{CDED5973-4D10-37D3-3DCD-D60D855A6EC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46" creationId="{9A42DE30-40ED-F86A-98D7-80BFBE9BF7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48" creationId="{0C9DE49B-30E0-8453-B4C3-17AC95DF0A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49" creationId="{8400112D-45FC-1E1C-B478-1AA49A2292E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51" creationId="{B939F3D9-CFC1-6135-8A51-220C6573FE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52" creationId="{52E9ABEC-11EF-941A-03E2-623F9ACA63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54" creationId="{B2CADC23-15A5-DF15-FB83-0F18D89341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55" creationId="{469E2969-99B6-8C02-3E0E-7E8D11FF57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57" creationId="{45F3AE0A-9027-D724-2AF6-5ED5DA0A356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58" creationId="{50694D21-7CA5-6F6A-D433-5FB6C15D89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60" creationId="{A0394A8B-BEA4-6FED-296B-7D02A1142B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61" creationId="{415F5C6D-A525-D485-4437-C9D5C48915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63" creationId="{AC269C00-FC9A-895F-84C0-010B329B90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64" creationId="{E6B3C709-2568-71C2-8256-3747F115DE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66" creationId="{47DFB0D3-E608-A8A2-E8A3-609A600D199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67" creationId="{7EFA1DB4-6B39-CE05-110B-5D446984217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69" creationId="{928CD636-2ACB-4A56-DCBE-0DF6B44E4A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70" creationId="{7366E7E3-8354-497F-1A25-18E97B2365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72" creationId="{2FA843CE-6634-3B0A-6679-12A7E14B81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73" creationId="{85736784-E470-A9B6-0ADB-2C981674F4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75" creationId="{418765B4-CF07-2ACA-E0AD-70463E06CE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76" creationId="{507DD59F-94D4-10C9-0280-882A897052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78" creationId="{0F772250-01BE-3108-4EC8-56255DDEF5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79" creationId="{D0DED0DD-D581-1132-928B-740736F3081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81" creationId="{85C118A4-6DA2-B535-5314-9A87CAF9AD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82" creationId="{1CF7FBD9-9999-9463-EA20-794EAADBEE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84" creationId="{83F2A229-CC24-936C-4403-8297BCA6553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85" creationId="{88E67F02-96F4-7744-7331-6ED6A5BCAF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87" creationId="{F198B3C9-165A-C95B-E092-5431FD65B1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88" creationId="{BBA956E3-E0A3-B338-1920-8C5AB89348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90" creationId="{0E4F29BF-70BA-73AF-484A-B7320E0F79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91" creationId="{3C224CB8-CB07-6666-FD46-FCE96E7DAB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93" creationId="{6435DF65-90B9-0F60-BDA0-D09DB52FE9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94" creationId="{6B009E09-7414-CEBE-873F-67D34E1D18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96" creationId="{806B5410-01C2-21E7-8CC6-66F6E60969D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97" creationId="{0CA697DE-9DA8-CAAA-C683-0B2621B551C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99" creationId="{2240ACFD-330F-0EC1-D95A-91102A65B9A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00" creationId="{C23C08A8-0190-E43F-D0E1-5FA58CF79A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02" creationId="{3D2671FE-B4C0-218B-0D6A-A25076A9F60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03" creationId="{7E9B509E-2FC8-4A01-531A-08A3B34657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05" creationId="{120EE484-41F0-D5B3-A565-30DCF0ABFFA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06" creationId="{CD34B663-A9B7-C7F9-40A8-F84A9DED8B2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08" creationId="{F5B349D8-F79F-5B82-B8F2-8E45A3CC8C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09" creationId="{2056C789-9B63-243F-130C-EF63754B41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11" creationId="{AC0A2575-174E-18FF-8821-7791EB75E0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12" creationId="{DCF53EEB-AE96-9320-C5AA-E7A0164538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14" creationId="{559EAFF4-75E3-CEC2-A4C0-2806DDC74C3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15" creationId="{9BFB9E81-2D14-C0E5-48F8-B49FB9727E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17" creationId="{50014ECF-8347-EE3F-0104-43DF888B88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18" creationId="{23ACDECD-7869-788E-2E6C-FE2B2512D2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20" creationId="{2A4834F2-3DBB-CC32-847D-A2623A4600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21" creationId="{5D1F261C-5E24-42C3-CF9A-829DA815AD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23" creationId="{000B0CBD-35B6-1AE2-AE07-89BBCF9AF7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24" creationId="{EDE73FAA-581A-6B27-CCE0-99CEE7162EC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26" creationId="{74483850-8C16-2A1E-F3BB-3A87B021035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27" creationId="{CDBC3E76-5F89-6DBC-271E-524E091198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29" creationId="{8CA72BD2-40A6-B256-5F84-19C817CFC15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30" creationId="{DAF62A70-D7DA-F871-5FF2-EF27FBA5E0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32" creationId="{4E03FCBF-D0B0-0CD5-E926-EDD0427671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33" creationId="{5EB950AB-7CD0-1A14-5BDA-2893E55AE2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35" creationId="{D35BCD88-D565-3C36-D169-A668E0BE56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36" creationId="{63F689D5-A0A4-2BF8-B1F5-D38151A1BE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38" creationId="{4498CAC2-8113-AEC3-2784-8B7FBD1406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39" creationId="{0C9611FC-611D-994E-A3EE-A3BA4DA46E6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41" creationId="{F53D41E6-C10C-4AD9-F5F3-1D1CF65B40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42" creationId="{50FB6AAC-6671-D1C7-875A-8D95A6D540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44" creationId="{2E9933D5-2379-ADC5-EF9D-6A5166D34C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45" creationId="{4FB780CB-8828-2E95-61AE-8E076D6DC4B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47" creationId="{7BA769FF-E02E-92D5-8510-CC3736156F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48" creationId="{209F6BEF-C90F-B031-DD81-20919FF391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50" creationId="{BFCCABE8-324C-BFA7-6020-AEF990D3602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51" creationId="{5B964D12-8CA8-1DCF-09A5-9881292C673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53" creationId="{3B27AF0B-E9FE-6BFA-3B65-6E23BCCF14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54" creationId="{99638521-527F-C4CF-5C9B-D2C96CAFC8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55" creationId="{9466B9E9-AD72-700C-91CE-65FF03BD21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56" creationId="{C76A1F2D-878F-040D-9B20-6EDD23EF69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57" creationId="{3EA3F466-EC04-B471-885D-1B2E23349A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58" creationId="{83A5C453-63C9-19A3-B787-CB2F61FD0C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59" creationId="{F0421013-A0CA-F59F-BB5B-1ABE4D7556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60" creationId="{5146D406-16DF-08B1-A0E4-76F9C686F0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61" creationId="{D698DA6C-3420-D4C6-E643-6A650CDF4C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62" creationId="{B0AE7881-FDD7-FB68-61A3-FCCDDA20399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63" creationId="{5EB050FC-42D3-0EFC-AC69-8E8ABF35FE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64" creationId="{352A2AE0-C510-3775-C83F-A539ADB2BCD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65" creationId="{DE118938-F744-2D0D-F16A-D5AE90582A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66" creationId="{3368B2BB-507E-F149-1CA7-7B8FA8DE4A2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67" creationId="{A2421DBB-300B-B3B6-0519-E89127EACF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68" creationId="{B1DB894A-5ADE-80C3-1A45-7BB505F067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69" creationId="{37DBC732-3EE7-FCCA-EE4C-A2C4BC26AA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70" creationId="{C1FC8217-6EFF-70E6-EFE9-98EE3082452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71" creationId="{A9C2E3FE-0101-AB6C-EEED-91CB4ED13E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72" creationId="{B8E1F6FD-FB4D-C892-7A16-99567C61BA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73" creationId="{0BF59287-8564-5F9D-EC19-C7E628FA0E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74" creationId="{A18B6079-8FED-B593-7C41-B6E07FEB1C9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75" creationId="{00316A88-940A-43F5-E136-C223B2D0D5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76" creationId="{010AAACF-2D95-FB75-9752-296B9F7C8D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77" creationId="{0CFE4926-C009-90FA-5187-8C0E4F9163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78" creationId="{481CFE80-344D-DB91-4F99-DF44215CC6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80" creationId="{2C076FB8-7D1C-B7B5-7C96-1FCC3316FD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81" creationId="{692A0464-3704-CD63-0A0A-CCF06A6E51F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82" creationId="{B213B540-512D-0108-6DDD-ADB0CB774E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83" creationId="{4B3613A5-E821-4E38-7BF3-0FDB3A2552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84" creationId="{A9C487D9-0443-6031-63A8-A2B67A113B0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85" creationId="{3F0B7508-650F-3C43-B64D-480C9FF2C3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86" creationId="{DE30A6CC-61D8-C869-8DA3-8BEFDCE4DD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87" creationId="{AB296A68-EC5C-7A76-E366-34A1A208C5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88" creationId="{26FCAE4C-1C02-4E9B-F079-0C17A635D1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89" creationId="{46695C17-6E7D-0363-8549-9CB5441B7D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90" creationId="{AA4BA872-7279-B85B-C33B-0432FB1E4C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91" creationId="{C16B7689-FABF-1243-B3AC-E524F6A367A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92" creationId="{DCA0D03B-20DC-13A7-1205-34BF96C0DF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93" creationId="{3826AEEE-2EDD-9ADB-012C-F5FC9CD758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94" creationId="{895806FE-4755-37FC-8437-F1EEFB8AFE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95" creationId="{6B16F7CD-56D8-BE1C-DA61-604EC6AABA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96" creationId="{A0B9B8BD-56E8-9B36-AE5B-1A05A58B06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97" creationId="{75FD2608-2264-1162-FEB5-0073631E97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98" creationId="{738C932C-05ED-65BC-FBA6-6064B59BC8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99" creationId="{DF2A1541-75BE-D19C-64A6-77411F5D9C5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00" creationId="{BA57660D-112B-F721-45FD-9CCD71ED73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01" creationId="{7619E399-0C2A-F6C1-5DE8-023DDC215C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02" creationId="{F6BCFB0D-EDF8-C911-EB65-A7123B0ACA7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03" creationId="{0926FD39-CB1D-36A9-004C-01446589E5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04" creationId="{D9DB4132-1079-B562-BB3C-5503930075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05" creationId="{BD42D423-3FD3-E2F7-5E5B-1D9C2A5FA0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06" creationId="{54DC1913-0424-AE7B-C3FE-AD56662FF9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07" creationId="{C2C9EFAE-6C0E-E1F3-55F2-9992E780BF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08" creationId="{637FD31E-CB2D-2021-ACFA-DFAD29B61A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09" creationId="{2BEE2E7E-C577-28D4-B003-19B45681C5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10" creationId="{CD15CD20-C4EE-CABE-12DC-C671645B48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11" creationId="{A67E7077-5803-4C95-579B-5F87BC440F6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12" creationId="{AB1BC4AE-806B-6746-F3CD-24A8EF6C47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13" creationId="{DDC8558E-AB1F-8C28-B461-00E3A03E663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14" creationId="{CBBA6BF9-B4B1-78FD-8E47-FEBC9B94B0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15" creationId="{E3263270-028E-69BD-A372-8D1E45ECFA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16" creationId="{FEF7CC66-5E38-7032-7838-9C87FD21C7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17" creationId="{0EE937E7-D631-1B5F-085B-6DB0F3BB512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18" creationId="{9EB75B95-6F2B-1318-AC15-9940FBAB3C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19" creationId="{96C8887A-6F1E-0119-F820-EE866B0864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20" creationId="{5BCF657D-633D-85B4-78E5-648B74591F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21" creationId="{81714E94-9404-2F33-3D4F-ACF31FBE83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22" creationId="{558A8CC6-799D-E20D-1BC3-1563113D34D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23" creationId="{B0607385-9847-C60B-4839-9FF1C0A444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24" creationId="{2012179A-384A-F28D-2383-11BA870FB1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25" creationId="{65F6353B-7E91-108E-4F39-22E4749827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26" creationId="{27A17A62-79E3-6C0C-08D3-425651CC4A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27" creationId="{77AB7B77-4E50-7844-72AA-1C2C277E971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28" creationId="{DC46AE71-2B3B-93B5-661E-8688D9001B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29" creationId="{6FE744E6-700E-7AB0-E939-91A6D6983C0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30" creationId="{76579CFE-F133-6FD0-681B-2B83AFF83AA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31" creationId="{0DF91519-120D-01A5-31CE-9DE8C9EF52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32" creationId="{527BC320-AC15-E166-D8E2-EECDC21A7C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33" creationId="{BB6E827B-8544-B39E-B5DE-27938B097E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34" creationId="{21FB2F8C-4F14-3B1D-462A-C7716AFFA2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35" creationId="{F1D5613D-0C50-3112-61FF-8BD7E96918A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36" creationId="{DC232E8B-2354-A7EB-E194-0CD62D89C6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37" creationId="{3A47111C-7B53-0EAC-7A82-441C385955D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38" creationId="{4EFBEAD7-A2C9-3ADA-CD9C-C24987A4DB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39" creationId="{64819104-85BC-3B51-E152-C64C1805CA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40" creationId="{C025DB05-58C6-CF47-C49C-01DD8C3E64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41" creationId="{9DFFD853-64FD-8888-747A-02BF44ED98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42" creationId="{1A506BEC-DF31-B70D-C3B0-33CC8A5C3B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43" creationId="{ADFD90AE-D10A-5C3B-E679-35B8B4AAF1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44" creationId="{FE3AC642-52EE-4C21-A7A1-D305D444BE3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45" creationId="{2978E9C5-0038-FC8F-E4D2-3771B636627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46" creationId="{741CA403-1115-7794-1BF2-DAF90BCB99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47" creationId="{85AA9C75-1B7D-B76E-5EAB-46D43D07B7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48" creationId="{5C866876-8BCA-F2BC-98B6-99149FC0272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49" creationId="{7776CB63-F69E-BA71-E954-44D458C236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50" creationId="{520CC64B-B787-9305-3D50-EEF78B7956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51" creationId="{9F292460-7EDB-644F-58E3-9770AE5350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52" creationId="{BB455D03-BE4C-9BEE-DC45-ADBF897138A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53" creationId="{4E9A55B1-3C53-61EA-D4BB-C5FEF8955D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54" creationId="{46A35922-E82C-CEE4-6291-FFB5B6A757D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55" creationId="{504652F7-8D74-F7B5-04AF-4CFC76AA0E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56" creationId="{A86BD1DE-4F4A-C87E-5660-BD5F7F1455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57" creationId="{46BB0BE6-C32C-60E6-EA03-BB084406B9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58" creationId="{8F3051F3-CF6F-F4C5-EF5C-AF88098BC5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59" creationId="{7E87E787-11B0-024A-04FE-51A194CC19A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60" creationId="{9925AD71-C95C-7A7A-195D-57AC52199C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61" creationId="{76C904F9-B681-06A2-6CA1-5F2B9B7963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62" creationId="{55E27BE2-9A77-6DB3-BFA3-BA0F82E4305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63" creationId="{714D69C7-02FD-D2B7-3C40-1566643CE5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64" creationId="{6FAB5376-121D-65FE-3455-ABC1949540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65" creationId="{8C1C7274-590C-4285-5582-FBDD30D6AC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66" creationId="{4F3D250F-632E-364D-AE4B-A5392BBC4D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67" creationId="{C3DCECB9-3A38-34E7-D84F-BBB77741CD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68" creationId="{6C46D548-0A05-234D-3327-35E40BF11B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69" creationId="{E2E8630F-CDE2-8E4D-9658-4B1CF2CA540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70" creationId="{CD0FCEC8-6B9B-3DA2-91F1-62915D10B9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71" creationId="{8A322AAD-5FC0-77E8-F7ED-61CCE45378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72" creationId="{493A8449-CA4C-7E4C-AE0A-88BD711D5A6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73" creationId="{47B5AB63-4A98-8882-5279-EEE0613D21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74" creationId="{1A93BA77-662B-ABA3-0B2C-A2F0EE8A2F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75" creationId="{45E0489A-3E0B-67EB-0FF1-8BB0B70A74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76" creationId="{189EBA18-D65E-AB59-8C05-01774FF730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77" creationId="{E3B403A8-5E3B-9D14-ACBA-53BA886CB05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78" creationId="{C9E33F26-32BB-7DDD-74DE-E1862633EB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79" creationId="{6B81AD7C-D8C8-7FBC-23AE-63503552667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81" creationId="{8A7F829D-C2D3-E3AF-FAE8-F19D3ABD85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82" creationId="{497F9D95-23C0-FAB0-5751-FA27D50DEF1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83" creationId="{B668E481-A3BD-FABF-1B8A-5603E83D1B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84" creationId="{A337BE40-BB2C-36B5-B3FA-C49837424E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85" creationId="{68FAB8AD-4377-D0E8-B784-EB8F63E8931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86" creationId="{83C60A90-FF8C-70AF-A47B-4BBDD3E012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87" creationId="{9B7F87E0-DBF2-70D5-BC15-00C1822A11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88" creationId="{49B08E5D-72F1-88BD-E9B2-B6C8FEB695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89" creationId="{C25F176F-3676-3E64-2EEF-9FB54449E4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90" creationId="{BDF5645C-02E8-57EE-87A5-5E6875AE4E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91" creationId="{EE08008C-BB5B-E7CE-F1B5-B75B83C248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92" creationId="{D29B163D-BC7D-E329-3909-BC5547E020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93" creationId="{DD440628-343A-0656-F11A-763C71BC0D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94" creationId="{BFE2AB13-832C-E9AD-BA00-B5D4CC6E6A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95" creationId="{1ED1EB1C-DA9D-0681-C476-ED4A3CCEBF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96" creationId="{2827B88E-9E44-E3E2-7DDC-98443C218D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97" creationId="{0AEE385A-B3DA-0C5C-FC64-A48B103127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98" creationId="{812BF6E2-BFE5-DA5F-61D3-0AAAD81D1E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99" creationId="{AB23433E-021C-AABA-8638-2712C9BE9E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00" creationId="{6C3E1E64-153B-B68A-4D19-62E753678B3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01" creationId="{F31AC99B-CC09-E1DB-E552-B5EC1D4F82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02" creationId="{9FA114FF-A165-1EC3-7D5C-DBAB617DE72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03" creationId="{6D568F6D-9A83-2073-8130-CAFE5E867F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04" creationId="{203085C5-1ED1-A259-A560-8D8C3B70FFD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05" creationId="{91821791-CC44-27C1-B8AF-80EB95A7D9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06" creationId="{ECB982F5-9167-A156-C993-6FE4B2D135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07" creationId="{7CEE5988-7288-0E05-2745-9B6B4832D9E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08" creationId="{121B305F-0F5A-54EB-A188-B3C1727E723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09" creationId="{A0D06204-7762-F6A9-AD6F-9EBB4637E2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10" creationId="{8B06AA41-816A-AA50-9724-7EEDA2E587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11" creationId="{E6FCF4DE-8A50-61B3-4035-968A01F15D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12" creationId="{8C2FD3C6-FE63-1F8E-4A57-647D20FD134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13" creationId="{DE9DEE1B-A051-6D47-B15B-D19F4D1668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14" creationId="{B3B58326-09C8-2052-5147-33E86FC5BE3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15" creationId="{13F5CFDB-1D0E-602E-7CD1-0AA4B378C1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16" creationId="{CF164056-AFC0-7562-D823-1A0C266DDB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17" creationId="{F6C60551-B212-1209-9F91-95FC269912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18" creationId="{2B03E269-82D0-7F5A-8692-E632D85DDAA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19" creationId="{B6E9C9CB-27D5-85CE-203E-12A5253D26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20" creationId="{270A2C65-4093-5289-8876-833A417C6B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21" creationId="{2379C1FF-C454-64D6-8B02-1C26BA01B7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22" creationId="{755C0D3A-0845-99E1-784D-8C7997CEFB1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23" creationId="{F7F3BF00-6DB7-8813-B13E-310C0D226E3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24" creationId="{20564280-C555-75E6-28D7-BA7600E357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25" creationId="{9F67F786-1C7B-0AF2-E834-FC6C540DF02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26" creationId="{7D6D8CFF-94F6-ECE3-0FFD-8E1DB80ED6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27" creationId="{80DD9200-2F89-5834-E6AF-633E53A37E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28" creationId="{F785DDB4-5980-F54B-F016-E17983E860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29" creationId="{ED0EDDBB-6CCE-7113-9541-90F17FD4BC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30" creationId="{821E2A0E-B5C7-6448-8E61-899D19280A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31" creationId="{E74CCB26-C072-6627-32A0-EB6017A686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32" creationId="{F4FBFC94-A55C-3E62-3223-423ECB0739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33" creationId="{5B4C0808-FB77-E746-84E0-2B6A2C28D5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34" creationId="{B8086A16-4DAB-BB91-F006-1EE5FA968E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35" creationId="{2FB3823F-374D-C5E4-652E-0798590355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36" creationId="{97EC1AEC-0254-291E-E078-F1F1ABB564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37" creationId="{F709B722-04C1-46FB-2F3B-4A7D03B0BD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38" creationId="{9FBD726D-C024-E748-436C-52D9CD53B6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39" creationId="{3A577A92-06D3-7439-EDBB-04B676D09F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40" creationId="{F44C97AF-00C8-5224-26FC-9A5CDF58C1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41" creationId="{F28A296A-E2C4-521E-3399-38DC5E80FA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42" creationId="{61FBF390-D16E-14FE-520E-63DF7CF06EB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43" creationId="{CC7B9A9C-006B-E5BF-1AAF-B3FFA5D93CE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44" creationId="{E20D8481-CB3C-9F89-11D8-D5A76746FC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45" creationId="{E713343C-0FFB-2E38-ECB6-71E02ECA15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46" creationId="{9219C7D1-B6C8-B6AD-6392-5172F7A0A45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47" creationId="{09B4456A-0B3C-B313-D941-3524DC19BA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48" creationId="{7941999D-53DE-55A1-5F2C-FAA04C7997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49" creationId="{91180181-C467-04FD-6CE4-83D7CFF6E7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50" creationId="{E44D446B-1E71-7856-6F0B-B9D32185CD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51" creationId="{5257752B-9285-9D12-D26A-00FE251E40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52" creationId="{A1B18B70-C426-8191-8D04-66B9AD64FB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53" creationId="{180D5A21-A398-E541-130A-67B25DFBC6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54" creationId="{DED5D5C4-A536-90CB-69C5-35C21622C7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55" creationId="{D5E5EEB6-8E0A-33BD-1258-E0EA99F2F9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56" creationId="{6EE962FD-5AA0-2CEC-0796-5528C1CD64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57" creationId="{BA569DC8-DA4B-5E73-096E-86DD46BD76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58" creationId="{790CD24F-64A7-78FE-CD63-D7C9BBC13B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59" creationId="{DF09551D-8E1E-73ED-F2AB-9003B1506B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60" creationId="{D800C58B-A326-E657-998D-83318C5FC3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61" creationId="{B8E47653-42BD-BDC4-E4AB-8D4DEDCB54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62" creationId="{27BA9256-CAA2-4D3A-94AC-C45056AB62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63" creationId="{A1457D92-A457-9FA8-38DB-9DF4B36A68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64" creationId="{ADAC8D42-ECD5-77E4-E59D-E4451C0D4B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65" creationId="{F7A50B8F-CD1D-01CC-5E3D-1CF1432AAF9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66" creationId="{DC9062D8-F664-8895-A2D2-81E7660E76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67" creationId="{83A62BD5-521E-F61F-CC52-965E8AB8EC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68" creationId="{CE001F97-20FB-5C47-E0C1-B55E65238A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69" creationId="{02C8D3B7-5896-33BE-620E-62C1F940A56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70" creationId="{9FBBC77B-BBAF-D780-0948-5415D29539D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71" creationId="{CD88F082-F871-DC0C-A686-BDEC99D352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72" creationId="{0E3CA759-C0FA-9CA1-CD87-C2CBE33898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73" creationId="{7B43B479-D235-AF06-16F0-0E9CF27359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74" creationId="{AB622051-CE20-E9FB-CB8A-43240B46F1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75" creationId="{B5B64EA2-1580-CF9B-045E-4E9D3E9DA5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76" creationId="{4E027D6D-A0E4-5BF8-8C22-68966B0045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77" creationId="{42AB7C8D-BEB3-373D-AA16-D5D1C8667A0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78" creationId="{7D172271-17A4-1DDE-4E6C-1C14F62AF9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79" creationId="{2D79CA9E-6AB4-0D68-354D-A47128E1F6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80" creationId="{C9B74774-B18A-EBAC-5267-25CDD9516F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82" creationId="{5AF1CD6E-3EE4-B4E1-AD43-50CAFF3EAE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83" creationId="{78F67D10-DD58-8F16-2276-F13A0A6ADD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84" creationId="{340CACB2-AD66-CA94-52FC-8751F20188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85" creationId="{40915D5D-F93E-AF0F-BBAE-7AF41D6E1B3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86" creationId="{7238464C-7CDD-03C0-968F-420CDAF78A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87" creationId="{C254ED59-CB7A-6D60-A6EF-41DB4C3ECB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88" creationId="{B1864FF0-9419-BD9E-8A89-35067B7C67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89" creationId="{59150576-6FB7-E65A-7CA1-F110F97911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90" creationId="{23B37999-7320-DE31-AAAE-FC909648DF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91" creationId="{C68A1DC4-DFBF-C559-D3C2-C047EAC501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92" creationId="{D81192D9-ED99-3BBB-04C0-3E2CBE47D4C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93" creationId="{9C411195-2582-76F4-DF65-5D5952BB3F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94" creationId="{08491343-4F0D-88E6-159A-D64CF7AE9D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95" creationId="{1A3004BF-0F58-C945-2516-F757378674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96" creationId="{DC48C25F-AFD2-1560-E0B3-C0270C2FD7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97" creationId="{1288A283-4F62-7B58-8110-A95B5691F3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98" creationId="{90D8F83B-7373-80F5-B40F-A581572BA7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99" creationId="{690C6782-FCEA-BD1F-D8CA-1EB473F846F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00" creationId="{F2160333-7FCB-68A4-575B-890698DD6A5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01" creationId="{86F3EDC5-3846-9922-5463-31FE3162D3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02" creationId="{8EE9C008-4DA3-6B25-1A89-3858975177A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03" creationId="{53F2959A-6EDA-1BE2-2D76-59687B4DEF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04" creationId="{4C038C39-10C9-B458-362B-93ABCF6EA7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05" creationId="{6F4F9B1F-A771-3F75-A7A2-D218C9CC9D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06" creationId="{D7D242C1-6330-1F1C-3777-35530527FD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07" creationId="{C49D612E-201E-F3EB-696A-D1A46533A9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08" creationId="{F0624B1B-4319-407D-D72E-3D7CE5F7772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09" creationId="{A3B209C9-2160-F0FB-3508-B634041906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10" creationId="{818D4C83-3635-FE0D-B0ED-3AABE3B497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11" creationId="{D223F8C9-6B2E-354F-0AED-C747D6CB6C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12" creationId="{BF0789C9-57BE-147A-D119-DC84622F34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13" creationId="{CCAF0F96-8EBC-7E07-614E-6E78518C7D9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14" creationId="{9534E90D-CFB2-8E67-DE2A-802F317E52A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15" creationId="{65BBBAC2-27D4-AB54-1E36-481DB7E3C6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16" creationId="{3EF52619-A5F7-9822-C914-24BFDC2413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17" creationId="{51E6EAD6-9C83-1C96-7C97-3987B02577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18" creationId="{0D9E14BF-A7FA-D639-FD60-6DC990643C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19" creationId="{A0A9FCA6-10A4-CBE4-2DB8-BEA0616E46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20" creationId="{1FC3CC42-EC6E-AEFF-8292-F7245E0C1E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21" creationId="{7A867994-41A1-D31B-FDA6-7830D142BE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22" creationId="{BECC021D-CEF3-11A9-B445-C0B5FF0F2C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23" creationId="{C41C74A5-EA15-ED53-C0D6-0F0B91356F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24" creationId="{61699E89-E5AC-F19C-8908-3638773D95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25" creationId="{1BE8705C-FB4D-5239-1234-5C7B7DCB995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26" creationId="{3C47AC88-2D5A-D6C3-C158-7FFA81F588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27" creationId="{2904A662-89CC-02C2-BF16-494DADA810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28" creationId="{A76A3C37-6678-10C9-1895-EB5A6EFD4F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29" creationId="{AF3A90EE-C853-38F6-CA59-A35C807A86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30" creationId="{0675017A-D27D-128A-DC1A-A6B45AE95A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31" creationId="{D61CC80E-4B86-F1E8-563A-E306C23616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32" creationId="{5F72B486-4E3F-EC8D-3DB2-2844865CDB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33" creationId="{A8C9633D-7B7F-FFAE-C2DE-82175E225AD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34" creationId="{47A4083F-4903-F8E6-B2D2-D492483C9F7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35" creationId="{56034966-C156-53CD-725B-020679DE4F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36" creationId="{C1B59B63-7504-EFE4-41CE-3D5A747D53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37" creationId="{2620196F-2140-ED3F-1AE0-730ACC0C67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38" creationId="{4ECBB806-216F-C18B-AECB-5AEF5CEA01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39" creationId="{3085B709-2FBC-3357-DC1D-487048170A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40" creationId="{4A828FAE-7F3E-6A36-A90C-E4EC4DA94B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41" creationId="{0441121F-E504-664F-DD9F-7A6E9CD08B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42" creationId="{6A95FCB2-84A4-200E-4AC7-5346746B7E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43" creationId="{6616DDCC-BFA2-03F2-F574-689A36EA232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44" creationId="{3CD489ED-39FA-E598-AE2D-2BA62CE0B0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45" creationId="{D3EF8B3B-AF48-910E-29A6-7F14424DBE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46" creationId="{882BA551-0003-AC96-0F1D-8A80199A663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47" creationId="{EB303B71-AAF8-F99B-9996-D23B7F8C2A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48" creationId="{51FC6284-1269-D12B-17F3-87C73107FA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49" creationId="{F795BF66-2BFF-6D88-B92F-46A823248B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50" creationId="{CCF5B34C-B19B-28B8-CA66-B3757AB764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51" creationId="{D199D778-B574-0EB6-33B6-6A7114D956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52" creationId="{BD20AD02-BCD4-EFE3-6121-8DDC159A92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53" creationId="{4FA9BEB2-217E-5D90-5EDD-0D195E933B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54" creationId="{6ACB3E7E-5AFC-EEC1-9459-3895143E025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55" creationId="{B8A82BF3-3836-8B6E-0542-73EA305AD2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56" creationId="{9B04E333-1631-245B-89DE-26A2774D31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57" creationId="{30AF7CA5-729B-110F-A853-7DC308F1F7A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58" creationId="{3DDCD54F-4EDD-E6B3-D2B8-627C2197FB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59" creationId="{ABFD4B78-76A0-6201-7222-0A8AA33FED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60" creationId="{87282B5C-21F5-77E9-A0FE-D2A984F441A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61" creationId="{062EF73C-A1C1-E0A6-9667-254EB2D9FA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62" creationId="{089A410D-BB76-A2EF-18DE-43A666B5F1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63" creationId="{84EAC603-AB56-EFD4-1D76-9BD6165570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64" creationId="{2DA22377-35AE-E398-C7EE-47FD9F43E0E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65" creationId="{D669A9B4-179B-DE65-84D3-48CB6A2722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66" creationId="{E09DA2EE-F39E-7A62-E9B3-32AF4C4B001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67" creationId="{360E7EBB-01E1-C514-60F5-79458D77F9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68" creationId="{E089FB60-CE54-1749-3111-561B0CE55F6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69" creationId="{FA79E451-B262-7A22-2C6F-2280F02D16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70" creationId="{840C3BF8-4EEF-5C23-690C-8B7B4E0212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71" creationId="{52859FB6-55D2-7D37-AD42-A9AC968581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72" creationId="{FE018BA7-23FA-0DE6-60CC-9CEE7CBC39C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73" creationId="{45A72087-FE7C-2656-8EF9-8E555390D3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74" creationId="{239B6826-D82A-D660-7394-E1CD6FA407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75" creationId="{9ED31DAC-BBAC-5672-4E9B-DA534BCC296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76" creationId="{17A586DA-ED14-75FF-1593-28789B1DF30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77" creationId="{016313D2-132E-1089-0E5D-B7C43C65C3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78" creationId="{A32F89AC-236B-8745-CB86-5F232A1DDB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79" creationId="{1DC80924-A34D-9908-10E2-B22D63821F6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80" creationId="{299148F3-EB50-7F59-F0C3-545E13FF3F1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81" creationId="{B26337DE-2B53-6823-729F-B1F7C4644F2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83" creationId="{FF4FC950-D36A-2AC4-F4C2-2BF77EAB5F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84" creationId="{30E05405-1923-192B-3A71-CA57F940FF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85" creationId="{84A58790-47A6-A43E-CBED-4402F4BB036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86" creationId="{3B517812-1594-A940-2A25-BC62124A30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87" creationId="{F2405CFB-47BA-ADE3-F157-6AFA090C6EF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88" creationId="{9AB536A6-0951-B1C3-FC83-2737034029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89" creationId="{1965B1E1-443E-EBFE-5F61-DD36690D5D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90" creationId="{B5019130-0A9C-7E23-A908-C534BDB36F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91" creationId="{9929A2AE-C5EC-DA78-8AAF-724627382F5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92" creationId="{20C92CA3-7C54-666E-1A24-CE5A4DB2A8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93" creationId="{76305AB7-1777-BB24-6222-71B2DA82F09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94" creationId="{1444E892-72DB-722D-CC42-4B373663AA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95" creationId="{9FF8D0B0-B924-85CB-835C-829EFA51A4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96" creationId="{301285D7-AD37-734D-DF0E-E8139C68A4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97" creationId="{F2D09D60-ECD6-934B-6715-259BB7E736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98" creationId="{8A8A34BC-6B82-6992-066F-1691697B64D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99" creationId="{AB32664B-F2F0-2750-6E8E-2CFA91A3B2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00" creationId="{7E71BFD2-E8D5-E3ED-B9F0-8B450624B3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01" creationId="{317A8619-F8BC-12D4-907B-B6A420C8DD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02" creationId="{6FB7E26D-29F5-B517-0759-3CD75F46A8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03" creationId="{FC693F4E-E70E-E768-3F5C-D009D4299E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04" creationId="{5D4D2C9E-9349-0AC6-4CBE-06A7DA49E0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05" creationId="{3F6DC1E2-FB12-2853-726E-5CE7137DAB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06" creationId="{056F6358-CB72-25AE-74D9-3E6BC5AC3D2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07" creationId="{0294B055-1281-4A42-5D63-CE21B421E0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08" creationId="{9059E2C9-C295-34DF-F158-007C181F31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09" creationId="{11E06103-411D-0406-C892-E7FC620350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10" creationId="{4599C732-E90E-0961-ECEF-518696A3F2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11" creationId="{958EB5FD-A40F-0E98-1E30-7F75EDACCA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12" creationId="{7343040C-4B8F-4722-EB85-654CBDEC575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13" creationId="{10A0E5FE-F245-9B6D-0BE9-33A16E0614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14" creationId="{8C3D3059-2B07-DFE2-51A9-9BE4B4E253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15" creationId="{085AA794-BED6-BA98-94E3-614B43CEDC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16" creationId="{6DAFBA65-694E-A5F9-C3CB-3B9D325E91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17" creationId="{1B54A3C3-A4C9-21E8-3D24-BD39B548CD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18" creationId="{EAC4F12D-D2C2-1946-6C34-AE2A2B1B9C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19" creationId="{C8DA8B54-32EF-AE3A-8E1F-4D5C8E1AEA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20" creationId="{CDCE0134-31D2-A89B-6709-D43B4E9320C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21" creationId="{89E21043-1D26-5CC3-A077-E2A8F38983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22" creationId="{C0DC8E08-84D8-9412-A6A8-158162286F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23" creationId="{5CF94FAB-9B27-74AB-BCF0-D9649FCBBE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24" creationId="{51649688-89E7-F5B2-AC32-C39937F946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25" creationId="{0E5CAF55-1F9F-B018-4B21-B022223554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26" creationId="{662A3530-EA3B-A048-0A2B-9D1BB4C582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27" creationId="{5EF9BF18-B012-9F62-EC79-2AB5A508DF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28" creationId="{EBD7ED91-B0CA-BF4C-ACD7-6CFACD4F63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29" creationId="{0ECD3717-50C7-CDAC-EAF7-AA00FD9941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30" creationId="{8E9AEABE-5BC8-4AFC-67B4-1D9C32F4FE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31" creationId="{E4D46750-F22B-5148-BA07-270DB8A0EB2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32" creationId="{9BF5DEA8-CFA9-273D-BF3A-A496705F871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33" creationId="{E72F7BE5-93CC-26E3-7734-FEB3ABA5AA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34" creationId="{413DC47F-3E4E-4DE1-41BD-7BD343A20B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35" creationId="{44F89C16-1FF7-78FA-4E45-BDBB66AF84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36" creationId="{0DF9CFD0-804A-CB34-E704-80919B441C7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37" creationId="{D36A54F4-0602-91B2-C5D6-5ACB516C8C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38" creationId="{1AC3BEC9-83C2-459D-BEA2-80E3CBD788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39" creationId="{F8774799-4E43-653A-06F3-93EB7C3778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40" creationId="{D0FA3AA1-A59E-56CF-4938-7583210A1A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41" creationId="{1A861EC0-31D0-90F8-F459-476798428D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42" creationId="{669DFAF3-6744-DD39-5ED6-B00D193B88D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43" creationId="{5E679904-29DB-37A8-333C-C5DB4A0D49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44" creationId="{E0226052-2359-9D80-7345-B0088C7D22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45" creationId="{4090D4B3-3079-3EF3-E388-ADEDDEE487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46" creationId="{F3166512-5EF3-E4FA-B3BC-AD15F286CE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47" creationId="{2F8D1FE5-83C3-3BEF-8116-98CF83E2E50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48" creationId="{02018985-E7A6-5B9C-48DC-40D4F1EAEB6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49" creationId="{93E9DD18-3014-B77C-0BAB-CCE58D14C0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50" creationId="{76119BB3-6986-6608-014C-72769CFCE0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51" creationId="{1F1CD6AF-AF15-1375-55A7-CE4267C2E1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52" creationId="{9C53AA8E-EC6E-7878-76A2-072D77E908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53" creationId="{454B7AE2-A3CC-96F3-455D-194CDDDE49D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54" creationId="{15898B3D-5252-556B-B377-A6EFD69071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55" creationId="{781DF1A2-E6E4-F271-FF9C-6E9C5DD813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56" creationId="{E749EA52-7825-94C5-5A60-EEB105C630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57" creationId="{DBE8BD8A-7FE0-5016-949B-BAC3A794CA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58" creationId="{3EF340A4-2981-ED10-011A-E151C05F3F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59" creationId="{8A41E94C-F980-7E71-BA9D-D643FFC50D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60" creationId="{F81C4EFF-02D6-D37E-65B8-D354BAD37D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61" creationId="{B3E913A3-B034-B02C-2C53-CD4536005B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62" creationId="{1E0CC193-80F0-32D4-0523-BD8B8449DC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63" creationId="{BF637A95-7682-D71C-4906-0835B6B468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64" creationId="{5C0AB0CA-FC10-F77E-CD16-1C90FD896AD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65" creationId="{9603F78C-9800-670A-7DC7-B5E462FBD4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66" creationId="{2FE66075-C0CB-8D0E-9913-B3EB348950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67" creationId="{C80C9A7E-4970-743A-D953-5156EB009B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68" creationId="{A93AD5B7-5901-4FC7-7261-482A3BF2B1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69" creationId="{AB8D0C6A-4AD4-464A-0350-54A191A4B0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70" creationId="{F30B8935-310B-FDD8-8A6F-8BC3356D05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71" creationId="{6E8786C7-9124-2258-2373-E081F75A9B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72" creationId="{BDDB3955-8238-5310-3A62-51C01047EC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73" creationId="{FCEC7FA5-89BE-F67A-C8BB-B783A18B5D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74" creationId="{8488C6BB-8900-CC34-DC8E-DE2A44696C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75" creationId="{080B9290-AC5D-6502-D239-230A72FE05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76" creationId="{EA93953E-7331-8778-1F91-D335F5A60D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77" creationId="{2349F878-6175-6B3B-7E6F-2859D0B33F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78" creationId="{E3F816E5-453E-D19C-31FA-4228327517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79" creationId="{8DFE033B-75DC-6B9C-8EB9-3F1CDEF4A29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80" creationId="{D13A768F-A3BD-5639-7180-C0EC33718B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81" creationId="{E9669153-0CCC-5F75-8533-D622B0AB4A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82" creationId="{71059A9E-C197-90B3-589D-00FD5472D3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83" creationId="{5B0A0E00-6064-84A5-C140-C8554CD5A7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85" creationId="{B2B72CFB-D245-F315-7AF7-DA6BB194E8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88" creationId="{F47103F2-8558-06AE-A422-AF7CD94AFA1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89" creationId="{0A4728B7-A766-55AF-15C8-E00BC6FD83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91" creationId="{0052CCB5-079C-D750-4AFF-DAAF643F2C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92" creationId="{FE4C6F76-4CD5-D09E-0111-B84119E733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95" creationId="{316308B0-7703-B4D8-4E72-C2ED98A63A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96" creationId="{F947526B-26CB-C50D-37D7-3251D5CC77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97" creationId="{4FE640DF-6976-3AB0-8549-B893DEF59A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99" creationId="{0F3938A2-4D3C-6B16-E73D-CDB8619436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00" creationId="{11B43404-1249-409C-DA54-861BF4D0C3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01" creationId="{7CCE6CA7-F37B-BF1A-7F27-FA7D0090AF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03" creationId="{5211795D-62E3-1ED3-B813-73C0EC9FE9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04" creationId="{9BB5200A-CF3B-0C2F-A2F7-0E04144791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05" creationId="{FDCEF493-C789-5D6B-1A4B-311A1A2E33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07" creationId="{38362916-B328-9F74-29FD-9F6BAE4370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08" creationId="{071BBD4E-0F9A-3609-4D19-972B928C631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09" creationId="{B39A1EAD-070E-7367-2BE9-B067C161B8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11" creationId="{A58B14DC-160C-9FF6-144B-E394A7943F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12" creationId="{78284B93-1B15-DE5D-4DBA-4E2BB6A6B65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13" creationId="{1C8694D4-C208-5AAC-6B09-80316927E5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15" creationId="{78A9DEE5-AE7E-5F63-7B6D-DA47C7FDA6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16" creationId="{7A85CBB9-9F9C-5307-762C-3533118DA1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17" creationId="{D2D53E03-3FAC-50DC-BECA-24BE90461F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18" creationId="{6C622744-EA37-22ED-C049-7F54D4AA9D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19" creationId="{A50CD838-2794-CF69-8C91-3F1CF74B91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20" creationId="{32DF174E-206F-0A51-D1EC-4C98D5E303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21" creationId="{51987D57-7004-4038-DA2F-A39E9FECD0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22" creationId="{BF9E61DD-A761-FE52-4925-A79F785E01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23" creationId="{DC7AA273-8DDF-6C3A-7347-2A548ECE5E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24" creationId="{029BE1AE-3991-EBE0-3BDF-2FA0D3C0CD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25" creationId="{E039031A-0706-1873-BBF5-A5EC1913B2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26" creationId="{8612F180-D305-F7CB-CE09-E497B3253B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27" creationId="{2166B638-6C5E-D020-2495-3A203DE3E2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28" creationId="{6404C3E1-B8FA-39A7-16D1-D0A6C44998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29" creationId="{8F1F5417-3AB9-3E32-C494-621AA0645A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30" creationId="{48A8D04D-05CC-6101-A1AD-B90F9E42E1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31" creationId="{B252AE76-7339-2A07-1963-459934632C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32" creationId="{98C25F01-3919-24A3-7426-6AD408C78D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33" creationId="{EB7D2988-B999-DCBD-2452-D5277C71C7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34" creationId="{9713F06D-7977-CA49-315C-AC902832F5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35" creationId="{B614B5EC-448B-012C-83E8-BA4E037DA1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36" creationId="{CD665CF5-7634-C235-4CEB-DCCBF7A36C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37" creationId="{78821134-C635-0CA2-406D-089BE8EFFF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38" creationId="{A681C8B9-E8B2-48CA-B27B-565CB28288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39" creationId="{320FDD84-B1B5-63E1-345C-74990BC9FA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40" creationId="{E2DBA4CF-9658-2E60-D1EE-E4352EF0F0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41" creationId="{07DBF3B7-C49A-BB1D-6FCB-B827C4CCD7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42" creationId="{74DBB226-9035-67DE-9274-FF86E4A6FB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43" creationId="{23E30F20-4E88-4415-8DBA-E16C58758B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44" creationId="{FA50752D-9CE5-5E47-864C-37312782CF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45" creationId="{B8CE8CB3-0B1B-1D36-6F1D-8636D05CCF1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46" creationId="{E5A8DEAF-EE0B-D567-A548-BEE3C54E53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47" creationId="{C2280383-6F62-DF7E-3945-1A5420D787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48" creationId="{DE3E038D-F58F-95DF-789A-DB80AB71A0C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49" creationId="{13FB0A08-27FC-CDF6-F0CF-95DA0A6A37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50" creationId="{BC8452E7-A497-EE13-FBCE-E8008CF2CF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51" creationId="{CE7BDFCE-C419-0ECA-BFB6-4FE4696685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52" creationId="{26D0FBDB-0484-C890-1674-F386102270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53" creationId="{F24FF5A5-62FC-A34E-62B8-7151DF8E4B5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54" creationId="{7D478B6C-0B99-5CC6-616A-922D5248DF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55" creationId="{90830768-FC6F-F680-EB82-123C3CE5D5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56" creationId="{04E33B6D-8606-D75F-ADB2-49DA2B5DA3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57" creationId="{FBBE07CB-BF5B-5F55-A187-A0C01D3DC9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58" creationId="{7C956184-141E-F36C-AB4B-FDCCE39CFA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59" creationId="{34939C82-3EB0-6449-557C-E1E335AB786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60" creationId="{FB12A8D3-9F14-34F4-1344-16EA41CDE5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61" creationId="{95483FEB-E83E-DF23-EF49-DF778FEE6A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62" creationId="{4CACA4AB-5963-B982-1864-B2CB71B967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63" creationId="{1F4978B3-CA1D-19DF-5420-589ACECCAA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64" creationId="{278F35A1-B47D-53FA-FAE9-83FBCBDC8B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65" creationId="{E007348D-8276-8059-A49A-457CEF3A6D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66" creationId="{728E38B2-B61F-CECA-E2B0-A622D72D1D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67" creationId="{6B2CFC97-0470-1755-2B2D-3D2C89645D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68" creationId="{DC7F9D64-64A6-EEA2-151B-31332AAB82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69" creationId="{761ABE2D-3380-5B4E-A71A-C4303BDA31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70" creationId="{04ACC5D2-10EE-734D-B746-6402D1CC6F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71" creationId="{FA0D85E2-477F-0307-D417-D02D87101D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72" creationId="{EAF55F5E-B072-E970-DC99-69C800035D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73" creationId="{28110F71-2288-869C-90DB-2C2314E023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74" creationId="{319CEB07-ACF4-E7F2-A1DD-8D5E821EB7B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75" creationId="{1C4739D5-47BD-9914-5552-2BD20831B8A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76" creationId="{65B7D202-F68D-ED7F-D657-745E41B22A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77" creationId="{D909FAD3-D6D9-0F05-D192-ECEA4442A0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78" creationId="{CE9795D1-E417-FCD3-9C9F-2022F90CA86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79" creationId="{E3FCC302-FA7F-AFA2-C6A8-D9EBDDC8DAA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80" creationId="{F3553F9C-22C4-567C-31EE-F11B5AB479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81" creationId="{BE2D1517-9EA5-468A-7ED7-FF901B6ED6D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82" creationId="{422E6165-B0D6-4103-7DF1-6C53624428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83" creationId="{D4F18E66-C1D6-E5D5-DA91-D47D96096BA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84" creationId="{AA4286E0-2A78-1FA7-C7C8-E2B72AAEDC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85" creationId="{63A59A00-1CDC-7457-B770-3EB9703AAF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86" creationId="{5AC7FADF-144A-BBE9-1A22-F7BBCDC28E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87" creationId="{8D4E1EAB-114B-89B9-B03A-7CF0E7BD05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88" creationId="{C59CBC55-9D5D-B5CE-7440-00E5392302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89" creationId="{0F70692D-BD40-72B8-A213-1A0150C2BD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90" creationId="{2F2871C6-1E9F-7B69-7D1F-7533D6327B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91" creationId="{447274E3-DE74-9E24-298A-C5B28E34E7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92" creationId="{EDBB361B-DBB6-7B00-27E9-5E7C4A972B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93" creationId="{8875ADF3-A056-6EB9-2500-654B0CF166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94" creationId="{B8FE63EA-FFFE-1FCB-C2C0-1A1FB14868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95" creationId="{56B9427A-2BC4-EEC8-C316-02704F5262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96" creationId="{35B493D6-2309-6873-3DD7-F65F3E5091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97" creationId="{905C45CD-92D2-3003-98CB-D8C28DD271C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98" creationId="{14F7C857-0EC2-1578-C36A-78F7F3057F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99" creationId="{040F33E9-3890-2ABE-B634-E0BBCCA9B9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00" creationId="{E6138A9C-7AF8-EF3F-5AA8-9126C311D2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01" creationId="{E46F4582-F6B3-0624-CAA7-DE9B049277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02" creationId="{3DB589A0-0CE0-A0B0-E02B-87B262339B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03" creationId="{AE06E4EB-2D61-F071-6F29-265213152E7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04" creationId="{E5FA3A59-C783-E6ED-FF5A-CC31CEB014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05" creationId="{27DD7C52-53A5-BCE0-6645-C601B1F04B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06" creationId="{32E06F01-E30F-D8FA-5E98-B5D2672BA66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07" creationId="{A33B58DC-42A4-5D91-706F-1750443F6F9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08" creationId="{B00C2101-4F4E-3E9E-8DAA-0E8126A2D6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09" creationId="{9EA8DAAF-07B6-4D4B-84B5-1942B9BBC1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10" creationId="{0E126F46-733C-ED1E-96C3-F1CE5B41FB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11" creationId="{9C91E61B-308B-FBBE-878C-48A3A3A485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12" creationId="{AA3E4A46-2ADB-58C4-3668-8A32153F1BA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13" creationId="{21912D13-BB33-CA8D-27BB-545FECE49E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14" creationId="{7D48BE41-92FD-0151-BF05-63345D37C8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15" creationId="{C907E281-4932-61B6-273F-1AA08992CC3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16" creationId="{844209E2-2FDA-8C02-7B99-601DB2F9EB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17" creationId="{40DC8E05-02AD-8074-790C-A975ECA585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18" creationId="{7B87ED96-9448-F677-25E8-65D3B0B591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19" creationId="{8AD5F0F4-3729-58E0-2C05-2672CB6B957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20" creationId="{1FE35376-365D-F803-403C-91DCCF197F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21" creationId="{114F3F0F-3A02-F144-EFED-3CA74F6CD5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22" creationId="{7C4D7297-F73B-2F2C-DE83-EF87B3721B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24" creationId="{E5D9C55E-FFE4-6DFB-86C3-6F882D7609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25" creationId="{3016B42F-76D0-F5AB-BE84-6BC4E8FD48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26" creationId="{C32765E1-AE36-46FB-0F73-9241014AE7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27" creationId="{2955FA61-DF64-B8C3-9F39-161FF14CF2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28" creationId="{0670ABA2-2146-DB1A-C795-D6ACB1488F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29" creationId="{5C0423BF-FD20-B5CC-1170-2FA8A7330E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30" creationId="{0E71744E-FB57-03C6-0C64-077EBDA40E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31" creationId="{3739AF8A-CB13-90BD-A641-BE411B797B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32" creationId="{ABC1886A-F4D0-102A-FD4B-1019949350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33" creationId="{07AAE6B4-07F6-0DA5-0967-E264AA77DAE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34" creationId="{1B3E02F2-3402-69EA-F681-5F887EF704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35" creationId="{1868BEDB-AB0F-0B96-58AF-680948D059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36" creationId="{3832DEC9-3A19-DDB2-B191-9270A1DD3C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37" creationId="{4C852701-6302-81AD-F337-FDC5D7F2DB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38" creationId="{8F9019BD-172E-AD08-BE7C-EAF4B145E1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39" creationId="{C4BE84C0-DB9D-26D5-1343-7C46FDB5B1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40" creationId="{1048A81D-7AAC-09D1-9400-F44055BD37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41" creationId="{D7B5888C-CD1B-C94A-D361-56E0C08961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42" creationId="{1E0A3134-5B13-2585-4844-71E7C9E28A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43" creationId="{3E51B272-4D02-0C13-EB3E-1038798474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44" creationId="{D6C7C57B-27D7-3D1B-E890-99176550D2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45" creationId="{EE17CC73-5C9C-D400-F721-6BB37F286CE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46" creationId="{21647CE6-D026-D4A2-D490-9AEF774791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47" creationId="{51147CE4-A2EA-D911-C299-995572D2A6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48" creationId="{E2BED38C-E6EB-AC96-C79A-64EF3D2A56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49" creationId="{17F15E21-10C2-F140-60BC-D12FDEA063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50" creationId="{99C736B8-348A-0E6F-A95E-DCE5436798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51" creationId="{64634B23-54BA-0896-26FD-FC743353F2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52" creationId="{A7D05468-DA68-19D2-B78E-1224C2717D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53" creationId="{0CA7B37D-C6C2-1546-E89A-6C70838AB7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54" creationId="{B29CE821-05A0-DB56-F1E3-7B25D77553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55" creationId="{85E2A349-7E7F-786B-DC23-A93B13A836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56" creationId="{6B0848B5-F2FA-46A7-1734-DFB2878ED6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57" creationId="{8F130926-B2CE-3AD0-1863-B9D66C623B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58" creationId="{0AFD80FF-7A8F-96F9-B041-C364D303C2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59" creationId="{37D546E3-AB67-0ED8-73F9-939C658EBD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60" creationId="{751F12DA-1CA5-6965-EE05-F4D70E1570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61" creationId="{DA897FC8-D623-B8B7-D920-9B9CEF0C49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62" creationId="{C467AA3A-E3F9-4713-169E-F949D70A74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63" creationId="{84CD5A9F-7121-5816-2B07-7A61A53621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64" creationId="{34463CC0-5760-4CD5-2380-4B49607D663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65" creationId="{BBABA6A0-686C-9FEE-BDE1-6E9485F82D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66" creationId="{AF715257-B5CB-18CC-E623-8A7740D243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67" creationId="{5C4E93E3-8D8F-B959-B96B-DAEB4B3541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68" creationId="{B8FDD187-DE32-2E1F-0E15-5783ECFCA3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69" creationId="{045C6E8D-FAC0-7C61-1E75-60351F7F435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70" creationId="{4B0F8FCA-7A53-5C12-EE54-5B5E688392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71" creationId="{26B6B8F3-96D4-4FFE-36C9-8B4FE97A80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72" creationId="{B9F603FE-1AF6-920F-2113-054756C57D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73" creationId="{1E6CFEE2-7CD8-B0C8-3793-EB7B192ACB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74" creationId="{13A25895-4490-1ED1-54A3-43FBA3568F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75" creationId="{80DD9269-06D3-9FFC-362F-D1E8DBCBB61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76" creationId="{B292E3BC-183C-485D-A113-5C4592A16BA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77" creationId="{5B2E62C4-BE15-C421-610E-CA9139F849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78" creationId="{1ABD5B4D-5B0E-CD65-F0C2-B3CA823DC4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79" creationId="{84D9F4B0-49C0-BD44-6C69-D6B1E876D3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80" creationId="{0729BF26-E01F-A0BE-79D0-1792A8A6308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81" creationId="{BE06A34D-CDD7-5497-45D5-146A968752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82" creationId="{09266DCE-5EDE-AF4F-6E1F-97F4E0743B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83" creationId="{7BEF842C-77E0-372B-A269-0BF73EDE09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84" creationId="{DBFFD172-0206-23C3-6D5B-44DF3AF830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85" creationId="{23B04B30-3E1A-EFB7-299F-68D61DA834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86" creationId="{1B9FB1FE-3AC1-2ECF-82E8-708F507C90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87" creationId="{EB52B9C5-95B2-CDD9-B341-266DDF7E6A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88" creationId="{B1820CD6-3FCE-7150-AA7A-20E54CDA00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89" creationId="{AEFECE98-195C-E8B3-A968-BCD4A9BE65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90" creationId="{ADA30317-2CDE-BAA3-7735-FEFC3E99C31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91" creationId="{59A557CD-0042-04EA-0799-68CF077936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92" creationId="{999B6594-1917-663D-F118-94DC6C79A9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93" creationId="{B592A929-FCDC-896B-D5A1-5F76DDF83A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94" creationId="{43769E00-2F99-5D1B-C0EF-0DBA6A49EE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95" creationId="{10F523E8-9BDA-02D9-2B10-66ABDF3205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96" creationId="{4FC5E812-3A03-722A-D053-E8E0EAF807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97" creationId="{D9E8ABCF-911D-1B2A-A888-4CB578607AF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98" creationId="{ED8CD24D-7F3F-4DD6-651B-AECF0287ED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99" creationId="{8F9FD319-A826-41C1-78E8-29711C883E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00" creationId="{0DAB22C1-D44B-42D8-7BE2-71577FE525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01" creationId="{24E02EE7-7D0F-CCB8-2242-BCABD8F773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02" creationId="{FE47CDC2-145F-A544-B45E-C7D3398CBF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03" creationId="{6EA1E88C-AAA1-AF54-5DAE-3E254C66FC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04" creationId="{D854961A-F049-3BE8-F3A6-7AFA481E3ED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05" creationId="{1CA9DCC1-5B5B-EA20-E751-1276EB8881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06" creationId="{E685E5F6-99CF-28E5-C0AC-9EE4B18B16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07" creationId="{05EFC857-9F08-A7C6-B3DD-A356EAED76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08" creationId="{1D73148A-682F-5A85-C539-9687660EB9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09" creationId="{673B4D8D-9B10-5575-05B5-046E0FFBBB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10" creationId="{40B73E1E-9229-F47C-8BF7-F01224428ED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11" creationId="{F4AAFD95-0EBF-1098-D453-8F7ACF614F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12" creationId="{52BF8E05-0D07-8B4C-3CD7-9F6ECA13972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13" creationId="{52183194-4E03-8E3F-C4C2-5825C19AF2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14" creationId="{A0D8F507-21FA-8298-4A69-B7330B20BB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15" creationId="{DA3C018A-ACE1-EFC3-C20F-E02EEA24E1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16" creationId="{98F6AABE-A57E-D2E9-5AC8-8D37661A55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17" creationId="{F4B5DA68-DD66-E6E4-0E6E-C6C2FDF649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18" creationId="{63060150-A50F-6A2A-9C70-81870936DA9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19" creationId="{9E0B6BDF-713A-23D9-C820-02B8595B54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20" creationId="{E611BFA5-5F29-5A31-CF20-15B674195A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21" creationId="{A511A184-36C7-4AD3-1F65-D9A4B8E391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22" creationId="{10AFBAA2-4C41-572B-5AB5-F7D9F8260F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23" creationId="{D7AF06B4-E459-5000-AA61-4BB3B09170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25" creationId="{0456723D-A48B-19DB-CA15-8B618D8316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26" creationId="{949F1A83-A3C4-F55A-7D27-23D5FBBCA9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27" creationId="{05D6EA81-ED24-4F67-535B-B0FAA791A0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28" creationId="{735F056F-E75C-DCE8-BE8A-A8B22B1A02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29" creationId="{44BBE8FD-2C6F-F155-DC35-C438B55813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30" creationId="{E60F2ECE-3C5D-18E8-19E0-0FA881FF83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31" creationId="{6EF68B4F-838C-0532-B05D-2DA1807575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32" creationId="{F4BCB667-5D34-058C-8E71-6F8CDBFCA4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33" creationId="{67E0E126-BAA9-2451-F140-0A02585996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34" creationId="{49DD248F-397D-BC19-D66A-D5D4A92773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35" creationId="{D022FC62-3BB8-DF8E-1A6A-5D34153E1E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36" creationId="{E90D118C-985F-6B34-FCB6-9E8358F8E2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37" creationId="{F7BAD214-21C1-001E-7AE9-954C411085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38" creationId="{46C53EC6-41DB-8CF9-7A7B-69728B9362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39" creationId="{9A18E26F-EE39-8578-43FE-68DD465F24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40" creationId="{AD5A40CD-BC3E-478C-25C6-3FAA16425A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41" creationId="{20CC33C5-4060-D9E6-BF88-B05BFD1A0E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42" creationId="{F30B9D6A-139A-189C-CD90-B016587587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43" creationId="{8BD27918-7864-4702-25E5-378C122C5F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44" creationId="{F374DF52-7E54-39A0-B49D-2307DF7829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45" creationId="{3DDC7761-F9CC-9E03-A1A3-7F1E25C07E6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46" creationId="{8D3EF7A6-4BE2-0CB0-D5AD-55FB8F8019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47" creationId="{8268BC0D-9BAB-7C54-48EF-765EB0A74F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48" creationId="{478AB730-E1AB-747B-78B5-7F714910A4B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49" creationId="{4E7D8592-D482-66D0-5882-E24A250687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50" creationId="{BB106C3B-276F-5785-F08E-FB4A335058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51" creationId="{8F4DDF24-555C-8692-6E44-DD1C83EBA8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52" creationId="{0EF60A80-DD70-A1F1-8C4A-40D88BCDCD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53" creationId="{5B69A95A-5ED0-2C21-460E-FA78EC5D7EA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54" creationId="{0459ED55-FB07-1C44-00AC-69F8BC3008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55" creationId="{8FB6CBD6-CF1C-8C13-9440-831FDC3735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56" creationId="{22E358C3-A074-DBAF-853B-E87B9027AD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57" creationId="{A26FCAB9-1409-FAC6-2FCE-638DB21533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58" creationId="{0A77FAD5-400D-998B-81D7-D134A08DAB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59" creationId="{D663EE19-FE8F-B285-68BC-62908281E33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60" creationId="{C9F7927C-FAB4-1838-7739-251BCA1DB9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61" creationId="{26F43525-53DD-2CED-7F61-8466C56F5E5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62" creationId="{E487F868-C5D3-1397-5E35-C4167BC5543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63" creationId="{6EF3C644-4EF8-266A-460C-8D355FE6CC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64" creationId="{CFD1CC86-950F-92B9-101F-7A570ADDE1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65" creationId="{98526AEE-1512-0D99-1ACF-18D25E289A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66" creationId="{43515591-30A6-CC43-9C21-4B59FF335D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67" creationId="{3E1B4E96-2802-E1AC-A759-EC0E6B50CD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68" creationId="{F1EF74D3-42A4-2CF5-6D31-469BE618420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69" creationId="{C61F3884-588E-2C60-6428-E352733750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70" creationId="{E65348A4-13A6-C43F-3B70-005E82C45A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71" creationId="{505BD905-C82C-6DE2-E1B4-ADBD0DAB7C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72" creationId="{F794E0C6-BFD6-22F2-6F82-348682CF48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73" creationId="{BA4E2BE8-FF45-77D5-AF3E-7A0C08BBC89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74" creationId="{C70EAF99-33C4-203E-D319-BB16FC8E53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75" creationId="{9978B7FE-5F9A-F0D4-E7FF-B15E202700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76" creationId="{53AD1D6D-A470-3634-AEA6-33BBFD6DDE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77" creationId="{C75EF95C-17C5-7A54-A60B-A4156684A7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78" creationId="{9BEC11CC-98CC-EAE7-A670-92FBF08353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79" creationId="{6892DC20-EEBF-3B5D-E41C-ACEE463FE1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80" creationId="{1AB630E1-6720-4323-F2EF-30F4A7EB06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81" creationId="{7D45A937-7B83-DE46-5080-EBAA21FC9D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82" creationId="{46DCA0AE-0D08-089D-5A24-74042E93AF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83" creationId="{F4761C4B-1AB4-E894-A388-850E103A03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84" creationId="{B243CB6D-D549-A026-EDA2-6FDA293EFF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85" creationId="{DB1AABA2-2CF8-4144-3CBA-7E10838903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86" creationId="{3A57230D-48E1-7340-4C1F-0DCE228CC1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87" creationId="{BB26A81F-66F1-0222-53A8-25F2A80D40F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88" creationId="{0CA95841-AD13-962E-B95F-6418776A95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89" creationId="{C2545E7B-BD02-6BE3-CC88-3CB9B7D95C4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90" creationId="{792C4C7D-F480-B57A-08AD-3C6F7401279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91" creationId="{3EDA8462-A37A-841F-BBB1-DA683FD324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92" creationId="{B796318E-E914-B9D3-D2AD-B19C364E9D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93" creationId="{80ACAA45-0648-75FD-EFB2-B055DE04E2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94" creationId="{DCE6CB54-4A68-28C9-E83B-7979E4C29C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95" creationId="{DDABDD5C-0FE9-8BA7-B356-37F8EA98AE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96" creationId="{374E5164-F649-6ACB-1279-A96BFD3D8F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97" creationId="{CF7279F9-2E42-2F9C-2785-F26AE207CD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98" creationId="{00FBDCE3-8A39-F4A9-96DC-25F89453CD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99" creationId="{3E85AAF2-B4EC-5EC3-2378-31329456B1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00" creationId="{C6C1B30E-44CD-B71A-5EC2-A9D78A46DD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01" creationId="{63E87278-A517-1270-00E8-FA5CF7DFC2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02" creationId="{008B9DB6-D77F-3B5A-DE2E-E08F14D55A4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03" creationId="{F0DA4BA2-98B8-227E-8EB2-B5F50BCE90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04" creationId="{FA6FD54D-CBE6-49C7-586B-2FE5D2B527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05" creationId="{9E44A478-B4F5-E1DD-7794-4C6B7B2932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06" creationId="{7FAD5F3B-4733-A3E3-B18D-338646BFB9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07" creationId="{890DBC3A-B9CF-A5B0-94E8-7C0B33207E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08" creationId="{89CFDC81-6ED9-5731-9D04-052D05D701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09" creationId="{855AC990-D776-74F4-00F6-3160B8751F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10" creationId="{F13ECE9B-439F-C312-1FFC-D1E373B396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11" creationId="{41C97172-BF2B-E89F-6272-8449F4B24E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12" creationId="{19820A38-C1F7-8F08-2076-8955C27C28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13" creationId="{9D35CEC9-730F-00E4-B0A6-95583D27AC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14" creationId="{5087AFB2-6D22-3DD8-DCB1-8A489A2EDC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15" creationId="{F3A2D4EC-9081-A685-FCBC-D553341101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16" creationId="{537F8A82-EDFF-B238-D11F-C6F1815B4F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17" creationId="{C073DD06-3149-A743-99FF-33AA55C1A9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18" creationId="{127AEE08-C614-29F8-01CD-BE8195273B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19" creationId="{2E7AF5AD-11CE-B7FD-DBF6-8BB0994124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20" creationId="{98A2368F-5F81-03C3-E284-5C414DFD071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21" creationId="{B3DD8098-4615-6189-03E4-BB70B7F446D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22" creationId="{4680FB88-4693-C64D-FCFB-CAC27973AE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23" creationId="{5D56B1D9-6D4E-28E7-6369-352FF4DB21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24" creationId="{B623A8E8-430B-9FEC-706B-65B8A74110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26" creationId="{FE1156C7-ABD3-A523-C1CB-E64E71ADC4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27" creationId="{1534CC8A-77E2-D04A-36B0-9590E83BA6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28" creationId="{4EEB8D3D-61DE-FEC8-14B1-EA992E5CAD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29" creationId="{AB7F01A8-1B85-F1C3-A526-FA0304A787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30" creationId="{C0E0E021-9C06-10F8-E65D-01C3F3DBE14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31" creationId="{1E2AA1AC-FCA9-10E0-5CA2-53A97236F6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32" creationId="{DCAAD1F6-EFD0-653F-0816-44043C4AC4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33" creationId="{64553899-DAD1-8AF4-120F-4FAFD2ADE4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34" creationId="{3A66DE76-853A-86E9-8023-F53286EE6CD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35" creationId="{985A92C9-0148-7991-E671-A17A34A9B9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36" creationId="{FCE73BF6-A82C-408A-B1E1-4B747F3B3C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37" creationId="{2B145136-D987-20B1-CD29-FED0467AF6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38" creationId="{7974DB19-3417-5122-42E5-81C7AB8C43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39" creationId="{56F4BE0B-7C01-C0C0-FF71-5FDF68592A5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40" creationId="{6F44F4CB-A47B-71EF-9616-04D5422E66F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41" creationId="{44971BAE-E313-9100-A125-E12EECE2AE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42" creationId="{4C923414-1392-62F4-DF54-E194B7182D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43" creationId="{4CE78492-E397-E257-10D1-5BAD1864D9E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44" creationId="{3282D2BB-9DB7-18AC-B6DA-7F042DC3772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45" creationId="{1009A565-A98C-844E-11CD-5D6D88535F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46" creationId="{7EF52DC6-594A-31BC-BE45-B458AF57D6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47" creationId="{D126A768-A7D4-BCDE-86E2-88FE8573C56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48" creationId="{9736E826-9049-0A13-2ED1-4F620E2F73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49" creationId="{7492FBCA-EDCC-CB11-4B37-05C7BD90E7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50" creationId="{04CCAE4F-60BF-1DE8-1250-190F9AF7386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51" creationId="{A5353600-9C27-310B-056C-EA06B9497A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52" creationId="{FCF3FDE3-4FF9-B4AE-56F4-62E4140F8C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53" creationId="{C93C3F9C-1355-62AF-FD87-35E02BA8EB1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54" creationId="{6E75CDBE-D787-636C-41B9-000CB4E3FC5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55" creationId="{F25DDAED-243A-44B8-7B26-AFAF725428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56" creationId="{BE4AF2A9-F23D-3FB2-58A9-E6A92FF745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57" creationId="{6F4D50E2-E8E5-092F-B8A0-F0849F8982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58" creationId="{A438ED4A-E556-6F86-A772-59DD05E026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59" creationId="{44993CFB-5F2A-593A-996C-90151F30C8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60" creationId="{2472CB75-2AB3-C877-1FAA-A3C4999A07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61" creationId="{F91A0131-AA77-086C-FD56-E7DB6EFD49D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62" creationId="{B2B37B2C-8CD8-3065-E829-A433A2B814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63" creationId="{DAF90E2C-58D5-5767-ED4D-EE42725625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64" creationId="{2A888F80-0754-0EB4-3E06-37FE8C472DA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65" creationId="{AB2C4808-6F8B-061A-C49E-E3C13E1C5E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66" creationId="{065F41BF-7623-CDD1-F7C4-1F7AB9469E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67" creationId="{183F17C6-1EDD-84D4-F35E-9A08DB2590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68" creationId="{78989E94-83A1-497D-0D5C-0D3BE47D63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69" creationId="{922AFB53-449C-CB9D-85E4-948F75E3FC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70" creationId="{6D9820C3-9980-4E91-BD69-24129E736B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71" creationId="{A3113D9F-C541-97CA-2423-65A9FB0B3F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72" creationId="{B1156A22-790F-BAD3-0966-59481E7328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73" creationId="{78BE5386-A5B4-ED01-27DB-F8D2A19974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74" creationId="{41CC5B7C-9200-9E45-F108-4016377039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75" creationId="{029D5B7E-56AE-5106-7CB2-A2149EBF17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76" creationId="{E940B867-47DC-EFD3-C455-68AD4DBAC6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77" creationId="{A3F38C6F-D182-7BC8-CB59-6C2F64A440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78" creationId="{7C4F4EF1-7C54-EE63-648A-22A648FCA0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79" creationId="{10B11C0E-F13B-DF3C-0167-9935FFCB42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80" creationId="{6C4153F1-F772-C8EE-3F53-4BF9382E31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81" creationId="{75813688-4C18-A636-3114-95DCA9FA153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82" creationId="{7435874B-8179-A091-C1F6-6A5DBE46855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83" creationId="{89FFB482-A7A6-637A-7C0F-08EC949C20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84" creationId="{7E8278D8-BDFE-E001-5B07-34C605506C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85" creationId="{3C4CCB9D-5D06-F85F-E8E8-71A1CE3A71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86" creationId="{7AC2949D-BD75-F07B-7661-2431349759A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87" creationId="{9C93B972-40F6-B1A0-C2D6-8B6DEE5B67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88" creationId="{06B75880-4C37-B52B-8C72-FE8CEB9F8C8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89" creationId="{9AEDD163-65B0-A6A0-B5DF-BE690998C2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90" creationId="{9FD2479E-9B95-E87F-C899-70CA758512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91" creationId="{71623BF5-E6F0-C940-670B-E9EEB537C9F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92" creationId="{EC0F91BA-9BDD-55A8-861E-7222A29DD19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93" creationId="{ED17C911-B71B-DF55-4240-B989A23326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94" creationId="{BBBDE2C6-CED6-B11B-ADEE-6D9450B6DEA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95" creationId="{126DBC0C-8EF6-CC8C-140A-7DE2ECE48BC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96" creationId="{C8D34F51-7C3D-749A-1256-E18CAA8CCC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97" creationId="{BC61F8FD-AD3A-B43A-76E3-15494E60CD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98" creationId="{D93E25DB-546F-85EB-DA2C-FEF2AEC4876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99" creationId="{92B1F0E7-7D47-02ED-5D22-1F20D2FC12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00" creationId="{33EA842B-E479-A2CC-A06A-47B77544E6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01" creationId="{8F7E0157-C7FD-0BE8-B8FB-91A041CB23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02" creationId="{5E2CE7D9-46CF-89C4-8BC4-A20DD7BBAEA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03" creationId="{6E1EA64E-FF12-DEB4-A5C6-E4088B7356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04" creationId="{92664954-A905-D8C0-6805-D38D4A8CB5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05" creationId="{F45526DD-8687-A2E5-88D0-67D2C7EADB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06" creationId="{B02327A6-5354-7719-4184-96F9645F49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07" creationId="{187F5110-FD3F-5EA1-8A07-DCDFF1DCAD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08" creationId="{1CBC4627-1678-4251-9BE8-8F17E26ED51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09" creationId="{49F50F1D-53E3-63D0-B3D4-DA4766BA7F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10" creationId="{7E8A32C5-F151-EF90-559E-5FA5CBE623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11" creationId="{25B195D8-4F24-3627-21D1-EC67DCCF76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12" creationId="{87B058A8-679C-4F25-EDCE-54B13314EB6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13" creationId="{B56B5FBC-25B0-9123-C52D-D0D67F6687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14" creationId="{A68584DF-8F1F-D036-448C-7C7BEE30AE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15" creationId="{23A34CCB-7400-736C-F474-A6C8729003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16" creationId="{204B21E0-5C7D-2ABE-1514-37BBF9E8CCA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17" creationId="{2914CB79-321E-2945-821D-91D090D78C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18" creationId="{0771F980-A664-5653-6374-9A9C2AB278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19" creationId="{617CF66B-E258-3DB5-2AAC-A49470FD63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20" creationId="{3433EB14-A9FA-82A9-F506-455E6F8CC9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21" creationId="{0644086D-458C-4632-F514-E9DD9D423E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22" creationId="{59F50D30-0CFE-CFF4-FDF6-48F0514E7B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23" creationId="{ED0C5FDA-CF27-431C-FFC7-567CA4E56EB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24" creationId="{FC4C7A75-DF19-889B-FF11-8AB034A208F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25" creationId="{F0773CCF-5435-1F6F-79CA-713F278CFB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27" creationId="{3988FF16-3F3B-F477-F913-674C01F24F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28" creationId="{AC2405E6-21E2-654A-40BC-0F5EAF5D0D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29" creationId="{3B737A0F-F154-A931-071E-99AA6F7DD4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30" creationId="{A98E9621-E699-D3D0-86B1-AF7D67DE0D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31" creationId="{776407C3-FE3B-62E5-8388-74E2228D7C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32" creationId="{60EA9239-BB94-18EF-7D76-C522737860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33" creationId="{00E136DD-3C7E-D015-A157-C773803685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34" creationId="{924DC7C1-9668-2EFE-0DF5-989115EDF86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37" creationId="{636639FB-427F-B840-F66E-AC514F44651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38" creationId="{D9CC0F3C-6EE7-DCCA-3304-E1AF78FC42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40" creationId="{784E22C3-5412-83DA-8A34-56BC0FE7B2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41" creationId="{775C48FC-930B-E1F4-EB03-39C291E63A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42" creationId="{91270730-670C-A95D-BA01-EA663D9779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43" creationId="{3CAD1D7D-942C-F712-6274-9234AEB8EB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44" creationId="{27792E00-F4E7-440B-561E-58DE41A70EA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46" creationId="{261645D4-F9EA-8444-C89C-29DAC7A7B61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47" creationId="{27964BE6-B3F4-5033-7E49-1C540053EB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49" creationId="{9D76A46A-50AD-9273-0BB1-92B88D58F1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50" creationId="{3E919EC8-D452-AF13-CB3A-04C1E19D47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51" creationId="{47455988-ACDC-18B9-052E-55BF637C5B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52" creationId="{C06FCEB2-6871-2839-3881-22AE8F7EDF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53" creationId="{3B3238EC-C061-B8F1-2450-AA8609B3CD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55" creationId="{ED13A3E9-0142-B6FD-9684-A7F233CED5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56" creationId="{A51BF465-2854-4042-3249-49DB70F676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58" creationId="{CF1CCDD0-DD79-2ED8-10AC-076BE6C4CF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59" creationId="{F4321FEB-C011-DCB1-5EB2-AC7A292222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60" creationId="{CFCEF715-7115-673C-08E9-3BA040F59B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61" creationId="{ECD48A1D-7713-5EE9-5C56-205997FE7B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62" creationId="{1CC142AA-99E6-7597-1363-480C3CBDFE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64" creationId="{B7836649-823E-BFD2-407D-670F9B8150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65" creationId="{7045111E-9B5B-6051-782D-9B1559BADE4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67" creationId="{61023548-9279-5161-0674-35B7D55479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68" creationId="{3E4A5C50-A680-9E03-5F6A-8A4755892C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69" creationId="{DF5C4997-9E63-C3B9-43F1-447D9E2B27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70" creationId="{BAACA565-E881-C0FF-900B-0DB891FE01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71" creationId="{22914981-327E-E4CD-54C3-6273833D58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73" creationId="{525925E9-1561-0562-9535-9DB9CA3F97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74" creationId="{06FA34D6-179B-3F52-630C-ACE7B71329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76" creationId="{F43DF921-565F-1B82-F52A-5D2B17D5FC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77" creationId="{9C615FAF-2F32-9E49-63CA-5F06E0547A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78" creationId="{93B045E0-A7FC-D397-1A83-2E13687FB9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79" creationId="{252C3FAE-F2BD-8953-5D0B-EEF2161FAF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81" creationId="{258193C9-E264-C62B-2DF8-4460975FB3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82" creationId="{D4B87992-E785-1F6E-CCBB-9D623A858E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84" creationId="{FA1AEF95-1883-4A3B-8D78-BFCCDE2877A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85" creationId="{7302C3CE-681F-D6CC-BC7C-E8EA2C8356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86" creationId="{6357146A-6DDE-F754-CD84-0E81660CE3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87" creationId="{881B5B33-7C40-F706-1D83-013B5D4D2D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89" creationId="{91492B2E-8311-9FBF-3F7C-2DAC1D8A83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90" creationId="{232295BF-7D5E-F867-4B76-0206BBF1BA9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92" creationId="{E2AA4906-9F1B-96C9-78FE-C589964ABD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93" creationId="{9702C5A2-4423-0193-DFD6-65021252703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94" creationId="{CADD8069-B5DC-26EB-6A34-22B4FD66F1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95" creationId="{51813141-0FF8-A73C-467B-C0CC73124A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96" creationId="{A15ABD2B-5F49-1E1E-7A1F-65C6B14CE1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97" creationId="{E7B109EF-7549-818D-8319-082CB20A13A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98" creationId="{85062E0E-D976-5D8B-EF1E-FC8243D08C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99" creationId="{54ECE4F8-D33F-7542-7AA1-E8681CDC51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00" creationId="{280ECC76-80FD-DFCA-77DE-2A07DE35A8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01" creationId="{C0487E9F-6A06-70B0-D263-29442F1A89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02" creationId="{D2F1BFB2-CDE7-E9FB-ADA8-26565309CC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03" creationId="{8707F4F9-ED27-5D3D-14E1-0CAAFF79F1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04" creationId="{DD85AE34-1ABB-236C-6244-B1CA35A82A2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05" creationId="{84B3448D-A468-97B8-97E6-54D6307653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06" creationId="{94344333-B7E9-A61F-6B6C-4CD37B40B05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07" creationId="{9355556F-B7A3-E8B2-724B-27D5185C48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08" creationId="{FF1913BB-F83B-B166-4735-80A421F0C7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09" creationId="{955BFD0B-135C-472B-97E4-3BD08A119F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10" creationId="{0D8E7C29-10D5-D82A-7D98-CE484136C8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11" creationId="{06F06893-0F05-BABC-77F4-0E985DED5B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12" creationId="{653574A6-1365-7FBA-2970-A6376169F4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13" creationId="{B874F8AB-078B-AB65-DBD6-4D3281945F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14" creationId="{9C4D7DF4-3E54-D4B3-81C7-71A1474550D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15" creationId="{E5988423-9825-E4A3-0BE8-72A22ED532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16" creationId="{54FA9A12-5843-724D-D5C0-69FA06CC60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17" creationId="{BC26B008-47F9-62FB-487B-B6ED6B48CF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18" creationId="{BF109496-45A9-9778-51AF-F03A96DD54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19" creationId="{911BB405-CF06-E5A3-46F8-18F227CE7C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20" creationId="{81FEC030-2E30-AF46-C1AC-67CDE5C815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21" creationId="{A13802D4-99E8-87D5-37CD-031B5620CE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22" creationId="{34136229-DD64-E371-C474-67F67C891B2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23" creationId="{BE8CF65E-CADE-7982-63CA-AEBCAB4514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24" creationId="{F03D1E89-6315-CE96-DBEC-E52451C327C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25" creationId="{47A2E720-2DD8-C935-2840-E495805E29A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26" creationId="{670239F1-D80F-A544-3C55-0D0690492D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27" creationId="{EB40DD7F-E074-5E52-3A37-641DC81BDF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28" creationId="{B4D6FEB5-ABE7-2A8C-30E9-D16BA1EE67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29" creationId="{A14BA289-7427-3B40-409A-2E05376F0A7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30" creationId="{26785EF8-A993-71AA-52F8-B7FB31DB78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31" creationId="{73179869-F677-BCDB-187E-F4544B1BAA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32" creationId="{4247BF3C-1093-BEDC-D141-BB13CD551B2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33" creationId="{37634EDE-CC47-12F6-4873-AF2B6F0CB5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34" creationId="{EEF8C6D3-677F-F04E-F8A0-D689D145E29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35" creationId="{F314DE63-FF31-F0E5-0B66-42DDF47A9C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36" creationId="{E10DB0A1-C923-CD42-F2B2-71F332882F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37" creationId="{F7DB117D-30F2-3037-8314-F41798E593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38" creationId="{FA7A9335-ECA0-4619-5C24-F138EA8796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39" creationId="{3E221980-23D0-33DE-35AC-C6D88F7BD6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40" creationId="{0C202937-96A7-30C4-34E5-B3DDA19ADC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41" creationId="{98D452BB-2060-CE32-D4A4-BEFE72BB60D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42" creationId="{59BEB724-3DB9-C763-2443-6D92F5454D1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43" creationId="{F35E7BF0-C3EB-1E87-891A-F629769B66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44" creationId="{D9492872-4E10-FA3A-9E48-93B6BA16FBC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45" creationId="{19EB87C0-6994-7001-D25C-2897351844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46" creationId="{88988B33-9685-03DB-C11E-950417628B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47" creationId="{2E38CC8F-CF34-6CA3-7BB6-CCF05DC5BA5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48" creationId="{E3A28D92-8B10-0947-81D9-D39E85B6E6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49" creationId="{9BCB9558-9E87-F1E8-F6F6-90C751EA8E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50" creationId="{F69C5159-4890-2BEF-ACF6-05519660FC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51" creationId="{AD087488-548B-5828-1C21-E56C2D5EDE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52" creationId="{7067F61D-8D62-9D9C-F0F2-9A5C5C04842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53" creationId="{221D2904-5BB6-B3E1-1197-53B3E1CAE2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54" creationId="{4B0FCC62-E851-3509-1442-03DB661E3C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55" creationId="{D9DB37CD-FFAD-8C53-BFFB-506A1D8220D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56" creationId="{00ED5CDF-C5FA-AEEB-73BA-8B8271BDB72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57" creationId="{E0BF53DC-5B7D-E520-65E1-CA950F6CCE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58" creationId="{C94727A7-F9F6-7BBB-C44B-91C3A7311C0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59" creationId="{728CB47C-6F95-D24D-CA2B-42DBF10B23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60" creationId="{5DC8AB55-2883-A68B-7EB4-83EF0B160B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61" creationId="{46232E93-16B1-AFA5-8117-E4B93D90FD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62" creationId="{CD012068-A9DD-33C5-07C3-FA18B0DFA5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63" creationId="{B0A98AA6-07A9-532B-BE6F-94CA47C96DA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64" creationId="{7A06BD9A-2361-FCD1-2B04-B356CE8CBA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65" creationId="{6AFAB2A8-785D-BAB2-6999-104B465B4F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66" creationId="{D03E3CDC-8E88-6CBC-EBFE-AAFB2CB740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67" creationId="{9CDF8216-8F53-D23C-7A05-5449477B26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68" creationId="{A9A3869C-E531-E44D-59D8-3B22E71007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69" creationId="{A6CA4445-7E85-70CA-235D-1E149D2A2A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70" creationId="{C96C9BBB-F6CD-8DF3-C180-E86601F5F9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71" creationId="{1315ABC3-66B1-EF79-B8F0-C9DD88D9CC5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73" creationId="{B946F424-755E-6CF3-3CC4-AA4AD64030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74" creationId="{CD15D3E7-1538-4A32-4156-A4037E01A3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75" creationId="{586760AB-C966-108D-DC52-DA975872A06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76" creationId="{7BCDAA63-02C2-776C-1BED-DFB954E223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77" creationId="{4B643B3C-B4C9-430C-A3FD-572904E842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78" creationId="{27A8E879-0B1E-EFBD-B104-0746AB69AD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79" creationId="{48BC0805-24C2-12C1-0DCA-50EC97EC65A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80" creationId="{03CBC95B-6AB7-725D-AC23-B41A7D8C4F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81" creationId="{4B1021FE-5B47-083A-7074-DA97D6060E3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82" creationId="{4B5B8F96-37D4-B530-C405-F31AC4C626B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83" creationId="{57D77046-DC98-3FF0-1BE5-8B85BA4DB4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84" creationId="{30E91A32-A793-14A6-0E58-42A8C9419A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85" creationId="{8E7CA1C9-0DA0-31F6-88CF-CA0815FBA20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86" creationId="{D3362D32-6E1F-A9B1-FA56-75C2BE1B96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87" creationId="{F4D0EA1D-BD91-F6D1-B174-A512802C6D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88" creationId="{2F0A9210-431D-B46F-E025-301B2A9212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89" creationId="{1149FC6E-C878-04CD-16F4-DF0A6978BD3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90" creationId="{3E2A8C8C-5813-780B-C4C9-9CF1AAAE79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91" creationId="{7848E627-D6BC-2443-9DEF-21CB9B40910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92" creationId="{E955CD79-B854-3AB8-7253-377085C8A5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93" creationId="{C0B339D9-0BD5-88F2-F2ED-5DE0EE0D11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94" creationId="{16BE6F83-9509-5D1E-B8CB-B1A47E8A6BE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95" creationId="{B71A8167-4EB1-C4DB-0938-D5794E0F5A1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96" creationId="{8F715476-5001-23AA-887A-94EAC9F9A7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97" creationId="{49EF8DED-02D5-2FF7-6C8D-96E6F2909E0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98" creationId="{8ED768CC-93F0-4EFB-91B2-53C3B25CEF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99" creationId="{EF0BEBBC-B53D-EFF4-AB15-121258E9DC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00" creationId="{010A46E6-063B-BA08-119D-DEFA6DD551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01" creationId="{BCDFB665-C474-904E-0E4A-8AFE7C3A8D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02" creationId="{0B877A89-C2A7-475A-ACDE-C3A4695901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03" creationId="{E96B0070-F768-1F8C-F1C3-01500730E4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04" creationId="{1DFB2E03-D252-6755-019E-1CBCC36674A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05" creationId="{ED387273-66C3-088C-5223-5F0C62CA6F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06" creationId="{DBB887BE-2BBA-4D35-5E92-79BDDD402C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07" creationId="{212E2C8D-8875-3159-4943-771559DAE5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08" creationId="{8D985009-6912-8712-26CC-357A3C6500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09" creationId="{09DFAD8E-3C15-D16D-32F3-DC01C3EC96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10" creationId="{44AE79D8-BC06-7BF9-05B9-146448AF94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11" creationId="{84E3A4D8-1EBA-C77E-2568-0721BD3CAE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12" creationId="{31D70FF5-EA46-9588-4D58-991C4F8A9A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13" creationId="{C5198FB3-9291-6FB3-C45E-093D991030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14" creationId="{3C6A2FB3-C467-B384-D8B4-1273A34795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15" creationId="{C0EC0D7E-955C-7A90-3A52-4AE4D1503A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16" creationId="{DD9B59D2-E82D-182E-B112-23EADE863FF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17" creationId="{9618F9D6-D932-C135-4A59-84B9D7B11EA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18" creationId="{38AC94DA-6EC9-1DA8-9A5E-0DED67A299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19" creationId="{93FBEADD-8BA2-9E25-9E40-47A55CAF61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20" creationId="{103CCE6A-DF38-BFE5-E311-0871BEF647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21" creationId="{EA0E98C5-7CA3-1E7E-055D-4C7479AD61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22" creationId="{F2A477DE-634C-8E4B-798C-AF51173626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23" creationId="{00BED6B2-1E68-70FF-80AF-E80C20CBFE3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24" creationId="{6CB311E2-8416-3AA0-FDFC-E714E52D3E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25" creationId="{CD5B0D19-8AB3-2D3C-392C-887B0B4257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26" creationId="{4D297D38-28F3-EF11-48E1-9318C207CF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27" creationId="{85C827BA-A4C5-3278-28C5-D55C56BA44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28" creationId="{46447913-F724-5831-9846-183CE97262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29" creationId="{A0436DDF-63FF-B4F3-8752-8056E8141C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30" creationId="{363CAA7A-544D-5E70-AE3B-40F355E83B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31" creationId="{9DF4D3C2-AED4-FF7C-157B-27C5D038C72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32" creationId="{9A589928-849D-489C-89EB-C2D470AD8B1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33" creationId="{9DB97651-AAC5-18D1-85CE-EE05FF2199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34" creationId="{5FFE1A3C-B264-3268-4400-C3E05D6C00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35" creationId="{7BE6C850-C5F3-09B8-930D-1B59A25B4F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36" creationId="{6FDD754A-48EF-B493-271C-7C9690E733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37" creationId="{1046279E-77DD-6DB5-05F7-1C3D230425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38" creationId="{A24446A5-E31F-7D65-FED7-2F8B282479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39" creationId="{79BCD726-47A6-AE84-C95F-2801948FAB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40" creationId="{207ABE33-9418-8743-73D0-8D164A45D2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41" creationId="{03FDA68E-4BC8-65B1-45F2-3F54C8E3ED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42" creationId="{32E6865E-9F35-F358-3CD4-4695A0AC59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43" creationId="{A1FA841E-C442-FA2A-F97A-9B6E188B8B3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44" creationId="{43768442-FAC4-847B-12C2-124BEE929B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45" creationId="{6BFF16D4-73ED-2E0C-5777-E6AFFEF7BB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46" creationId="{F8813D3C-FCE5-9B6A-72AF-AAE3FF2057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47" creationId="{02F41D0B-C0D5-B518-408F-DEE933B381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48" creationId="{A4D37284-911B-1EFD-B676-997619CF034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49" creationId="{E22F70A8-A8C8-155C-2F55-D6EB5F1987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50" creationId="{E92ACD20-00C4-D39A-8C43-53565CE6D4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51" creationId="{99005611-1955-F33D-B50E-97621E8F52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52" creationId="{1D4E12BE-A53B-F94A-AC87-CEE40A1859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53" creationId="{AE4E2058-E57F-87F7-05FC-9D98DE3BEA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54" creationId="{4A2CC741-58F4-C1AC-B916-0679AC4F5A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55" creationId="{C4E62D41-7ABA-CE28-98F7-8386B32706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56" creationId="{5171397F-DCB9-4294-0574-92D256ACA5E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57" creationId="{A0E8BF34-62F1-CEF0-BF9E-B8BDD5A99B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58" creationId="{0CF11C4B-93BA-2765-0EB5-39C9A63CAE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59" creationId="{2D97C3D0-D781-505E-4012-764C3B2DAC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60" creationId="{83783974-7252-4833-C261-0DD17A6BB9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61" creationId="{5FC6D998-4508-0FE6-7217-04974FE79E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62" creationId="{826DAD7D-03CF-146F-B600-0ACC61B168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63" creationId="{08208686-9C4F-420C-85E5-7F55D31EC1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64" creationId="{A591B00E-8858-948B-0265-25D1DB8B447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65" creationId="{8BEE9ECF-029B-89A4-65AA-7BB5229726D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66" creationId="{C4F99E61-A527-229F-CFBB-81548FBEED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67" creationId="{3EC29F93-89FB-2F9D-F605-79FA9F3211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68" creationId="{55E525EA-4A3A-B102-6455-47EA6275A1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69" creationId="{08935DC7-0063-31CC-21A1-D6DD4B9A29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70" creationId="{CB79897A-CB09-AEE5-1593-E40FC3BD69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71" creationId="{6215C755-C4AA-509D-7645-6F19B7FE66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72" creationId="{348F4FF1-00F1-2CDF-EAB1-E9CE33B687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73" creationId="{2DB80C35-1B9E-2DDE-97F9-4A1B7FEF173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74" creationId="{DBBF3719-B8DD-5EA2-9560-AA988DF64E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75" creationId="{1279D3FC-3454-9771-FE0C-9251BA6C2CA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76" creationId="{FB6BA2BD-B827-552B-5561-7659C3E312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77" creationId="{8C6F4C2E-AF60-148E-B312-A54AB9B8A2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78" creationId="{6AF6EC20-28E8-FFF2-F2A6-52E5B4914DD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79" creationId="{344D5ACF-493A-389E-56DA-CC78D1591C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80" creationId="{8005598B-EF54-5090-0D2E-D918A601E8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81" creationId="{778E299A-5146-5226-39A0-E6115F4158A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82" creationId="{1E3D9111-B8C3-DB32-9F8D-7B95CCDA12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83" creationId="{A9E0EC36-3829-6E12-3FBC-11D7ECBF42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84" creationId="{3D780EDE-6705-01C0-C661-223AD4858A3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85" creationId="{16EB4DB0-CB63-63EB-A006-3B68A89165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86" creationId="{DCA853C5-0361-7EB6-9C77-98669D75CA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87" creationId="{B582D839-453C-63B5-D8AA-DF47A8374D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88" creationId="{40AF7398-DE3C-0EC8-9D4E-98D76786FD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89" creationId="{E434501C-649C-955D-E105-5A3C48E43B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90" creationId="{199FD590-0D94-46A3-848D-E6918F8528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91" creationId="{009FEC9C-EE4F-6E37-C253-EBF701581F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92" creationId="{09B16256-13EF-0127-C3FA-32968287D9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93" creationId="{4675CEB5-A33E-C0F1-5AC1-00502DB4B5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94" creationId="{D7A486B8-6746-9D47-8725-38AF8C6594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95" creationId="{35EF600D-14C4-0EAE-B1D2-97D53510520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96" creationId="{A0295882-A993-D575-1F86-E3CA145BBCD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97" creationId="{5BC91DC9-734C-03B6-FC4D-66A73C4411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98" creationId="{384C4E4A-6F57-B311-3131-0C9C4C7A4D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99" creationId="{2D6A8797-5AF4-D77A-74B6-1B04306634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00" creationId="{A36E5F27-4E59-0F6F-6C2B-220748E0E6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01" creationId="{E11A554E-1494-83D6-C9DB-98ACF712F9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02" creationId="{7A208BED-BC4B-8E83-7E4F-35BE1DED85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03" creationId="{9B04AD27-5A06-6937-3899-A875E6A5B1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04" creationId="{791BF752-42B6-831B-E504-3423C31155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05" creationId="{B06B58EF-2190-EF86-4FD9-88DEC7DCE4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06" creationId="{5031B81C-6E69-E875-E064-FEF3AA3528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07" creationId="{3FDDD6D6-6BFC-B99C-4FFA-3D1A57FBFB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08" creationId="{50270EEB-DB5C-7BB4-2CD3-EBB7B88926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09" creationId="{CA390F11-B3A5-669C-7CDC-7FFC2C20DC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10" creationId="{23020F54-5EF9-D497-8804-75E4D8800D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11" creationId="{61AC4C84-FF86-0173-437F-6B7A235C8E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12" creationId="{9951E5FC-9B72-BE4A-8592-78B2CCE8BA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13" creationId="{03E48F43-9568-B50E-E8C6-4821C143FA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14" creationId="{37CAE562-1D6A-B984-2E9D-3DD357AA7A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15" creationId="{CDEF140C-5A14-BDC6-43FE-6FF695A8445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16" creationId="{DAE943F1-BC4F-4FEC-DA17-2B96E24DA8E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17" creationId="{31D8B6C2-A0D9-A25D-119E-F2A44067C5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18" creationId="{30877DBE-EBCF-FF1C-146E-D7C40F39BB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19" creationId="{20ADA062-2E84-09C9-3BE0-E9FDD60FD00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20" creationId="{38803CD2-086E-AA7D-2739-A9398A2A2B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21" creationId="{77B3068F-00AD-BD8A-DA4B-2DE3D6E5D4D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22" creationId="{0C459CF2-DB98-CBB9-C989-1B973A63E1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23" creationId="{9B115D8E-6985-4994-0AFF-DF1EE51C950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24" creationId="{E5AD1D09-C977-C0A9-09F1-24F47EEA34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25" creationId="{01246BBD-8990-868A-8A97-18BF817125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26" creationId="{DFB81C9E-0048-02DC-E016-3980D6EC57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27" creationId="{A78B4916-522B-C6B0-8AE8-CD31F6D703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28" creationId="{0E07FED7-4C3D-3E0F-EC0D-B4F2EBE146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29" creationId="{DEC1D57A-5A76-1D04-3F5C-350B22B767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30" creationId="{42860C4F-A706-067E-04FE-1328BE023F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31" creationId="{3C6F046F-1F70-5CD8-AC24-03CCE60EF2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32" creationId="{97EF70AC-2790-A719-29B9-F745D63F7A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33" creationId="{1A2DC28E-E952-78F1-24D5-7B69C1A7A4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34" creationId="{C5FDF877-1038-73ED-A986-5CDBA1C130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35" creationId="{F928D632-764D-1750-9349-1772B91132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36" creationId="{236CA9BA-B7DC-BFB3-6154-691CA77A0D1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37" creationId="{4E3E8C7E-E7AF-45A9-DC1C-54B4718D9D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38" creationId="{506F10A9-F5C2-8D30-D4E4-3A3F9280DC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39" creationId="{399BF853-1B22-F22A-ADC6-A60B40B943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40" creationId="{1B053BA6-35B0-CC8B-2883-0EAB7E84E5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41" creationId="{65F7B2C3-D79E-6DBE-05B5-A96578BA95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42" creationId="{A04B517B-CDAD-363D-2D21-82E2F36F4E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43" creationId="{B843C970-2E17-DBC4-C9C1-25CE111EEA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44" creationId="{8B47BAB6-0C99-AB6B-D648-9462320E00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45" creationId="{C6FFC28F-2FF3-EFDC-9334-8B63C4BCE8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46" creationId="{AB2E1AF2-2EF3-391B-2E6C-D710B4D7C15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47" creationId="{892106F0-86AD-B50D-45E8-65D35D736E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48" creationId="{1CA21EC5-A9CB-A6F6-741F-0F877A6B80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49" creationId="{0A14860D-5EA4-73CF-195D-2E5D0D680D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50" creationId="{4DB3B1E2-EC62-8520-0A6D-6686A0F2AB6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51" creationId="{22CFCA01-8A7B-6370-40DA-FD42C055C8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52" creationId="{6450A0E4-D753-A87E-359F-847CCDFE28A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53" creationId="{7FA18E66-AB78-D98F-1070-C2AF2D9B94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54" creationId="{DA712611-63E4-90DF-F1A1-B9C0AFAD54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55" creationId="{3DC51951-BACE-A39E-6E24-1C77A075DE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56" creationId="{6BDF2B91-6194-BCAC-FAA2-4A22EBC086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57" creationId="{A89E5120-BA04-DC4D-35F4-635E7BF9945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58" creationId="{B81DCE24-81A4-8E70-C87F-4B38D81926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59" creationId="{5063069C-060D-BAF4-265E-A928C591FED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60" creationId="{B14C64C1-2866-65C8-E90F-4D6B315DCE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61" creationId="{E1971B01-F702-DE96-78FF-C231719D1F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62" creationId="{E13068B4-F1C8-AF69-5C07-6BAE22B1EA2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63" creationId="{6976E95B-3DCD-93B8-0F37-7CC0317189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64" creationId="{20BCE810-EBEE-B19C-E55F-8645FC5B3E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65" creationId="{60674E62-4170-A4BA-9A82-FC782EF9A4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66" creationId="{267B867E-EF2B-2D65-3499-D5742DEF8D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67" creationId="{2C22353E-63D2-6BA9-73B9-A7631A293D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68" creationId="{CF40936C-5730-6F84-7AAE-9BAAB78366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69" creationId="{70474025-E031-9F9B-22A6-75F2514755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70" creationId="{75BF222B-30F2-4655-8A57-4C2612C317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71" creationId="{D3F7326E-FA13-61FA-2AF9-317995D47C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72" creationId="{045A5747-AAFF-7142-F361-07533E60CB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74" creationId="{24DE516E-0317-518F-0759-19842ACD18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75" creationId="{294652AC-3E7A-573C-8F65-3619B3C0E61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76" creationId="{C41692F9-0231-0673-E1FC-DD2CAB71D8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77" creationId="{9B76E485-7E59-A08C-3929-7939E9A03C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78" creationId="{E510D1D1-A7D3-DF2B-A566-98695A7E6F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79" creationId="{10096F37-FC75-CF41-B5F0-827F177696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80" creationId="{AC317192-10C7-D501-4E4A-001C990F9B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81" creationId="{3C1DC543-3492-652E-164B-F86889805BD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82" creationId="{8CCD139A-0399-3B13-D0CB-1D81279F6C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83" creationId="{BA05A8F3-03EB-F305-3C6D-B5283C4DB2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84" creationId="{6E50DF86-7415-16C8-1A2F-DB45EA029D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85" creationId="{7CFDEEA4-0457-D305-C496-DE7AC98C806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86" creationId="{A6476BC6-BF66-80BE-ECFB-45FFE11AAE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87" creationId="{5E8B42AE-51BC-C95B-6D40-8546994B532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88" creationId="{7914A4FB-76E7-5938-5373-CFEE348FE3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89" creationId="{26E894B2-FFB5-EE61-EDC7-9A7B20B35B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90" creationId="{77C927DD-450A-A5DD-8EAF-3F462E416F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91" creationId="{6FD60F19-1A4E-610F-52ED-9FA228F10F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92" creationId="{7C75B968-44E8-6EBE-288A-E342B120D9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93" creationId="{CDBD2AEB-F830-6BFC-0973-60BC2325D7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94" creationId="{A0DA0AD9-0870-15C3-5B19-F5CCB72134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95" creationId="{BA3A3F40-3FF5-E0D2-5EE6-47C8C9C8E3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96" creationId="{45624745-7B28-8F35-BB4C-B3A50BA236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97" creationId="{92F08C95-B1AC-E55E-E482-E80EAEC20D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98" creationId="{40F9684A-29ED-409B-6E53-8E57FE2E3F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99" creationId="{C9868AF3-310B-A7FE-3758-54FFA5F1FB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00" creationId="{27CDBAB6-97A0-1265-D449-3409AC4786A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01" creationId="{507B19AE-9FC3-BD3B-A5B3-4620A9B465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02" creationId="{A7493565-B14A-CB7B-05B5-AA62FADD49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03" creationId="{07D2FD32-DB47-F9E6-31B6-C7F2AB1DDD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04" creationId="{EFF71EB1-A042-AA4C-F865-0AC30B8F443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05" creationId="{72DDCFD3-403B-59ED-9FBF-3F6F6A6D4A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06" creationId="{C6362594-490C-AEC2-028A-D527BCE58E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07" creationId="{A9D88425-660A-1069-2696-B16F202EBB6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08" creationId="{D74D18F8-8877-85C0-6E61-EB28082E53A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09" creationId="{7503DC8D-4111-C232-5FEF-5EA9950524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10" creationId="{262120A7-46EC-2B4E-318E-42352571D0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11" creationId="{09E55BAF-8E0C-2979-BFB2-6825444009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12" creationId="{9A23A746-A630-D5FF-B477-57C2BA9F023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13" creationId="{D2B73ABA-7101-3897-F91C-E700213943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14" creationId="{B1400BF9-741E-0E1C-31C6-86514327E9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15" creationId="{D4757828-D544-9DB4-ED2D-9DE7D6F833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16" creationId="{23C9332D-C3E4-ED3D-B5E0-C01019BB9E8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17" creationId="{69CC1AF5-1CF9-5506-7A3F-7DCE613E12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18" creationId="{82CEB673-0C3E-B246-A9CE-E2C9F796DC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19" creationId="{54431334-1676-9F36-81E6-8575D0A499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20" creationId="{80260D27-6E46-4869-6D96-DA742B0A27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21" creationId="{306EB88D-2CDB-C083-55A7-6261D35CD5A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22" creationId="{0D5F33CD-0B51-932B-34AF-971FE6E7C6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23" creationId="{FD62F863-A840-1D88-375F-9036CF339E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24" creationId="{E4DE3A30-A347-D400-4315-D5E549F70B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25" creationId="{91B9FC65-EEA8-D4A4-D937-1E5998C710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26" creationId="{060CA3CC-DDBC-4080-857B-32FA8C821E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27" creationId="{774BDA9E-8ABD-D622-B91D-F39059B4106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28" creationId="{BFA7B925-4B49-D0CE-A21E-7398A3CB3B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29" creationId="{5A490F1B-C4AA-5BA3-91DB-99C8D63A7C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30" creationId="{99BAC638-0613-3881-227D-9CE85D1E86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31" creationId="{E9483E98-65AA-8E08-009F-9E60A7D4E32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32" creationId="{B905CD54-2563-C210-601F-8168107A810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33" creationId="{7826BE27-2B7E-7DA4-6002-B308E8044C2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34" creationId="{8E8E03FF-7A61-4DF1-EA6D-402A6C7EF1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35" creationId="{964AF98C-6EF9-71AC-5D7E-E612C23C52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36" creationId="{430A8E37-DAD0-4735-5C83-CAB6B6E5AC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37" creationId="{576B9E6A-3053-BB97-695A-94846465ED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38" creationId="{90D91F7A-1EA9-20EF-309F-32067EAEA6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39" creationId="{00387019-B30D-7BD1-6F70-D1A419D57F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40" creationId="{FB2E6917-0B01-006C-5327-E806003A761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41" creationId="{0827BF55-5B34-97B8-C023-22B67304A1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42" creationId="{57948A1C-FA43-173A-F18D-6EFCB18586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43" creationId="{70422153-E86E-8903-405C-F24257E3D3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44" creationId="{3DBB1FE0-8EEA-8DB8-CACE-3484560A9A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45" creationId="{7E667DEB-404D-64E5-5D64-C89E3D8805A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46" creationId="{C4679E9A-7CEB-750B-5FA0-B57FB31648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47" creationId="{0E3309F3-2F9E-E0F4-5D88-966D42B4300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48" creationId="{D66F2E13-179B-8ED5-3990-2644FBB294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49" creationId="{C2B54E07-C4BC-F032-CBDD-EB2D03BD56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50" creationId="{0BE0E962-094E-400B-202A-4B8F45FD01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51" creationId="{B725244B-2E8A-46EE-FF62-33726C1671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52" creationId="{B006ED32-FDC5-54CE-B502-D184F2865D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53" creationId="{E776783D-6DFA-975E-A230-4B1A5BE21F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54" creationId="{DFF89690-8B25-C57D-5236-0DA6F60829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55" creationId="{66967B8F-3423-754C-AE12-0FE0C09DCE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56" creationId="{CD184D2B-38F7-13E9-B710-72B422F98A1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57" creationId="{394D5267-4D5D-2A3B-20D6-FA728442EC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58" creationId="{9927F553-0E33-DB10-1CBF-DB9A004FF7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59" creationId="{461C9C3C-97C8-7BE1-51C9-227A7EBA25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60" creationId="{F43AC632-3F19-4338-9CC4-3B8EC53A5F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61" creationId="{890EF847-EDD7-4EA4-8CFC-5B0663F1ED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62" creationId="{6DB6A5A3-C37E-3579-8755-3A7225621E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63" creationId="{C4E84FB6-1F11-D399-C0F1-95925068E0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64" creationId="{A94011EF-63E1-E5A9-FF3E-0E6BE8ED746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65" creationId="{26F259A6-874F-CD26-04ED-1CD0424646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66" creationId="{F3A6CC86-E059-28D7-A1B6-7D8FE380E81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67" creationId="{8BDED6A9-4063-96B4-7023-8C700E6E886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68" creationId="{C6DE3574-8BC2-1FDF-5424-5047C224F8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69" creationId="{394DEE87-FFA1-ED8C-E7A9-7279D6ED26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70" creationId="{92DA43EF-C0CD-FD4C-D01E-62F2062A10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71" creationId="{8D3A7A4B-46C7-220D-4D49-CAD71DA942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72" creationId="{527AE3FF-7C71-0CFD-3DA5-798B86CBF60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73" creationId="{BEE48969-5149-697C-50BD-2287632ABA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74" creationId="{D02CE488-85E7-85B1-594C-B985B8BF28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75" creationId="{3FEC3179-0760-750A-D783-FB96A177409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76" creationId="{A9011DB4-4C34-7EF3-16FC-37C07FC945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77" creationId="{BA493EF9-DF30-E441-4476-0BB79E4992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78" creationId="{9527A88C-96F0-72B4-F24D-BF7D488FCA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79" creationId="{8737C90B-D1C0-AD2F-5113-26E119432A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80" creationId="{97DB0072-5A02-CCAE-7F92-72272171A66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81" creationId="{D2668C53-D4DB-EBDA-1870-0023BA6A63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82" creationId="{EE8E0DC9-A755-9DBD-8FB2-01B7D067C3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83" creationId="{68DBC059-0F0D-F2B6-3244-CAB18DEABC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84" creationId="{543A8E9A-8E22-97F7-6DFC-55820A3CB6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85" creationId="{69789FDB-1CD5-4DAE-D98D-F6BF31D1EE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86" creationId="{253A5756-958A-7C15-3C78-BB33F024F4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87" creationId="{6A279DAC-09C3-5BCA-E811-9A858EB5DF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88" creationId="{BE63A2D0-3BAB-E91F-860A-41010CC802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89" creationId="{8960D416-5FF7-9A4C-D627-5054E70CB1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90" creationId="{C63F298B-A685-3846-809E-ACDD6F124A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91" creationId="{71074005-A45B-1D2E-9891-22DBB9ED45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92" creationId="{FD65D88A-31E5-0086-08E2-641FC23AB3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93" creationId="{EF0DFFDC-509C-F22D-D7CE-F21F315987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94" creationId="{FD3E0835-A18B-FFAF-31D5-4511A9E31D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95" creationId="{8175AD2A-B264-A9AA-319C-9E5586F0F1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96" creationId="{6DC34FC3-1D9A-A833-15D3-BC60C34D97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97" creationId="{1CDFAE0E-691C-7F85-6BD2-201B0BF062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98" creationId="{39528005-4F39-3BB5-B510-B18BA253FB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99" creationId="{BEF8C9DC-7634-40CE-769F-C136DDEEB9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00" creationId="{D8FD7266-A71C-9D53-157D-8A2B7629D32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01" creationId="{F36224D6-33AD-D2AC-D1BC-4C05FC4B34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02" creationId="{D50E6970-C8AE-0665-D972-564E93AF7F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03" creationId="{5CD22086-209C-B2BA-13CB-B597014C6A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04" creationId="{E09D879F-67A6-E799-1A5F-EF89150FFE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05" creationId="{506BB095-5E22-776E-A5C4-021A4350766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06" creationId="{8B69F8CC-8FFA-D293-232D-D3AD0EDD23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07" creationId="{D8E3A121-C085-CC8D-3510-4C14B480FE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08" creationId="{2651978B-46F1-6BF7-F154-DCC30F323D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09" creationId="{FAB0FB37-97DA-DB3B-89A1-FA78A7D728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10" creationId="{63E307EA-7FB2-B5E9-E901-1CDA5BCC01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11" creationId="{C21B4738-675D-ED13-3706-BD87CEFB09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12" creationId="{1DEFE86C-5B2D-F57F-3CA8-8EC0741056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13" creationId="{451E77B2-EEFA-7974-9538-E551F7CE8AA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14" creationId="{DB566010-ED71-7A37-4CDB-F76CAF1AE22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15" creationId="{C6A62404-B34E-D96A-0E2F-98210E87FA0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16" creationId="{BD27DC74-C71E-BBB5-59BC-5CBC962582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17" creationId="{D8C62FC5-6598-4E31-DF3D-C9ECF32897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18" creationId="{70BD6BC4-815F-7B62-3B27-D53FA14C9E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19" creationId="{03CB7545-1508-987C-1665-FAF0C43D83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20" creationId="{0DD581AF-5866-3678-1F21-5043D9D252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21" creationId="{55D89461-6FD7-F9D9-D6D5-6406E10AD5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22" creationId="{0FB458D0-E753-B526-61C8-91151FA1F0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23" creationId="{866A9728-7728-1762-D88F-8C24E75D3F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24" creationId="{B82B7C60-23A3-AF28-BC90-B3209FE76A6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25" creationId="{59006F3E-1D78-6D22-45EE-86AB5081B4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26" creationId="{DF4EBAA7-5252-6E38-E081-89B62942AB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27" creationId="{F9FC54A5-8FE3-F45B-8E10-B25F0D97704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28" creationId="{647889AF-85A1-D1C3-823D-DCA8E5BE95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29" creationId="{09F5B17D-7D98-D31B-A802-73330264CA5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30" creationId="{CE12E4B9-99B7-77C7-07AE-2F21E0A859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31" creationId="{AE19EBB5-95D0-05E5-E3D4-49765A4A5A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32" creationId="{2CDDEEBE-564A-5730-EB96-16FD447AE4C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33" creationId="{92766F9D-9ED1-E124-2A65-B272825FB5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34" creationId="{7866E0EB-BAC1-6307-26BD-A171C8FD7C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35" creationId="{E3A241A6-0045-0C83-A0E5-DC348C32123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36" creationId="{9CDF4901-A9DF-7580-15C5-DBCB359486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37" creationId="{49C3A540-C219-815C-B9CB-27BFA456A9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38" creationId="{9C2D5972-2513-6564-FB8B-F145CB2434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39" creationId="{9D3BC81B-C9E3-54DB-00F9-E0265FA13C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40" creationId="{9557B4E5-4E06-D868-4EB3-07BD69883E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41" creationId="{4BB0EC1F-E837-CB52-DEB8-89348A4455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42" creationId="{44B4434B-741E-7586-803E-EA6CF4EC53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43" creationId="{8B95B6D5-7312-7C79-2A1B-8C1DFE77CCA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44" creationId="{7DE9B27E-C4EE-0A3C-C3C7-5B3CA3668D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45" creationId="{D35C92D7-63B2-B6B3-98C3-93FF06C9EA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46" creationId="{BC3ABCB0-B96C-43C4-7ADF-D1F8C4C3DD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47" creationId="{694750CC-BFCF-F0E8-6C61-4437D86B6D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48" creationId="{50D69FB2-A60D-26E7-351E-8E9837DB53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49" creationId="{442CF0F7-7430-1EBF-62F1-9ADC695C24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50" creationId="{FB8068F6-0241-DF80-DBDA-0DCB11E014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51" creationId="{E53F0083-F06D-A2AD-C966-8533E709E7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52" creationId="{59742F4C-CB2E-BDD1-BF2A-A872051366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53" creationId="{14CB97C5-DC20-68F3-2E0C-C7F3878827D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54" creationId="{AA0BA9F7-C0A0-6EEC-7E82-D5353DF07E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55" creationId="{C3DEF558-729D-01B1-F619-085A60E925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56" creationId="{CB2B6268-7945-EB3A-90E6-C413337254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57" creationId="{7DD5219B-A98A-E5D9-A3DE-3610D0CFF0C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58" creationId="{1BB3020F-FCD8-6DC1-5376-DDAB569DF8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59" creationId="{18E3C5D9-8EFA-1145-A2D8-0B4FE4C39E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60" creationId="{EF4AC6C5-E5F9-2448-2AE3-839662DE42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61" creationId="{C525141A-4DC1-B3C2-ABE2-6835DD8555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62" creationId="{D47A1BF3-744F-475C-468D-37A26D5369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63" creationId="{F44A0993-2366-30E4-E118-EE916C17A5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64" creationId="{EEDAEB0F-5186-67F7-F072-D59596C841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65" creationId="{EB797C2F-A045-0E4A-35B5-B7F8BC7B8D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66" creationId="{0AAD1A6E-C275-71FE-7344-CC2482E661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67" creationId="{40F5EFD4-4D33-D980-ABE6-87F281A53E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68" creationId="{B3C506D4-9EB8-E49D-50B4-CC9C8E6B43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69" creationId="{88F3B59D-103B-2C41-2AF0-133ECCE4267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70" creationId="{2BD99599-09BD-0284-726F-FBE93A613B4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71" creationId="{77F6A812-697F-1FAA-E3B6-39041D551CD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72" creationId="{0E4E994F-33CF-167C-2BD9-6BB61947B1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73" creationId="{7658FC53-557A-BCF5-3E55-DD2776F685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75" creationId="{06A6CEAC-096B-EF22-4DC2-EF7178E641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76" creationId="{9E1DE81A-C18B-A31C-7CC1-E6FE760BCF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77" creationId="{75B049D7-17CC-C877-EEF5-BAB7B9AF52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78" creationId="{0E312031-F10F-1B33-EF42-6B08F2BC1D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79" creationId="{6A077D5F-8BED-BA29-8DAF-47E6884FF3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80" creationId="{BE5BFDE7-93E3-EB95-5A90-3A343C54AF3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81" creationId="{0ECFFC26-360F-C3F6-4332-57ED3BAB17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82" creationId="{B097D7EB-9E6F-7C24-1698-BE87F3A48F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83" creationId="{10ED31B4-0157-5064-85FD-395F2DB033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84" creationId="{82DCC350-162C-E438-7A93-F08263C8783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85" creationId="{818D5F38-D398-B2B2-97F4-010FB9F7A7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86" creationId="{A96CC4F3-C298-3A0B-ABED-14235AB266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87" creationId="{EF1C7591-5351-552D-9CC2-595B59B1079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88" creationId="{AC215123-C5E5-E8FB-C8FF-962B503BB7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89" creationId="{D12D8A35-60B3-5D58-BB1C-07C21DDBD4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90" creationId="{E1DA431D-E6AB-5C5C-5AFB-C3997EB598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91" creationId="{2A32234D-86FB-8FCB-8D25-1CE090B3000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92" creationId="{8A5A6A65-54EA-52A5-9133-EF0DE0A03F6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93" creationId="{D0B197AA-BB9C-A511-2B77-03788BC85A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94" creationId="{AA066E3E-C0D3-F4B8-DEB9-811A32B224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95" creationId="{9FF81DD1-2E14-788E-94D4-3094E6644B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96" creationId="{412A4D8D-A5E6-2DBB-C0C7-D49429C418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97" creationId="{1C300791-91A9-CC4D-863A-ACE993C0DB2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98" creationId="{95EBB88E-3002-F289-334B-BB1172268D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99" creationId="{61C3B525-5D0A-549B-90BC-D4F237BFD3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00" creationId="{8CE4F176-D58E-B3EC-F194-8E6B14B922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01" creationId="{AC29B997-9DD9-71E1-7DE2-6AF67CB3C3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02" creationId="{1527B7A2-9EC5-7ABA-E7DE-9138FE365E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03" creationId="{14966CBA-E958-5ADB-FB86-98814F7E0F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04" creationId="{4E55D871-5098-DFC9-0C99-2A9ED52BE9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05" creationId="{50A039D1-CE30-B88A-1525-470342CDCD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06" creationId="{CF998D70-4A9F-5BFF-375B-D3A41DE4EC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07" creationId="{A905E42B-3EBE-C538-446B-80640D0371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08" creationId="{FA519706-3A2D-FEC0-CE3A-E9C1B6B12E0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09" creationId="{2C16A025-5597-14FC-AEDC-9E8D1CAEE6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10" creationId="{E7BB0492-6D8F-AA04-23F9-262A57E9308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11" creationId="{8C13890F-E53E-CC00-777E-7BA6E03D6E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12" creationId="{785E9B2D-CD05-9FB9-B1C8-078BBB971A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13" creationId="{70F36872-5DC7-6C77-07F8-EB4B56A379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14" creationId="{53658FC1-534F-B7E7-56DD-1F355CCA86F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15" creationId="{9A125953-41DF-478E-9AD5-EFF52E0645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16" creationId="{A1A09C77-48C9-AF21-68EA-8AAEA3DFBC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17" creationId="{3DA3F99A-C5A6-C40E-D300-D8F44F583E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18" creationId="{CF0779BA-C0DA-5701-BAB0-7E87734E3A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19" creationId="{5A73BA6B-2912-2B6F-A0AD-44364432DF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20" creationId="{49347A4E-EDC1-C468-A5B7-B40B45F738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21" creationId="{9F143EC8-99F9-9EA0-D050-94238833867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22" creationId="{C588FADC-0028-AF56-CF06-9D5F626EB2E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23" creationId="{3B87F1C6-29DC-E3D4-6C7F-E55D18B87ED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24" creationId="{AF807C58-F265-03FE-936F-7AC3A42D023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25" creationId="{598D18B1-553F-C58B-9213-2BDAA594F6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26" creationId="{D095768C-E74F-F30D-B384-21FB981FCB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27" creationId="{D06E50BF-E899-EF0E-7ADD-64FFFE3DAA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28" creationId="{623A4C67-61CB-B177-6E94-E3C930714E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29" creationId="{4713A8D3-58F0-3DA4-D06F-A02BE14146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30" creationId="{18D73D16-CF2F-3441-6487-B33BEB171D5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31" creationId="{DE3E9982-A86F-3402-2813-318CFED204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32" creationId="{3309B132-162E-B069-9740-4E7412D882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33" creationId="{229B35E6-22E8-763A-FB7A-F4D6AC0700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34" creationId="{AA39C40F-6383-0920-D965-A918FF6E73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35" creationId="{D641CC90-4CD9-658B-AEAA-3C64DEAEA8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36" creationId="{954515A3-CB62-7F5B-1417-F7B2ED628D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37" creationId="{A60843E5-674B-52C8-0D71-11F4B9B19E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38" creationId="{565C9857-FBAB-C8A3-4003-147AAA46727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39" creationId="{65884593-A19E-258E-8BF0-E301C858EB5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40" creationId="{7DF5DD6A-8246-77D5-D795-90A53B9365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41" creationId="{CF90AC9C-CAAE-7BF2-AB13-6D4C819CE4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42" creationId="{53EE5FA0-715E-2237-9AE2-CEB6FC935B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43" creationId="{30413F37-3D10-26B2-527B-D89850BBBB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44" creationId="{34F9305D-302F-07FE-D915-58B49D5B5B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45" creationId="{EECAAFE6-BDC8-436C-50A7-0E29C910E6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46" creationId="{FC6D3AA3-0D68-F184-6BE4-00D14A57B34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47" creationId="{87E5FE7A-2C77-0889-EA38-DA7BF5D3386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48" creationId="{9C4F89D3-91B2-99B2-A6B8-4AD502D4F2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49" creationId="{38423E7C-37B8-DBB9-7BE7-E7CE3B038C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50" creationId="{5F4849F0-A1CA-F477-6A4B-52AB07177A2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51" creationId="{58055BF2-CF53-C865-EA26-BB964F5465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52" creationId="{FF63EDE7-73B8-8BF9-7416-F7576D2F00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53" creationId="{6BBD48A0-CC44-9826-0F7E-7960FE3D02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54" creationId="{8DB395D6-6484-EFA1-E943-4D9ED6B7F1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55" creationId="{871BE360-CB5E-9DBC-D8D6-C80669EA236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56" creationId="{7F2FFD33-6FE1-407A-78CD-B4A2A8DC9F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57" creationId="{B79A70DB-C3DC-FB9A-6685-34E03C2CF4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58" creationId="{B10CA5A4-2B00-148C-D7ED-CA27705770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59" creationId="{EBE697C6-06D6-2ACB-79CB-FEEE0BF80D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60" creationId="{6612B797-591E-D51C-F6A2-6939F50E4D2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61" creationId="{DE2B59B3-CB19-7AAB-FD2B-8843CA690BA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62" creationId="{C527CDE3-764B-9CF0-FE09-A5D7B358DAE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63" creationId="{B3072FCA-00ED-948D-FB34-362DCED1E7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64" creationId="{748524A3-7C23-EF41-EAF9-209C306255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65" creationId="{46A4BE2B-4E10-C2B7-5596-69757356A3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66" creationId="{FC2C5931-CA78-D84F-43BA-03A5575406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67" creationId="{F1E4DAF3-249C-7E74-E8F8-9644E471B6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68" creationId="{13EED8A4-2187-5B49-AB77-D90F8BCE74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69" creationId="{00BCAAB0-A1D8-238F-18F6-550110EFA7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70" creationId="{31D521EE-0A5B-83D5-23C4-516DBA617D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71" creationId="{8CA0C967-69B0-60A5-B69E-055B6E9A0E9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72" creationId="{25CF2431-A25E-238E-128A-5EC1552748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73" creationId="{1CFEF5AB-543E-9D4E-FCF0-755D453948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74" creationId="{903C647F-38EE-7DB3-5C12-EE9A7AD746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75" creationId="{5077B4DE-4046-F669-9AB1-C44C60E84F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76" creationId="{3BD98186-AF7E-05BD-2223-4B827701580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77" creationId="{91D66B8D-22E3-C3FB-DFD8-1A54FB6DCA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78" creationId="{AFD10F67-06FC-05E2-32D7-F26AA23876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79" creationId="{08FB1873-5037-9F69-58BC-9E6D9F4ABB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80" creationId="{3B3F7CD7-0958-5FCE-7EEB-FBBF335663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81" creationId="{F8AC5902-20C9-62FD-B813-3C0EE5B198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82" creationId="{A2D1728D-0FD3-3215-FE27-52BA3A5BF5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83" creationId="{8A828E7E-3F52-A9C6-C951-5FAE94183D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84" creationId="{9282CCD3-6318-B019-16B7-DA8D018382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85" creationId="{A31EB7B9-C15A-079D-5AFA-15D2E81857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86" creationId="{E4AC6842-AD1C-E29C-25C8-2767CB4E04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87" creationId="{0C5285A7-B8C0-F535-BAED-E148C9B655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88" creationId="{851EF450-1341-040D-D1B6-9CB46E6F2C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89" creationId="{AB1825D5-0E23-6162-34C7-45D5887415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90" creationId="{A6790526-C6F9-9F9D-B330-CF0679DBCB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91" creationId="{935B5C27-136C-90FB-9680-E47CA80ABEF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92" creationId="{02DA7EB4-ECBD-76B4-C517-05574757B5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93" creationId="{79E03F1E-FD8B-F36C-7685-FC16DA3950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94" creationId="{BC1820C9-F0AA-CC0F-E5CD-4A0DD9E2A9D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95" creationId="{2A97A59D-BB76-7A87-455D-7BB61EAEEC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96" creationId="{D599B96C-A014-B267-A228-98E732FC07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97" creationId="{3E96847C-29CC-84BE-EEDF-86DFAF1742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98" creationId="{7974E042-AF1C-5A7F-409B-64F3242821F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99" creationId="{35E10B7D-6E62-1591-FEBA-E5207F1B08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00" creationId="{648DBA96-8325-DDEC-4926-A2AAD41C3F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01" creationId="{85E9381A-2E5E-9BFA-7533-9577F00D45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02" creationId="{DA964BAF-A982-E652-FEB2-B5B2B6CC49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03" creationId="{51F7D552-A1AB-F0B3-0060-BCD825237B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04" creationId="{A775F3DF-17FF-CE13-EBEB-7E0E669C73B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05" creationId="{5D271B05-EB45-FAE3-74D9-4F41A91A056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06" creationId="{7A51A8D1-2C01-6B40-55F5-4DD5D2195A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07" creationId="{523BA57B-EACE-96ED-6378-B7B2D29585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08" creationId="{0FF6DFA2-BFDD-EEDF-1E7F-8197F9865CD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09" creationId="{51BF6310-EBDB-1E93-7C55-355F46A668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10" creationId="{734D6D34-C2F8-AD93-8CF2-B537477E221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11" creationId="{C8741DA4-29AD-076F-6897-E4D379B46F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12" creationId="{DD810E8F-0858-5335-EA38-F572614EA8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13" creationId="{AF6C581B-FA7B-9E09-915A-4D6560ADEC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14" creationId="{1F74BECF-57E6-DCFB-4A09-3F62919456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15" creationId="{7B8F62A4-54A3-C9BA-EE2A-76D3209874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16" creationId="{1FBFE720-286E-0A0C-958F-082AD95EE0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17" creationId="{48E02F70-E154-AC81-C61E-C2C38828EA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18" creationId="{C040536C-34DA-D32C-1D89-D6BF448C7F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19" creationId="{8B2593CB-CC3A-CDE6-978F-B44A1BED99C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20" creationId="{DBEF0449-69C6-06E1-DFDD-382AC40418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21" creationId="{44D826A3-90F0-7B0D-F859-0F9850F772A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22" creationId="{7E946391-6E4C-3653-2412-BA02A9835E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23" creationId="{C305478C-AAF7-0EE4-6545-94AD1B08EA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24" creationId="{24ED49AC-7B08-C2D8-EF04-46990821FAE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25" creationId="{A7A0E4FE-5932-6D34-5E52-45412028F42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26" creationId="{BBEC7B94-91D7-581B-DEF9-400C00F2AE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27" creationId="{A10F6617-03F0-8806-71C3-DD24983EF7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28" creationId="{D95B2602-5ABD-3BC5-61F6-751CE83AF6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29" creationId="{11BCE7BE-7246-E4E4-B964-79EFFC1125A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30" creationId="{250AC09C-0888-496E-8C44-DDDB4A1662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31" creationId="{52420CC2-3F4A-6654-104E-783F8DF594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32" creationId="{B93EE1CD-E678-EAE4-226C-E33C86FB9B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33" creationId="{9D3637D2-4891-448B-C86C-0BCC4D4CB1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34" creationId="{419886E9-358F-E613-42AF-30BE2F2233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35" creationId="{521D48E7-241F-BFE8-338B-35653C8CDC2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36" creationId="{141C2751-E9A6-ACAB-7164-4D4E29D6D15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37" creationId="{C2FBC97D-2055-4AD4-DB97-EC1A1AB7CF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38" creationId="{180D6F53-EE1D-ECEB-D25D-6A7D79D3C6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39" creationId="{0B129067-9637-91C8-9FB3-E3BFF64630D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40" creationId="{AAF03B7C-A80A-B506-5616-FAE9528BAD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41" creationId="{BFD16FBA-49E8-D300-39BA-25372867B7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42" creationId="{A0EDCD36-0BB2-9C25-6704-CA9309F1E9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43" creationId="{50A4A2DF-B55A-6CC7-4BD6-6B94ABAADF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44" creationId="{811ED3F0-3834-0F53-439B-4156C05621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45" creationId="{1B834123-ECB2-481D-9F6A-071B42C245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46" creationId="{4516EE44-2978-E0F6-DC9C-2F5342651E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47" creationId="{7636D64D-913A-051C-51D5-F603E0378C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48" creationId="{CF135D66-DF51-3AF5-25EE-B8C9079A83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49" creationId="{48AC59D1-2DAC-E710-4B28-E5257DDB67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50" creationId="{1EB582F9-5DC3-6D2A-2CE0-97721E7DD3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51" creationId="{88E2853B-029D-502C-7D76-B64DAFD5C1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52" creationId="{DE2C4322-FD55-6503-C9D7-D5300CCC3A2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53" creationId="{A1D4737C-8991-1D14-5A70-B8C27EAD9FA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54" creationId="{50781B44-A2AC-4472-DBD7-4B0C59B281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55" creationId="{BE8E7E2C-946A-DC00-2383-4457FB9ECC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56" creationId="{09357905-E1FE-1C12-9500-EAB9344F75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57" creationId="{0DCF34B9-454B-94CF-6303-0801AA2790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58" creationId="{103DA7D6-FE4B-6D82-6725-6A5D73E6C0E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59" creationId="{F724410A-42F8-AD66-8581-576DF71861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60" creationId="{CA97A442-ABFE-A122-2A33-E1AFBE16D0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61" creationId="{4E01C5B4-831F-3C80-E456-17669B1190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62" creationId="{9015C379-A312-8320-7222-6B33988ED1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63" creationId="{FD61FE39-C859-9A32-BEA6-8A0FD183F2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64" creationId="{209A64BB-C9D0-7127-8CBB-B669F322D01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65" creationId="{0ADD9B4D-DAA4-30F6-CF12-8CE63AD118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66" creationId="{3A16FB05-4D2B-12B4-128B-94BDF32B11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67" creationId="{24B8723D-40B7-5EB0-3EDE-2C90B34B44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68" creationId="{BCC3E6FF-3F31-E903-2BB8-3B582B96D1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69" creationId="{31612025-C064-99B5-98F2-6A4211D76D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70" creationId="{6659896C-7F17-8B63-1945-DB7140A440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71" creationId="{0DF41647-1716-A2E1-BA87-A9CC4C2BD8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72" creationId="{35F72990-1EC8-A598-35EC-0239BBAFAD0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73" creationId="{F69C4330-DD74-6050-00F4-6A3CC8B106E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74" creationId="{41BF0FE9-B885-2642-9500-CA90239F62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75" creationId="{9A141772-0E62-D0E2-9A4B-10E77D5F91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76" creationId="{59E63C4E-8FFB-DA44-6DBF-E5B2AEE247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77" creationId="{E99570C0-DD77-57BE-830C-8C59D2F3C4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78" creationId="{9948F2C0-4FB4-428B-8956-C113F2A4BD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79" creationId="{81DCF15B-16B6-74A6-86B6-1247B68E401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80" creationId="{CDCBAAF0-9764-87D1-F4DF-E5828D7901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81" creationId="{AB639D54-0AC9-A60E-39AB-EC586FDAAB2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82" creationId="{4D8EA35F-3C83-524A-C46A-F79A194C12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83" creationId="{C4D353DF-1B3F-5754-02FC-31A52147E7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84" creationId="{58854447-BD5B-35EE-A0E3-A26B617466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87" creationId="{4562BD05-58AE-B54F-EFE5-4F65A2BB6E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88" creationId="{0E4B40C3-A2BA-0619-C55F-AD8D4FB443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90" creationId="{100812F1-DB0E-2B18-D2D5-12B1D094EE6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91" creationId="{6786248F-E324-737B-0EE5-81528CBF4A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93" creationId="{F8F83B20-1C3F-61ED-B39F-7BCB02198B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94" creationId="{FFBABF0B-13F8-BC6D-57EC-ED92FF8903C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96" creationId="{344B6E0D-50C0-DE3B-67EA-1D4ABFC0ED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97" creationId="{3B316B2F-460A-9E87-F31B-E743D037F7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99" creationId="{85D1C37D-7968-1FF5-6D73-6FD3A12B7A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00" creationId="{61D39C64-626F-C00F-0E0A-F5EE82B29A6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02" creationId="{54BE8ECC-CCB2-CBEA-212D-94DD35F465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03" creationId="{2F488773-0DBB-CC09-7171-1EAE212295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05" creationId="{696C2C7D-FF65-F1C7-E8DB-1D816399E2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06" creationId="{CCB355BC-5D6E-9C23-7BD8-B86BBAFDBF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07" creationId="{3AECD368-2A37-5791-0C74-01E20430E6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08" creationId="{7068BF1C-178F-E87D-D86C-634152ACC5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09" creationId="{DFEB965B-2397-E789-8A9B-3430FA7F1A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10" creationId="{30E6C982-EA02-3563-9805-0C6E9DE30FD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11" creationId="{C8C3C156-16B2-4227-357B-DDA2BE8231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12" creationId="{13A19C22-7497-C853-A0A1-2B511D1A83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13" creationId="{2E366EB2-602B-94B8-C911-4BF8BDDAD1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14" creationId="{E15D9E0E-8648-64A8-8A93-E0C9E7E9DD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15" creationId="{917ABDBA-EE7B-6466-C8E9-72F2A759F4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16" creationId="{CD22AADA-7B68-A84A-3C3D-A904AD68D9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17" creationId="{6C7C65FF-BD23-B6ED-D1D0-0E9102CFA7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18" creationId="{32FDD136-E503-0B81-1896-E21518614B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19" creationId="{E2BD66F1-E694-BE39-8FE2-C501AD3D58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20" creationId="{7C90234A-37D2-1270-FE7E-88F5A7CBD4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21" creationId="{3CB0FB42-6E84-4BB4-0A2A-96309D32CA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22" creationId="{0FD4A9EA-35E4-5C5D-A452-252E2CDDBB0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23" creationId="{158860AC-9B20-316B-C490-1E3072AB5F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24" creationId="{85AE0B9C-0177-8CBC-F160-9E57EBAE325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25" creationId="{7747A1D9-7C10-5963-2B3C-0AA5FF6384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26" creationId="{E5D8F0F4-2F82-AA4A-D2C9-20532AB202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27" creationId="{9542F56F-7FFB-30E6-A7FA-38E63B40BC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28" creationId="{90774949-7CB0-001B-BF7D-7E3F31F623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29" creationId="{D583A4E1-E161-F8FC-BF7C-8BC0E6CA252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30" creationId="{2C50E716-0CEE-6F74-F7F2-07C215A3FE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31" creationId="{2D4BBD6F-7105-79F0-79B6-64B68C915F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32" creationId="{3AE6CC1D-14EC-0543-FAD9-28CFC059C8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33" creationId="{A0E7B386-0918-F51B-DBA0-1D9B0BBA70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34" creationId="{5514A6BB-837E-F609-C2F1-F19B656497F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35" creationId="{527325FD-C9A5-0EAB-B3DA-6AF801DA77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36" creationId="{8A50AD7C-49FE-270F-6DB2-784402AD3B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37" creationId="{4BEA7A68-6A29-6182-D87E-92EB96A80C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38" creationId="{CFAB573A-1BB8-5DAE-9BC1-042287A4E8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39" creationId="{13520F2B-9EC3-AD24-C24C-C9DE02D12C1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40" creationId="{A9F83787-0189-D685-8C14-A7EC0250BAD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41" creationId="{5383AF8D-7CEB-E42B-8DF1-25B898F8F6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42" creationId="{7DD07B8C-34B1-4941-3249-3525C3202F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43" creationId="{B4AB13FF-FF5B-18E4-6E75-0A243489BF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44" creationId="{164BE574-4EC1-BDB5-732E-5679D00641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45" creationId="{3B83FD8E-7A90-B936-14C5-BC66C2339BC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46" creationId="{E357B456-3143-C598-A9D9-12E9A2407A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47" creationId="{720CA406-F6D7-F5A0-EE2F-07791ACDCA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48" creationId="{56A7104A-8DC2-548F-1118-CD02E17F1C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49" creationId="{BB57B2FA-47C6-EC2D-BFC0-4413614978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50" creationId="{177E0265-EC94-3E5E-C9E9-44D1F1E840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51" creationId="{9DFAC6A8-FDBA-8E62-EC79-62821DAFC5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52" creationId="{13DDC952-2B25-1CAB-673E-9FF78AAA48D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53" creationId="{C312FE5F-7B51-1AF8-C868-14CC746F2F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54" creationId="{9AA95F1C-BFA1-5290-96B0-28EE4C5451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55" creationId="{E528ADE8-639E-CF33-5CEC-D121AE8359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56" creationId="{0FF6CF73-0AB0-5469-6834-FA7B7166DE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57" creationId="{81724C0B-CEEF-CFFA-1353-7F181ACA3E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58" creationId="{1392A316-E733-1F2A-02EA-6D43EA6F92D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59" creationId="{D5DB951D-A6D6-1F4F-009E-71C009DE07B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60" creationId="{6B5BCDD0-8452-74F8-C791-943291B371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61" creationId="{D072A486-ABCE-198E-0C26-0333CF47C6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62" creationId="{AD8AC0BC-68B8-8CF9-D493-AA2518977A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63" creationId="{9F3C3783-1D0A-E990-0C52-4A07FE5401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64" creationId="{CEFA68EE-B005-5D56-1813-E5D7ACB1C36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65" creationId="{97CBCC3E-B82D-6E59-0D50-533089081A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66" creationId="{0D747610-2805-5494-62F3-AB4EF3F449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67" creationId="{F3F4D5C1-C9D9-DE73-CBB3-358481E758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68" creationId="{203083AD-6303-69B4-1900-A818EFF3D8A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69" creationId="{C8F0E23B-2A79-49C8-B6AB-B1665C6675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70" creationId="{ED8837F4-8125-A815-1874-AD4C7D84FC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71" creationId="{C54528A1-88AA-8933-B6D2-3F192A9EC9D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72" creationId="{1B2097EC-E984-D3B7-EEF0-9AAFEC4247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73" creationId="{1511D2E6-4EB2-A38D-5B17-BF7C9DA6FB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74" creationId="{B11838E5-48BE-24CF-E31D-50770FA9FE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75" creationId="{2877214F-EEAD-583B-96E5-42C745AE30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76" creationId="{CE730A72-9EA4-446A-1255-DC2952C2DC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77" creationId="{1ECCFDE5-B91F-AA27-6238-A751D2162A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78" creationId="{354773CF-6D4A-F51A-3DD0-A5F1F8769A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79" creationId="{F375ECAC-2317-9E20-06F1-81F77A46B4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80" creationId="{4002A9C7-9C9B-FB02-BCFE-70F29F00B4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81" creationId="{C1D65C00-3207-E998-6943-D105FD3C0B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82" creationId="{6D700E6E-6498-AEB5-8F4D-48423F2F4CD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83" creationId="{129EB29E-0A5F-ACE5-0C59-7FE5649A93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84" creationId="{9D854153-79D3-7BA0-633F-A1280B314D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85" creationId="{458E6441-42D1-3748-1061-69B1BF40EE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86" creationId="{E10D63FB-152D-A681-E33B-A5745FD8CB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88" creationId="{D4DCDBB8-88E9-6B0D-9D5B-C57C3C5CDC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89" creationId="{59C1FCAD-A213-48D2-2089-B1D1FAFBE5A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90" creationId="{FF86B81A-17E3-C5B2-57F1-AFA05AD183D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91" creationId="{3C863169-16E1-608C-5048-0C6EE3B4F0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92" creationId="{542BF1C2-DEF8-4750-C809-E0AA8C74B5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93" creationId="{A24C4FD9-8996-1B6B-2E0F-AB3C6470B1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94" creationId="{D6D0586F-B896-48AF-93C0-90CB7A7EA82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95" creationId="{4ED91196-BC72-5ABB-6CEC-33BB7BC10A3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96" creationId="{F94E5137-484E-A8D2-1512-394F005B9D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97" creationId="{B297C6B4-87BB-0449-D98F-487A472E20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98" creationId="{0653FCDE-BE3D-9054-255F-5830D85843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99" creationId="{732868D8-70BD-ED35-8BF0-198035D2F6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00" creationId="{D7CEC466-6895-BD4D-CE76-0262ED4A38B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01" creationId="{D61D0F5A-9B78-C42D-2F5C-031D7F52AF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02" creationId="{0928D0DB-6285-B486-B2EB-99A9C053B8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03" creationId="{961B04D8-F943-8BE9-65A0-9145A2AD94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04" creationId="{7F2E6F4D-7703-10B5-265A-147E1F7788A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05" creationId="{8E7BB357-6768-BE84-6077-F6489A98D3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06" creationId="{9E4DAF06-4102-FD3A-13A9-2C154DE92C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07" creationId="{1E0510BB-EF9B-BD6C-C76D-7FA0F11DC2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08" creationId="{4856426E-4A34-BAB8-BBEA-E09F66790F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09" creationId="{502D8F92-2865-F74B-F9A2-D6AF4DF281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10" creationId="{BCC8D071-2EDA-C3CE-7999-80033EEB62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11" creationId="{119E0F9D-CD4D-6171-6864-ACDC518AC5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12" creationId="{A9860E6B-755D-A502-BB41-D00679B7EB6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13" creationId="{C09D42D7-578E-9E8C-DBDF-AC3A9CB34BA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14" creationId="{52D0182B-ED17-483D-F4D5-64C20186C06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15" creationId="{42EBA88F-2D31-1B9B-184F-D60E1A096B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16" creationId="{8215611D-084E-41C2-7F16-DB08B3ED9A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17" creationId="{5D866F60-8833-EAEA-35A3-32247B373F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18" creationId="{F5164C35-C05F-E278-3815-0848933BAD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19" creationId="{5C1556F9-FE09-B604-F931-B8127B16B1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20" creationId="{32C83E19-CEA0-F9CA-4212-75289F9262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21" creationId="{6BFC21E7-B4DA-3F33-EADC-480E1F7ED8A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22" creationId="{5189BBAA-349E-0301-E03A-AB947D0BB5D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23" creationId="{1181CF44-0603-C30C-69DB-99B89EFC34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24" creationId="{FAA9CA95-3829-036C-3908-2E4FD4D868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25" creationId="{13558329-31C2-1026-611B-8E558E35F6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26" creationId="{7E5552F0-2A45-E41E-A160-C74B23A84EA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27" creationId="{AE1D23BB-82A9-DD4A-92A0-864EDD09E1F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28" creationId="{C80CEFFF-AEED-E01F-E5D4-660D62AD66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29" creationId="{9983B7A7-CA47-128B-E552-2C45738AA0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30" creationId="{9FAF4EC0-D232-652B-2E6C-785BB873B7A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31" creationId="{8A53F0B5-CD7B-96CA-98E5-503039A0E3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32" creationId="{7F393051-A0A0-DC66-6142-436728199DA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33" creationId="{D846D464-255B-C200-2D3C-9554CA0FE8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34" creationId="{15212535-0897-0607-90F0-2C50E263C1A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35" creationId="{7921CB82-C2F3-F337-B1EC-C27F926744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36" creationId="{1BA58BFE-CF58-8A22-BE5B-6F45A272B0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37" creationId="{E4AF7BE6-EA48-8E45-D5C2-BBDE5A9C66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38" creationId="{07BC005C-0F28-4C8E-8903-E8532E1197A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39" creationId="{904A2B06-07D6-EE0A-8982-89010EDE62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40" creationId="{43B569E4-DAB3-9731-E1B8-BBD5785D97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41" creationId="{DCE23F5D-1A78-E164-F9AE-93DFD22D1C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42" creationId="{06D0F258-E5C3-BF82-CB01-AA1E30BC34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43" creationId="{52CC7FB5-6ED1-929A-E854-FD00DC3B28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44" creationId="{F746CDA2-7007-2A9C-0389-75FCEAE79F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45" creationId="{F63DC2A6-8EF9-490F-D01A-BCA5C5C30C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46" creationId="{6CDC545C-B8F8-9074-AD9D-B5179F1015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47" creationId="{41F7C691-F020-DEED-F6C3-BBF9CB2F97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48" creationId="{A2E3AA14-17F9-3C4E-A220-942B8C22A0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49" creationId="{39E3BBBE-1DA8-CF22-7233-8C9B8158E8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50" creationId="{655E7539-67E6-B00F-79D0-476559A649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51" creationId="{657D2AE0-395A-938C-27C5-FEB0BFC3BAE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52" creationId="{DF66C8EE-C48F-23F6-7B4A-18A954FBBA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53" creationId="{9E7F64A4-1ED9-385E-B260-CA0306C402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54" creationId="{C8AC97AE-D769-B22A-64AD-89EB551777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55" creationId="{C706AAC5-1657-5A06-ECB1-F7BD7B5FAD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56" creationId="{E4E267D0-18FD-D4E2-1B8E-D1AC3431DC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57" creationId="{F7B12477-AC10-6E76-910A-5F8553FB4E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58" creationId="{5DAB655E-CBF6-AB68-B673-5CE30CB2A1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59" creationId="{6C604AE4-3327-BC7A-CDE2-635031E48C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60" creationId="{4270B173-9C62-F544-2E0F-46D7F8F638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61" creationId="{74854262-B700-3A37-A5FA-412036C38F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62" creationId="{BA0E43CA-AC08-1F76-1D41-7EAA343A481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63" creationId="{6B2305AB-1EA7-1140-8099-4923CF26A05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64" creationId="{FC80A73B-0E7D-3719-3EEB-128AC2093B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65" creationId="{5B10198B-2FFC-BD80-61DC-1EAA002514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66" creationId="{9B9E0B06-FE3D-F00E-DF1A-DC0F644D5D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67" creationId="{0704224A-E2FC-2A80-C18F-0F1ED34A8A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68" creationId="{9216A609-7734-8954-DEB5-DABE665383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69" creationId="{B6CAA6DB-DD65-201A-89EE-CE47B378D81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70" creationId="{BCCCD6BE-DB98-F914-C8E0-34BAF3DF7CE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71" creationId="{B9475EFF-A49B-C0BF-21A5-4534C73439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72" creationId="{1FB93008-D081-0365-0B4F-818B1F1E66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73" creationId="{30271DA6-CDC2-BD26-7E81-6E293728C5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74" creationId="{1BEFBC2E-4C83-8493-0295-5C1A470EF4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75" creationId="{394F045A-64D6-AD24-42BA-70A9288F27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76" creationId="{AEEF897D-2D07-B0E8-D212-EC43A59372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77" creationId="{055A40D1-89D5-430B-FB6F-F0EB46B7BC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78" creationId="{ED9A5B55-67AE-6326-B901-1987FEF62F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79" creationId="{4D3CBDFE-7F79-92A1-FD68-9F449EF656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80" creationId="{39A26FD4-06C9-5BFE-59F3-B4EB51D83A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81" creationId="{8455787F-F212-B0EE-CC2C-71F0C1DF6EA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82" creationId="{BF5AC204-37C3-6150-31D6-856BE4FF21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83" creationId="{8E3D9769-BE0E-0408-3C29-07F12FD94D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84" creationId="{74FC9DFC-BB16-5263-B800-2F34B16F761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85" creationId="{C25DC122-4BEF-B93B-41FD-D7E5E46364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86" creationId="{14990248-575A-7C13-929D-BCF4E7B9F0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87" creationId="{639328A8-263D-3FC5-E9C4-1B715F81B9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88" creationId="{8145795A-3BE5-44D7-DA91-E169CAA8B3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89" creationId="{B158D980-67EE-5331-8627-604E130D3F0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90" creationId="{CBEC70C7-4B48-A9F4-CA91-F11604D8723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91" creationId="{45532F66-942F-EA85-11DD-45AB30F3F5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92" creationId="{E2BA50D3-8A64-AD56-00F5-DC48F814EF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93" creationId="{CE9AEC08-9850-7E29-80DA-0D3788BA9BA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94" creationId="{B7D9826B-0097-56CC-5916-EEDA315634C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95" creationId="{CFA9C86D-47B6-E199-E36D-4676E12079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96" creationId="{900F844B-F607-0D51-68C7-EE18D81E2B1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97" creationId="{F8148447-FC18-5FDF-3770-8F66CAF1F5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98" creationId="{622700B3-2294-5157-AF7D-AEBA58548DD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99" creationId="{026E3EED-97AA-A246-EAE7-F17C2DB0D6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00" creationId="{71CB65DF-AAB4-A3CF-2BF4-CEBF5DD65C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01" creationId="{EA620517-513E-72DE-7389-6069335AC5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02" creationId="{86C9751E-43B2-6614-8305-5D3A0DFC24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03" creationId="{5AE51A54-B535-DF4F-9EE7-ED0053F7C4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04" creationId="{5B7C0B4D-3492-5DB9-14FF-6AAA33F02D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05" creationId="{5CF6E9FE-01EF-5962-19E9-46A262989A5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06" creationId="{6A029DF0-E4B6-A08F-83C1-CEA93F75F4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07" creationId="{FF3F0D75-35EB-2FF3-6212-D06F14A157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08" creationId="{62246A0A-DD91-AAEF-64CF-E4B9C0DFB3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09" creationId="{5269866F-3AA8-B558-C373-217EB89D955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10" creationId="{A8FBACDB-2268-8F9C-48B8-B5DA7B75C6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11" creationId="{C02D31CA-3D54-5FE3-B7CB-A46A5DC460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12" creationId="{E92E4858-EE7E-993B-3F24-77D6D0BBA37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13" creationId="{C0A56F02-4B6F-B605-51E3-24428EC9FF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14" creationId="{F17DB594-DE13-393D-28D4-EDAFA44120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15" creationId="{366B9A4B-4632-0FEA-872C-AA1A518A5A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16" creationId="{6AE8684C-2169-B681-EA00-627F50F4B5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17" creationId="{ED9684A8-37D8-5FDA-0E1B-225F6739669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18" creationId="{2D092DC0-3106-6EAF-C316-A6E8B73C01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19" creationId="{902264FC-2578-93E7-9A77-115A13B5DC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20" creationId="{BBBB3434-4E61-81C9-9E04-675DE29668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21" creationId="{6E7AC4E9-DA3E-43E3-CCAC-4156E877F9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22" creationId="{A5C89B23-7CF6-D5BA-77D9-2D7BE71E163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23" creationId="{9D616203-F84C-4A6A-4340-7084AD316D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24" creationId="{ECF29E6D-88F2-5C97-435C-B885C6D663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25" creationId="{BA2DAD61-18C2-C7E4-8364-6E9D02583C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26" creationId="{F0FDF977-AD44-2560-0AB8-51F27A4C82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27" creationId="{55A71CF2-3AD3-52E9-67D3-4A1794513D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28" creationId="{48F15404-21EC-51F9-DBF1-225365D6C78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29" creationId="{3725C775-2916-C110-753C-F1B58C409C2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30" creationId="{682F66CA-3E59-6C1C-ABB2-1DF80FB379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31" creationId="{5BBB918F-E982-A710-DDF2-F3A8288610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32" creationId="{EA039EE3-714C-AD1A-33EF-C2BE8D39EF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33" creationId="{A4570EC2-14E0-5059-3302-63E359669D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34" creationId="{7D56F85F-9DC2-7F93-52DC-2A77763386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35" creationId="{54ED2174-610D-E455-4198-0B3EABCECE3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36" creationId="{FC852F4B-FB9B-F4C5-9C41-B9F9D8A10C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37" creationId="{267C66AE-F53E-0C0C-95BD-FF03064715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38" creationId="{9FB852A2-22AD-615A-DCEF-1821F80EF7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39" creationId="{3F9DF229-5729-32ED-179A-2BA778D257D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40" creationId="{8EC477A7-0644-52F5-0AD4-B77DDC1245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41" creationId="{8CC825CB-C479-35DD-6CA6-5AA7E856C8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42" creationId="{C162E366-B1D6-8882-EDEA-45FDBE9C4DF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43" creationId="{8778DBD4-3DF6-4AB8-D506-747DD505EB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44" creationId="{C67BF2C3-90ED-AD03-BEC1-94FEADA3EA2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45" creationId="{1EA2471D-4077-A9AA-912F-3926F1768C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46" creationId="{2FE880DE-2F51-3AFA-AA10-51FE6018B8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47" creationId="{4C7314F5-BDEA-DF1B-BD36-D6DEAFE802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48" creationId="{680DA9C3-11A9-5C0A-9B18-E2694768B9D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49" creationId="{2CBAC23E-FD96-5F29-5BFF-423A6414D3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50" creationId="{543CAD0E-FD46-1D2E-7BD4-DE1DF1CA5C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51" creationId="{F1A7FF66-C44F-D9CB-CA72-748DB7BC0D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52" creationId="{827D0E8E-CC29-8307-9657-6042E5BEDC6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53" creationId="{E09831E1-BDC2-AA2E-D93D-A4A6B893DE6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54" creationId="{29751E58-00A1-3EF7-07E4-80F0656417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55" creationId="{A87FE525-B9EA-C657-097E-B53FCC5C6A6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56" creationId="{A87A1FD9-63A6-0B12-8C75-FA5C819FF07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57" creationId="{443A501F-0D4A-D45F-B8B6-BB197B9205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58" creationId="{D94CB801-EE9C-3452-6530-4B5839F145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59" creationId="{6B6036C8-2873-491B-05CF-3A860A63D4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60" creationId="{246EAB62-330F-6CA3-B2F4-50F02C5BC6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61" creationId="{A7EFAA81-FEB9-687D-7525-9E70ACA865D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62" creationId="{F001C6D8-36C1-E268-D0BE-D681D43B17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63" creationId="{0D62C405-428D-CD03-0F72-78DF1DB295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64" creationId="{196A1318-E36D-9360-1511-25F2F857432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65" creationId="{942978EF-8F99-0B4E-F878-1BB40937535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66" creationId="{D4570468-A6FB-417B-C4AB-15F9D5842E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67" creationId="{4A8B9A52-9BD1-FDF2-49BD-836090E4341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68" creationId="{5785F09E-D706-30E5-9270-ABC6006257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69" creationId="{4CBA445A-9BDA-03BE-78B4-230E95E1B2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70" creationId="{A93BAEBD-2D95-93E5-E836-AC5DE765EC0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71" creationId="{2B4D5B6B-A9C3-7B65-7E8D-360013C8E5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72" creationId="{A5253551-0BB4-0186-CC71-122D5E4ECB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73" creationId="{99F257B4-3133-8905-3A1D-865FD871F2C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74" creationId="{49EEC331-96C6-8ACA-2BAD-9600813E33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75" creationId="{003A3A39-1496-2806-55BC-54AC4EB7B1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76" creationId="{FC36FD11-E38B-19D8-60B7-599B322C35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77" creationId="{70B22228-1B41-350B-D7C5-F22EB8B165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78" creationId="{FE5146F6-AB62-FFC3-8423-CD92C60D1C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79" creationId="{6CD969E4-6DF5-1CCF-1ED1-2AA4F55C32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80" creationId="{FCC65EC0-259C-2FCC-08A5-4F4DFE96B1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81" creationId="{27FA4B42-E923-7DFA-43BC-B02A054245B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82" creationId="{9771CD33-B6EC-C27E-B559-8BF95E70F5C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83" creationId="{FDC79631-B975-25B6-D1E6-5228764E33A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84" creationId="{39114927-8F19-BC01-F53E-9827EF1CF61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85" creationId="{394D441C-8573-4B0D-E173-5915943DB8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86" creationId="{1E461572-C3FC-A1AD-654D-7340EFAD72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87" creationId="{01728045-126F-74AB-9ADD-F5A71EACFF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89" creationId="{E7BE1600-CFE1-0900-D27D-2AE3462FD7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90" creationId="{9EFA700B-FEED-121C-7C3B-A9D2C01A3E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91" creationId="{5349D6F4-3B26-A7D6-8FA0-E8A34738D5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92" creationId="{DAA7A1A3-C4F4-3C79-589E-958DB9B82E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93" creationId="{605D2A6D-A376-D4A4-9C16-CF9B0D6E492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94" creationId="{4205E262-3DCF-39CC-EEFA-D292DBF199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95" creationId="{59434AC9-DB5E-F5B8-D853-34B6A0FE5D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96" creationId="{C2B256DD-10CC-3D62-1303-50030A4C1BA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97" creationId="{7DCE21C1-F7A8-BCA0-BC9B-FF8AB22830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98" creationId="{B2DEC3A5-D051-271E-76FA-9E37A5EBE4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99" creationId="{123989D3-D211-758E-337A-6CE45F5A25A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00" creationId="{A3EBB567-472D-7C4B-7538-03750896D5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01" creationId="{2EAE07A1-6CA7-406D-3413-9BE0F0D1A62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02" creationId="{C42BD19C-9AC0-C2F9-6C06-CBAE6D74477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03" creationId="{03F0954C-C1F4-5F74-DC77-25654930BD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04" creationId="{8B481E39-1C8C-22FC-FBF5-9FCB47EC8B1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05" creationId="{3D61AFEE-4E33-421D-A20B-4A1EDC621A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06" creationId="{BECBC609-1DE8-310B-DF31-FA2ABF8DDD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07" creationId="{D0C1D993-81E3-102A-9B13-EDFDBACA277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08" creationId="{2FF392B4-D7E2-9680-D947-2D2C170315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09" creationId="{247DE847-B639-2A76-ADF4-E6AD62AB146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10" creationId="{E83437BC-5F24-0165-FF52-2622C29875F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11" creationId="{D33E9392-01BB-1243-928B-3B529428C0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12" creationId="{9CA8B5E8-EB93-0DD3-A890-F32A8ED50D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13" creationId="{279BF8F1-FE56-4479-BAFE-287B36B230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14" creationId="{05D34A42-B0B6-3BB1-4689-DAE2EE7F64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15" creationId="{4A9C3AB9-5BE7-0468-ECA6-39AC16447B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16" creationId="{12BED69F-655F-E2E7-4CBF-1B8E288157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17" creationId="{0DD67893-FAAC-08DF-86A0-BF976085A6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18" creationId="{252B50D7-4DBD-B541-4B1B-BC1E2C8E4A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19" creationId="{74E6A01A-75A2-922F-1BBF-910DEF730C5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20" creationId="{7F838998-59B7-37F3-38B5-63921075F0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21" creationId="{727F1A5C-892A-3DAB-56FB-51AAA3F569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22" creationId="{81C9FF21-E686-9DEE-125A-E6228341CDD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23" creationId="{69FC91D8-DFC0-3A21-6466-94C0D3A60D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24" creationId="{EAF15F81-694A-11D0-927F-B7CB47C3FC0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25" creationId="{31E54DAE-76C7-F863-268B-E7DFBAF48D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26" creationId="{95BA6CFE-5234-380E-66D6-E57C9615DC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27" creationId="{1F233CE1-1D11-FC47-1BD5-C6EB3FE7465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28" creationId="{4B9CA518-C01E-7E84-EB48-7E8B653C8D6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29" creationId="{7A65F19E-D675-06A2-5AE3-BACDC01910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30" creationId="{9ACF3E87-1D9B-C33E-63F6-FB8500936D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31" creationId="{56C670B1-8FA2-8FE4-1A28-D52CDF7466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32" creationId="{3385EAF9-31C7-F9C8-20AB-497DD627A8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33" creationId="{D0043FF7-BA23-4FF7-FA16-A16FC8F16E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34" creationId="{BAE43E4C-E6D5-2BD6-8745-58F4614BC71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35" creationId="{C269E9C6-F34B-ED95-7055-C4F18AEA37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36" creationId="{0370A4D3-57A4-A77F-1654-CF4EF411A99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37" creationId="{23CB81B5-36B7-2C91-78F7-364CB251D1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38" creationId="{F21F7B59-5B02-A43F-FE6A-A4944A502A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39" creationId="{8B664950-9559-FE7F-A2EE-B8AE07140D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40" creationId="{D7868D63-6036-CC42-5C7E-1ABD3858FA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41" creationId="{05EE2C4B-00FC-8E22-3436-502B95982D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42" creationId="{56CD2BB0-A436-B5C1-147F-5B5858D279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43" creationId="{C2DEFF90-FE8F-E1D8-424E-DB34177035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44" creationId="{6B54044B-B85D-B312-A64D-7F96FA276B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45" creationId="{181C3DC7-726E-758C-D46A-D148A07C3E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46" creationId="{43F40E8C-8B24-3B9F-B5DA-C1AB25893BA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47" creationId="{177D4395-2D21-6CB3-909D-3B07C1CB74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48" creationId="{CFDD2066-5A5B-35FB-CE3D-6AD413295D1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49" creationId="{268078EA-92BA-3561-94F5-9615BF0D522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50" creationId="{1FC2A06A-2F00-655F-1BA9-199AAEB72D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51" creationId="{282EB436-056F-CAC3-F159-D18844E2A8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52" creationId="{81A4AEF6-C852-B98E-7767-AD559D1BA5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53" creationId="{D1426193-749F-FD19-E2C3-A36385708B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54" creationId="{3F5EDCDE-C0A2-068C-2C20-1D90E899486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55" creationId="{A77921CD-B8C7-F469-9DD5-1EE67C08A3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56" creationId="{297FA6C5-551D-2F9C-BF90-6E03D00661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57" creationId="{B5892BBE-B448-E76D-4731-A564B9600D7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58" creationId="{A0250AA6-4578-A87E-51B3-5A156AA2A08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59" creationId="{02E4088F-6EA3-940A-5440-68581862DB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60" creationId="{F6ECF094-69D7-A6EE-4500-E3BF0ADEEAA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61" creationId="{55D1F3AF-E974-FD06-063E-926F532703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62" creationId="{4F600A62-3E00-B4F7-34ED-C9DA9B6F28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63" creationId="{9ABFCA8A-77CB-870D-EA02-1DD084D650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64" creationId="{CBACA61F-9D31-80FC-0AC8-8764E43E45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65" creationId="{A51ABCA2-53C7-E9A0-C648-10A46D2753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66" creationId="{81D8DFDC-B499-79B3-25F1-C87C568F73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67" creationId="{EE230672-A24B-B394-FBC9-BF54007794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68" creationId="{1A481E6E-2612-8059-C837-59CB9850CF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69" creationId="{DA9B9382-2ABE-023B-4F4C-BC8765317D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70" creationId="{BEDF55CD-79BC-21AA-7227-2338E188B00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71" creationId="{1FB454B5-A43A-8A13-451C-2481344A0F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72" creationId="{1DC47FA0-FF57-7E24-B292-C887EDC1B7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73" creationId="{AD8F79D7-4369-33D3-C581-95183FEACD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74" creationId="{EA504257-CD34-98B9-A7AB-621D0D8B0B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75" creationId="{1C1C30B3-085C-37DE-D222-BDFEB07410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76" creationId="{9F9B1728-21DB-3BEE-BB38-5766A64A92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77" creationId="{A1E0B53C-9645-90AE-A592-424F634E35D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78" creationId="{97E3DB3F-F659-2478-D6B9-6DFFA0C51B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79" creationId="{262868DC-977A-EC34-B5EB-A58DAD8717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80" creationId="{151AC336-7989-18D5-E8D5-864F2C0D4ED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81" creationId="{9909D533-999A-4BC5-63D6-9F23CBDC3C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82" creationId="{C61BEDD1-3A94-A11D-9727-DF691CC576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83" creationId="{839CD172-9CAB-721B-ADF5-1651A01955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84" creationId="{A7CC5250-1B6B-9D70-C086-2E1DD0FAB9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85" creationId="{A6FD8A86-FF63-AB9A-8219-B81B7B77EE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86" creationId="{3D8502B7-1F66-AB00-21C3-EDF679C37F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87" creationId="{17E37C08-C1AD-EBFF-0B09-CBDD813ADB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88" creationId="{05DC4C69-61BB-24FA-D7AF-4172548ECE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89" creationId="{B6383842-CE28-054D-5FA8-21A0883548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90" creationId="{5DC2D878-FC70-DA2F-71CF-BAF8616594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91" creationId="{9C39D3FF-BF78-7D57-4E7E-3C9E9C8040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92" creationId="{A0B9016E-221E-6757-44D2-B5A1B94059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93" creationId="{2A331155-69A0-6089-EBBC-E6C7719339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94" creationId="{3922E60D-A993-5661-EE86-CEAEB25617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95" creationId="{1A159D97-E9E2-F146-BDC2-5BC0EB8126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96" creationId="{01C0DC15-AA62-7CBB-8A8D-467B00489A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97" creationId="{6037C86B-4CB6-0662-2BE0-EE26754612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98" creationId="{57019325-24C7-8D9F-51C4-6F2BADF16A0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99" creationId="{03A880D8-4BC5-39A3-CD01-8789D08427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00" creationId="{6CC476D4-8859-D1AD-4AF0-07F0D6D086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01" creationId="{8157CDBF-2403-1F9E-B441-9CCA625448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02" creationId="{D54D50F7-2A12-5E6E-2940-EFFC4B3448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03" creationId="{39E607EF-81F0-D9A5-E154-8D760E9EE3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04" creationId="{D8F73818-16F7-CAA7-A4FB-AA3BB22128D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05" creationId="{01DBDFE5-629A-A662-495B-8615523E15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06" creationId="{7FC6BCC2-B205-281F-8775-6DB38BFD05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07" creationId="{105D4B60-F2C1-4412-DAD2-DD638A1F07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08" creationId="{5F2B90AB-A7A4-5D41-C020-3341D54B12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09" creationId="{3DAB7938-0E01-CA80-71DF-82768C5971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10" creationId="{7DC70BDC-CA23-B791-6261-0E9C311B363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11" creationId="{7E1FDC16-3980-7F03-7D72-3EA85070A0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12" creationId="{6FC75579-9C65-600F-9572-1634B6A940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13" creationId="{1A9431F7-B099-D2F1-28F7-E664B8EB76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14" creationId="{033B4C21-DE60-C10B-E6C7-902A95DF85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15" creationId="{E1996FCE-30A1-A357-976E-9AAF3ADED5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16" creationId="{75E2EB8C-1AD6-ECB6-0FE1-790B46669F3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17" creationId="{CBDB9B6D-2DA6-168B-5F9B-5A3A7BAA2E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18" creationId="{AE128658-C431-B5F5-0EB5-FF53F20103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19" creationId="{E0C4B0A1-916C-3DCF-7F1A-0C9F533C7B5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20" creationId="{80704CC8-EFBB-3872-7990-73F53B5035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21" creationId="{8A6A1A85-EC1D-3398-4D01-2320782B1D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22" creationId="{A83059AF-AA4B-7CFA-9A9A-AEA77CF94F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23" creationId="{5C1AC925-7228-9567-7197-99853197B0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24" creationId="{080927AA-F99B-93F8-75F9-1C69CCCD3D3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25" creationId="{40345362-8034-58D1-3747-65AF2943A4E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26" creationId="{11ED85F5-0A12-F382-390D-36DCA555C7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27" creationId="{0A5A1196-1962-B4D2-F233-C15996ADDF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28" creationId="{BA23CFB5-22BB-A622-E5EE-208224DADCA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29" creationId="{4C735304-8ADE-295C-D32C-A2A59812C6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30" creationId="{7894154D-DB18-087C-83F1-B9C23F5CDF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31" creationId="{96083C44-D9C7-A464-54F9-3DCE40F2DA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32" creationId="{C2E5AD1A-FF1A-80C6-8D47-B7039880E96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33" creationId="{FF5F5531-69C4-9DB9-1B09-8901F95278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34" creationId="{CB16B51A-7CC0-9904-620F-D7CE246F48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35" creationId="{5A789553-E014-CA51-2E6E-E58E7B0F5E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36" creationId="{9052BA24-CF94-EBEF-4794-679F41A01D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37" creationId="{BE9561C5-6519-F34F-6D8A-49A180BA1B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38" creationId="{41BE481F-31CF-1F35-C0B4-9EBEECE0BF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39" creationId="{34DE8C8A-C6F9-1D82-CEA2-63ACB91D43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40" creationId="{6FA75DA0-091C-EE41-E84C-F0D8E60417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41" creationId="{FB8A11BC-DCBA-6A83-AC2D-27034A7A85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42" creationId="{8CBBCC08-550E-4D37-F7DA-7F219F084F9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43" creationId="{DC195C28-9074-9C3C-5BCA-FEAC4C86453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44" creationId="{0A79ECA4-B8A7-E91D-7CD1-C0E34417F5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45" creationId="{39364D5B-10E7-CC39-C780-2D7B70D953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46" creationId="{CBF5A9C4-3F3C-4218-2D28-7FF9E06C84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47" creationId="{DEBC1BC9-0A62-2E62-A256-61CBBF55A4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48" creationId="{F72E8C5F-0ECF-A575-00C0-35942EEC05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49" creationId="{F23F7681-A9FE-8388-A6B6-054FCC280E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50" creationId="{A8E41C24-1CC4-73DD-7262-A4B483F0731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51" creationId="{6CEDC786-95F6-02D9-EA0C-2799B8440D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52" creationId="{5815DFF6-3AB4-AB63-FC38-58C2C1DB20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53" creationId="{B6DBB8D9-1091-E79E-20B6-32722654BF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54" creationId="{567F15D3-2980-50A2-2076-9BDA352EFA7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55" creationId="{E204AF06-3CDC-DDA8-9552-C5816C0271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56" creationId="{DD18A2E1-21FF-736C-F9AA-0E099B7456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57" creationId="{B521D1EA-A9AA-8B58-3B8D-FC88F399BD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58" creationId="{BE378846-C929-DEA9-3011-85892C552B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59" creationId="{A9D2B968-BF05-8F76-8356-F2852952D7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60" creationId="{AE2CB1AE-F631-5C5E-3523-4F224895A0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61" creationId="{D99F4B00-3F76-89D6-8117-6B73F232794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62" creationId="{06AF76DA-62A9-7374-9678-795BC5F073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63" creationId="{E7ECBA18-4E1D-972D-DE59-0DB8733BF1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64" creationId="{297E4CE4-D6AE-0572-A824-2096D4D4D36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65" creationId="{46EFD08A-9800-B872-9C57-8DB96A1D28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66" creationId="{286081CE-3097-C2E6-35E9-1A23F59CF0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67" creationId="{977172E2-CF2B-293E-931F-5CA4F2A7918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68" creationId="{A743FC52-911D-0D5E-10FB-30CD7AAF7F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69" creationId="{1032FF3F-A012-1CDD-611A-274075D042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70" creationId="{717A765D-FEED-44D8-C11C-6C9837BFA6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71" creationId="{1821E17F-49BB-5F75-1736-A1317DA99B1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72" creationId="{3C99707A-3C0D-244A-FF0D-DA8CE53302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73" creationId="{31462CFB-E57F-7A3A-95F2-D54300F950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74" creationId="{3123CAAE-1D5F-4F47-5B71-729BCCDF31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75" creationId="{067B5D7E-064F-9DFB-B3E5-71E5575AA1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76" creationId="{8F248C31-1762-0E7C-A847-CEDD37DFF41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77" creationId="{8B3E33FF-1747-3E49-10FF-3342664508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78" creationId="{F2070482-59D8-F111-5299-8AFDDC96F0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79" creationId="{4CC6936F-EFDF-95D1-ACB9-9827536DC6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80" creationId="{C1958A07-E1B5-5001-EA5E-34DAEEBE23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81" creationId="{2F485ECC-1CFE-AACE-99D6-0E43836B8B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82" creationId="{650307C0-1269-73D5-FB99-A0C5FCEB2D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83" creationId="{6E208A18-670E-2E48-7F39-9EA9147DEB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84" creationId="{EBD1B66B-FD55-BF4A-F1DE-DC25D94D00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85" creationId="{312F5806-40DA-7729-5B2D-6489047D1F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86" creationId="{80DB9DBC-D0A0-F3C5-3CEE-AA54DF931D6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87" creationId="{72AC945A-B45C-C16D-C3D8-6C058978431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88" creationId="{182C75DD-4F73-A7E3-137F-6784501B62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90" creationId="{5CEAD2B0-126B-1094-F1BC-8787F94DF8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91" creationId="{6BAFF8CD-54E4-3250-40E7-211EA839696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92" creationId="{A097424A-4266-A835-3B43-CB86879343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93" creationId="{A202102C-4A3B-D006-CCE2-7C09B30997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94" creationId="{6A48D452-10BF-824E-09B3-8945E71FEA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95" creationId="{6361F0A4-A4B8-DEF3-B97E-75FE34EB58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96" creationId="{BFA2EB47-9D38-4243-0E6A-E36ACB1C2C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97" creationId="{427B4FA5-94B7-6349-730A-B47A6373CB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98" creationId="{8B294082-A7FD-96F2-67F4-0B4B07A562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99" creationId="{50CD553B-18C3-303F-FE84-15E92C53AB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00" creationId="{22A164AF-41DD-1742-1F45-141D20EF2C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01" creationId="{B41E2284-485E-ABBD-ABF1-934C56976A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02" creationId="{CFE05976-DA90-05FB-7347-A10CC5E6A16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03" creationId="{B82BA18F-E388-94FF-5408-A3DCCD3284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04" creationId="{96AA1A61-FB12-2538-2195-C87F34EA5D2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05" creationId="{0952B2AF-FE52-CF1C-CFF3-0E166F2205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06" creationId="{40D66256-F52A-3136-32D4-A08EA0AD829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07" creationId="{EDC3D248-4D32-9B5E-FAA7-0B0D72A273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08" creationId="{BE455B07-0A15-D759-153B-65CDE6B7052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09" creationId="{DC211ABE-E4C2-F383-DFCE-8C7EF7A6F5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10" creationId="{E1E81C04-0C09-12F5-F791-9192F5E04E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11" creationId="{7B6154EB-CC8A-00B2-1316-E817EF1705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12" creationId="{5B4FEA8C-96B5-B69B-DAE7-E169909D302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13" creationId="{42899EA1-E750-5BCD-BB5C-585C4D2F61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14" creationId="{191F0A3D-23CC-E567-3E30-471AFC7E6C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15" creationId="{F0BD9545-52BF-CC9B-BCA9-E5B1C0636AA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16" creationId="{119D0628-DB8A-58C6-57D6-CDE32B2420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17" creationId="{51A72CF5-A6B5-6495-42D8-FB08BEDCBF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18" creationId="{39C06373-1345-4369-A464-8E9AED19B3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19" creationId="{55FB7F6C-CBC1-BBFE-BA54-B9487AABBC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20" creationId="{1B657D29-406E-6D23-3A9C-AFCBAAEFEF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21" creationId="{91CFF0E3-1FE6-1904-C592-6CCE17DB41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22" creationId="{F7D7F532-94B9-5C18-480D-4F7A99207C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23" creationId="{5D1B212B-6C46-BCEC-7486-D6EC8327C4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24" creationId="{AD0A09C4-4EB6-A64A-3FA1-53D2287768C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25" creationId="{E54C175D-2EAC-2BDB-3321-DC77816991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26" creationId="{95D40929-4296-2746-8373-2C106E3F72F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27" creationId="{1C6D532A-08BE-46D5-3EB3-A3A62465217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28" creationId="{F097883F-C295-A189-AEE4-9858949FA0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29" creationId="{59BD2424-9C9F-9902-1410-93F49D1DCF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30" creationId="{36CD155E-10E7-6C60-2198-0AA9F33EC4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31" creationId="{133FA57C-04C3-C470-A27F-47CD2E254BB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32" creationId="{73122608-5EF7-9515-178E-967F5985BB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33" creationId="{C09AD396-1ABF-71E1-B9FF-7BB02597A7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34" creationId="{B0C36971-FE83-0975-39A8-F45A8155353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35" creationId="{EF6BB622-D9B3-D5CB-E8E0-9A40F5698C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36" creationId="{7BC935D2-E1DB-ACE3-58F8-AB4E6EEF9AB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37" creationId="{516199F7-1323-372E-2A10-FAFF2DB473C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38" creationId="{A2F16990-1F48-DEE0-46EA-6BBA229D27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39" creationId="{B9348888-9ABD-1840-6681-A2F5A7D99F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40" creationId="{7D058148-8097-336A-BD75-9BFABAFFB7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41" creationId="{2359974B-C38E-8B91-261E-8A89B3F9CB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42" creationId="{71E160C4-8754-B227-AAF8-9BC3165096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43" creationId="{297C1805-D25A-8E6E-AE8F-A44EECAEC32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44" creationId="{B011BB56-2943-558D-5733-65C0F414846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45" creationId="{B960A145-727F-A878-3921-77A60152156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46" creationId="{08E65FFF-9312-16E3-DB6F-96B5E04923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47" creationId="{DD5D8CFC-A42F-857E-8CFD-F73B40177F0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48" creationId="{65AAE855-2569-B17E-D954-DA6FDC960ED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49" creationId="{42A0F70C-745B-724D-C94D-77072DDF61F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50" creationId="{72D816BE-93F2-4DC3-AD69-23D1F50F28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51" creationId="{2B01ECD5-10A4-9F47-9292-C41D4E7AE5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52" creationId="{17229573-9CD5-C89F-5387-41A1D9BDFA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53" creationId="{305ADCF7-AAB4-3632-0E32-701628DD00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54" creationId="{53AE1AC5-2BB4-AC7F-7636-9FCD6B17F1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55" creationId="{6227ED48-F6DA-A532-A34E-F263941878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56" creationId="{B8318933-8980-D1CB-D7F7-D40F881015C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57" creationId="{0F45081B-B3B5-1A81-0A00-7D4C6F768F6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58" creationId="{0893FC65-CA6C-6BE5-3B26-58E93FE1B54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59" creationId="{86DC2BBE-1713-6C7F-CA82-2F0504809B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60" creationId="{59588CE1-810B-0D18-41C7-87EC11AFBB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61" creationId="{6815C354-CE7B-925A-7DBC-D866E516996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62" creationId="{A960A265-1F37-36C0-389D-1E67F7FFE81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63" creationId="{8B095B40-BA1D-6D58-2AEB-D79025E9F0F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64" creationId="{E1675575-8F52-62A3-2ADB-8C2392D0759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65" creationId="{49A5398B-EA1D-06CF-B957-7C75FFF114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66" creationId="{CFE4F8E1-80EC-5B51-6FB9-8FA0059C54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67" creationId="{1AB9B022-3FA4-0A2C-0868-D9545BDE24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68" creationId="{BABB73F8-B46B-B7C6-20CB-5CAE501FF10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69" creationId="{91E14407-F4E5-3013-2C7C-70210DF5D9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70" creationId="{E3D28D79-3A48-626D-5204-010D796F97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71" creationId="{E37999C0-B5BB-F4E1-8D2D-B7D5D3EFEA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72" creationId="{021DD810-3ABC-3877-4D76-52FEF4BBFC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73" creationId="{B6E1D55D-78F6-4E53-AB6F-5842DEEE6AC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74" creationId="{1176DDB3-FD93-9149-ACF9-2064CB7E27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75" creationId="{2689FB8D-746A-700D-082B-091C6D99C1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76" creationId="{C2C825FA-2D8F-26AD-8B1C-ADA79AB5722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77" creationId="{101D9DCB-2C1A-25BC-CAF4-4AC274EC42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78" creationId="{9FC95B98-211A-BFD3-7506-A36F9709DC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79" creationId="{B823B79D-8FE7-E8E4-D256-F2C447B3F4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80" creationId="{E4C69EBB-F843-D7B6-CF2E-29330C8F822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81" creationId="{B7EA8B74-0C88-F798-1283-7BE80B1CEB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82" creationId="{EB77F182-ABC4-2486-80C1-299DA2116B2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83" creationId="{CCBEB36B-153D-8D3D-958E-04747D7F476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84" creationId="{1874DAF7-355B-F3FC-41ED-2C111B9973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85" creationId="{67D5FE96-C3E9-743B-5CB1-4C0844EE5F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86" creationId="{88D2D55D-5354-18A5-0730-8FD1CFC077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87" creationId="{2BE225DA-A0A0-4DBE-7A01-300BCD04CE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88" creationId="{B0F0CDE9-C7DB-826C-6391-FCB9E98B95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89" creationId="{44F5397E-22FD-3665-85D7-24A24F39FD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90" creationId="{55E8ABAA-CC3E-F2A6-D83B-B259D85E20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91" creationId="{051AD9D1-3A69-DACA-3025-D8D37CA847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92" creationId="{E7287571-7917-4B22-6014-9F28126FAD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93" creationId="{4764C788-A98E-7153-9D63-DD7D6897D6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94" creationId="{3204954E-41FC-6334-E9BD-EB3BF08FA9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95" creationId="{E9025D56-F7F8-D6A7-5C93-6DA5917B1D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96" creationId="{78707AB7-B77E-567C-0D91-DD22F9E0EC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97" creationId="{44C0955F-24E8-E4A4-B8E7-95EB488D47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98" creationId="{767D8D4E-03EF-87BE-E280-745F935BA9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99" creationId="{3EE13F3E-5018-C087-5FC4-DD84116723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00" creationId="{7BA9EC3C-342D-51B8-27C8-BD6AEC0BA8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01" creationId="{6F22C2B2-5B66-0666-8E96-EC7928E315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02" creationId="{5ECA3647-AADB-9EE2-F77B-B4024694BE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03" creationId="{DDC44E1F-AC02-0891-9793-DD6F399007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04" creationId="{4051A93C-2C0B-AF98-737B-D45739A4B4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05" creationId="{1E598AC3-4679-D356-2153-BF816E93B7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06" creationId="{DBBBF361-C46D-63FF-5E03-2FD9A634B2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07" creationId="{61C0EB95-DBCE-784F-8A9D-9C5E1052C4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08" creationId="{ACD76BDC-7F7B-2FB4-FB95-6F24292D7E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09" creationId="{99B7EE27-58DD-ACF4-C97B-96808A3B71D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10" creationId="{255AB3E8-AA51-B09D-58BD-6757BAB788A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11" creationId="{B647EE91-F2BC-8B2A-2F5B-505313A73A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12" creationId="{13918877-A02B-F359-FF1A-91AF03FECE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13" creationId="{0C996991-2C85-9BD4-0588-3C54D238C8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14" creationId="{23331769-87EE-5BEA-716F-4719AA1860B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15" creationId="{F99EB15D-A3D5-26E8-004B-FDCA95BA02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16" creationId="{48E1093E-25DE-5F69-CF37-915F842E831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17" creationId="{94C898AE-7455-3C7B-CB2A-D5351F17A2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18" creationId="{5ED638DC-3D34-7039-CF74-DD49E2950B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19" creationId="{4C5933DB-B250-80F7-72A6-2A8EFFC0690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20" creationId="{AE06C084-A551-D106-B290-D4A5201EA0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21" creationId="{E43D1E83-83DB-C985-FA0B-E07C1A2FD5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22" creationId="{50E47B40-59D3-DB5A-F45F-042BA6558A5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23" creationId="{85D11111-89E9-6335-7533-2ACE581ABA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24" creationId="{B37FAFB7-4E7C-E2BD-D6C7-70E9EEE79C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25" creationId="{1952B375-B5EB-9888-E181-BEA9F49966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26" creationId="{86B358A8-574E-3096-C49D-399F2CD7E52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27" creationId="{1B2BEEB9-791F-8C03-4CA4-73ECFEAA11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28" creationId="{7918C813-6BAF-A2BF-110F-B0F4498FF1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29" creationId="{DAFDCA0F-F948-3720-3B86-FE7D3B4E3F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30" creationId="{BC60DA91-1F41-F493-3E71-2AA1B12EAE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31" creationId="{C09F4850-5FF4-93CD-3DBF-4D49E981F3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32" creationId="{8F445B2C-DBE2-83A8-6A82-A1686BFE6A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33" creationId="{3951CB6F-7FEB-AE74-5920-31FD66F92C6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34" creationId="{C2C39C5F-00E2-9CF4-B16C-F6AE49031F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35" creationId="{927B9C3A-3930-3D47-A46C-87CF62B362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36" creationId="{83DFC026-B475-22EC-89A4-01F7CAAB18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37" creationId="{207C8403-B530-C1C9-38DD-5219D188ED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38" creationId="{889CA4FA-AC98-0BF0-5E98-2C20C003DE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39" creationId="{814B9624-AEC7-9BBD-FA79-3E032A7298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40" creationId="{F37AB7BE-5491-8575-1DA7-9FC3DE31EA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41" creationId="{AA21ADBE-FD6D-6941-58B9-7CF8447712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42" creationId="{5B80CC83-1850-FCC3-E264-44609FC275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43" creationId="{AD3372C8-0155-5FAE-56AC-DF79D7197CD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44" creationId="{A750E5ED-8097-E9AB-DE2E-55C0C72390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45" creationId="{E5D9479E-C097-E8DB-FD3E-33A6304D844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46" creationId="{E5B73BBA-429C-C883-C04C-C37A7AB173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47" creationId="{B32C7CE8-ED95-EBFF-351D-039CCF6C6C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48" creationId="{28996933-3294-BD8F-6EC0-AF19A02483E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49" creationId="{425C5FEA-2729-D960-A74E-D078CA899B3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50" creationId="{88A837A7-EDE3-EC63-27A1-0BE820B3C8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51" creationId="{D2C131E4-0FA4-50FA-AEDC-4110F990A4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52" creationId="{2BCE8784-796F-4EC0-4379-800DD9AE0D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53" creationId="{812E7F46-9F12-235B-FA37-5EB18D8629B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54" creationId="{80F0371F-ADA9-38DD-7CEB-A6C9DB5658E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55" creationId="{8F8D94D4-17FE-2F75-C907-72EFA2FE70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56" creationId="{5DCCE7E4-537E-8521-9C62-BC19A7CECE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57" creationId="{67DBF9DE-D7FF-D415-8457-AAEEF9171F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58" creationId="{15938607-E238-B02D-CFBB-0F6D7C7E76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59" creationId="{967AD34A-C1F7-0BE7-9E39-34157FA9433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60" creationId="{4463872A-AE24-AC09-4ABC-0D22F5521A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61" creationId="{5807E827-8FC1-E561-AF38-6DA3E6641A6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62" creationId="{F250A970-3341-7970-6827-85E63AEC6A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63" creationId="{44BAF85E-8942-B5B5-EBA0-BC86C5A1102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64" creationId="{C7CD808D-14AF-A705-4884-68D4EBCCF8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65" creationId="{C47BE75A-F791-B937-4259-B753AD569B2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66" creationId="{AF5E4D29-377E-E68F-CFE1-D5D441B1C56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67" creationId="{A11FFC71-C6D9-2950-1082-7FA36A187C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68" creationId="{5BF4DFD4-40C2-53A5-2F81-4179B9E568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69" creationId="{41BEBC47-45B7-8CB2-4B47-48E2C00D98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70" creationId="{33EEFF21-6B16-DC52-DF7C-5242A6FAFC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71" creationId="{8C816832-549E-57BD-6099-30DBE65D52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72" creationId="{FE71D713-0375-CE66-76AB-490477BFDF7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73" creationId="{21EEEE66-FDF7-862A-86E1-EC98ABC32C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74" creationId="{32A8378B-A11B-CE9E-0F7B-18DE0C43FE0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75" creationId="{13F42ACC-062D-A070-EA71-ADD32EAAD1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76" creationId="{89C1C71E-9544-7B2F-4331-428050C3AF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77" creationId="{C3F202A2-E283-912E-33C5-7966AF238A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78" creationId="{38999471-E77D-B91E-E601-C03C5B72F33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79" creationId="{03A2C82D-9A2C-D601-A871-12E01264AE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80" creationId="{36CAA3B2-6C42-0640-9897-06F0E2E342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81" creationId="{F7F9F8EC-E67C-DBB5-0DF4-5707A03192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82" creationId="{D185340C-0F36-44C8-6180-4C9EF15536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83" creationId="{F53BF903-A92B-32F8-FE59-464C3CF552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84" creationId="{6E8AFDEA-35ED-B3B5-9596-1D2D919554D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85" creationId="{F9ADE4EC-1FAB-5AAB-E160-8F3AF2BCE0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86" creationId="{54EDD23B-CD3F-B8AA-7533-3627108BFB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87" creationId="{0D0F8D31-F108-361A-CC5A-F11CFB0CE3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88" creationId="{8AE346B2-9F5F-C24E-7966-C16BC0DC4F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89" creationId="{5764DC4C-56AC-C249-460F-1DEFF9A78E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91" creationId="{C0A33E94-4227-315F-4536-4A22E6DF47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92" creationId="{9B5973C1-E54C-9052-E4DE-D7036271B5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93" creationId="{E65E0057-FCDD-D3F5-D745-B04EE4D3D4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94" creationId="{7636A04C-02E9-7F8D-8C2D-538858EF11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95" creationId="{A7F11E95-8FE5-F82A-17AF-FBF213B5EC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96" creationId="{23C8BF9B-EB41-AB7E-1113-7CD82E05D8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97" creationId="{21DE0013-6EED-3FA3-5738-94594C0D0A1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98" creationId="{58799D00-0C82-62AC-0FAD-D8A9E5F24E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99" creationId="{FD543B1C-2450-B7D2-9625-F87AA703DF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00" creationId="{9B4EFA58-4C0C-45B3-A9E1-CEEBBF2BFB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01" creationId="{CCB1DD57-96A7-97B1-5781-82685E50CF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02" creationId="{6CC51D3E-AFBA-1830-5C98-C73AEEB985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03" creationId="{F7865F44-CE3C-46C0-150A-D57BBD97CF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04" creationId="{2458FB6A-D08B-C089-81D3-7AE198FF4B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05" creationId="{E4A6828F-30F2-45C3-3850-7EAB066ED7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06" creationId="{1FB7A542-F20A-7A51-E016-092484179C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07" creationId="{155E2748-10AF-69EF-AEFA-865367D5C5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08" creationId="{4FAD94A3-7070-E9F9-BA4B-09F5DD22CAC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09" creationId="{0CF22FD5-5B7A-09A4-5169-EA8C9B6D74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10" creationId="{AD64120C-1144-9E31-667C-F90E20DB48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11" creationId="{109E7E83-B641-63B4-CCED-5120D0ECF3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12" creationId="{F46819CE-7F42-E315-5373-C466E6DA412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13" creationId="{CCC26259-FCBB-0A87-901F-35C5127029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14" creationId="{23F0950B-65D6-3BBB-8ADA-D2320D8D2B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15" creationId="{A68E9F15-41D7-5A71-9C93-D167172278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16" creationId="{FDDC44CF-8BE1-91EB-577D-3B7240DF6A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17" creationId="{13042E8C-2836-C5B6-9EE9-DDBE728FE32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18" creationId="{0CB55EF9-D525-F33D-4ADE-8187690574A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19" creationId="{FEAE418D-482C-C388-4B60-46AC6F5C086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20" creationId="{E43CEEC5-C8E5-9588-5A51-979AE645E0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21" creationId="{E768E943-D12C-767E-D872-C693E15F41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22" creationId="{EEFBD3C2-1234-F3E0-718D-10C4C34F26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23" creationId="{08D6C38F-B2D9-4716-9887-0D8E2A9BBC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24" creationId="{07F0FED6-CAD5-D15A-FAA8-492A6BE740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25" creationId="{69DBA632-2B80-B849-00C3-DA1CF148EB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26" creationId="{579541EB-FF5D-C126-DD5B-4C17C11F242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27" creationId="{A6365AA4-7901-BD1E-A4D2-100790E204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28" creationId="{D99645BD-9256-E2D9-4E86-EF730E2C1E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29" creationId="{7016EF73-AC75-D21B-62C0-983BB0DEE7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30" creationId="{FF094240-A911-DB2B-E099-F035A9EA66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31" creationId="{A9F58A5C-3911-D905-EA4D-A405D46955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32" creationId="{0A311E2C-320B-6B46-7E3C-1E4DC8D39A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33" creationId="{450EE7F0-DBCC-012F-2510-90741B33BC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34" creationId="{1EA15344-902B-36C5-897A-009EB20E1F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35" creationId="{3D0976DD-1354-9741-2AC0-C73310CA00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36" creationId="{2ACCE4F0-0DEC-3EC8-6026-1502C7441D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37" creationId="{83128EDF-67F7-B90A-2AFA-9C724E5580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38" creationId="{980D9C96-A854-5599-9E70-65E33FD7AA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39" creationId="{F3B74DBE-7E6A-DC7F-C72D-AFDD23448C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40" creationId="{5692BEE1-61EE-3EC4-441C-A4B4CA16CB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41" creationId="{E61F2F2D-67DC-C607-A008-F6F136392C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42" creationId="{177E9B52-780E-6B64-B85B-F800416955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43" creationId="{6DE4913E-C5CC-0AFF-359E-E1392A7B0D0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44" creationId="{5AD955E5-B32A-2C8C-C9B9-654E73955A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45" creationId="{36E5A284-0E04-4EE0-591E-DCB88CDA92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46" creationId="{9AE49151-0BEC-FBB0-A9D6-00952426E6B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47" creationId="{7E4F9E16-F065-98D7-F200-D86D1A5C57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48" creationId="{1EAF0B05-FA57-4D03-6C3E-BD2A3FDA61F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49" creationId="{18261642-F507-E4EA-B32F-B2A39DA57BE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50" creationId="{80FC728A-D510-B4D3-0DF4-B6B1A8435D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51" creationId="{2422262F-3D53-1FC4-E8C9-856DC85DF7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52" creationId="{7990E8D7-328A-4F0E-BC49-B601BE7A30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53" creationId="{2D574FD5-C705-D974-96B4-53088C61652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54" creationId="{76D6CC20-635E-1BDD-E551-DAB0C55843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55" creationId="{76093357-415E-E38F-5565-FF6AF669E6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56" creationId="{CD34C989-4C4C-4A1F-1B98-D8A7FB922F7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57" creationId="{6AA6E1BF-EC0F-D536-6583-C0D38F6462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58" creationId="{14288D8B-A700-5C2E-747D-94E1A7C74B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59" creationId="{29A84EBD-3E12-DEBA-3F79-BA4A2E5483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60" creationId="{42E04D97-6E50-18D9-B569-C9D44A24995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61" creationId="{CE43D1A9-ABF7-7968-28D6-360F6DBC777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62" creationId="{8807B436-6B8D-8915-20D9-ECD3B9CC73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63" creationId="{1CE4D903-3072-F005-F49F-F150B68267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64" creationId="{4B7B1B96-C549-7B1C-0846-432147FFB60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65" creationId="{26A33E4C-A6C0-0023-EFCA-C5A0AF3D90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66" creationId="{9CD54312-4523-6228-C276-86D76D0852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67" creationId="{AB31249A-EDFD-068A-5568-99BCD4F469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68" creationId="{6F083F3C-4AC3-5108-7FAB-CBEE0184DC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69" creationId="{33E13179-8059-A225-9454-37E528B11B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70" creationId="{D8DF4F58-6C1F-C023-1271-842430DB07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71" creationId="{D9BA7B58-373B-E972-50D6-7BBC4FE565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72" creationId="{414920BC-86C9-D00A-B4F5-514B5A20BA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73" creationId="{A18576CB-1540-C7F8-420E-06E348F13B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74" creationId="{717B775D-9CD4-6C0E-151D-4FF3D38F699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75" creationId="{9A5189A0-9A17-1EDD-860B-768FE4B3C6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76" creationId="{14C8D2A7-F3A1-9B8C-58DF-6C0F63BD6A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77" creationId="{42D15B8A-3AB0-39B3-7B46-8303B4295BF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78" creationId="{FA3C1015-F4BC-04E6-1828-0D26E50656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79" creationId="{7CA362E1-8D13-FB6D-7796-D7C66DD160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80" creationId="{BF07A86B-FF9F-9AB9-AD8E-7BE383BDE2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81" creationId="{04376032-C98F-184F-4647-2C11DF1EACD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82" creationId="{16DF6757-9082-8193-1D4F-D7D1C6B5D0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83" creationId="{22CFC707-4C13-8691-A924-02E059B931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84" creationId="{886261CD-3FFE-263F-E28B-BAC525787D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85" creationId="{C74256B9-ECD2-674A-20D1-00EA2BAB922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86" creationId="{EE5DFCF1-11EF-6389-B2C5-DDDFE3DF9F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87" creationId="{FF81E523-6B6E-222B-90CB-347FE80A32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88" creationId="{0DD64602-31D9-D363-4E79-4597C0C79B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89" creationId="{63F54199-7D51-BB4A-35E9-4EA5392568E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90" creationId="{91B1793B-EC48-C7C3-FBAE-C8691E8A60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91" creationId="{DEB98C71-CB48-84DA-A146-4081AD2CB0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92" creationId="{AAC5E2DC-86DE-0FA3-3A6A-F596AA394F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93" creationId="{A7EE597B-75A3-8E75-6786-0DA6F3A60D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94" creationId="{24FF2A56-AFDB-84F0-310F-9F826DD5DE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95" creationId="{7093CAAE-60FC-D568-37F3-DA5D6341446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96" creationId="{FA7D53E3-50CB-606B-EECB-6A1E4B6A00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97" creationId="{53EED5FF-814F-6F9D-5103-4C5CCCA05F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98" creationId="{63AC093A-3208-7104-ADFB-5BA9C38BFCF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99" creationId="{F0FAAE41-DDBD-AC13-C5A7-649B8AC93C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00" creationId="{03494C42-1450-AC56-0C22-DA10CD6F13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01" creationId="{89602E20-CA77-ECDC-C72E-04120F5394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02" creationId="{9E796095-5936-66E2-737A-03D8F4CA4F6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03" creationId="{F8C3F599-A683-6FE3-4C21-1920E380E8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04" creationId="{7EFD6E9C-38C7-1DD6-738E-F3DD7C553F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05" creationId="{321D0038-1C5C-C279-D4BF-9110E78288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06" creationId="{8367EA6D-0171-AD38-9A63-C28A204AE9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07" creationId="{1AD97F1E-86D4-3BA3-7E31-02E3DB0E9F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08" creationId="{0C3C3466-9AAF-AD94-AE02-49A40EA72C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09" creationId="{051F715E-AB30-9E36-C2AF-F3CED8BF6E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10" creationId="{0A69D803-7D04-FA46-17E3-1A5EEBE8DC4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11" creationId="{E59AEF88-280C-840E-D106-77AFD46242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12" creationId="{8353BDA3-BF29-B4E4-F304-99E3E7FA1B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13" creationId="{D62A164A-AA98-17FB-8C24-AC98A6F852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14" creationId="{FF19B595-D931-0A86-CD5B-5315166D15D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15" creationId="{A0AE9EE8-7777-A573-CEEA-EA093100E1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16" creationId="{9EF365D3-805D-3269-8030-E8FDC9341B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17" creationId="{4D514493-D238-C6C2-FA30-6DC42B67A5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18" creationId="{F14E3DF3-2E20-956D-4B43-1671B0F0103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19" creationId="{E95817CB-5999-C6E2-D2F1-449DA803D6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20" creationId="{1BE4E753-800C-F494-956B-79C40EB4F4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21" creationId="{B5D8E4E7-EE40-D682-1865-DD12E66822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22" creationId="{09061058-9007-E690-99C6-513028F89E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23" creationId="{CB27FF37-ED2C-81DC-C9B5-898D9474B67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24" creationId="{158B25CD-2BC5-8FC9-F942-CC8A85BB12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25" creationId="{54FFB21C-A848-B7A5-CF12-2F86A0C733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26" creationId="{DCDE7891-9988-6475-6F87-F58316EECCD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27" creationId="{7B7A122B-7358-A3C2-8A53-3B253E926A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28" creationId="{3ADA41DA-00D1-093A-F925-305ACBDAE3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29" creationId="{43F7AFCF-19A0-AC2F-4917-33002E0397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30" creationId="{1CDA864D-9302-B5D7-E62E-A194084DBB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31" creationId="{6E0EFBD4-275C-214E-0E2F-1BE5479741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32" creationId="{C117E422-9325-65BF-E690-4A099B43D4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33" creationId="{36BEDA66-F4E5-1F54-A837-6A65F1A8479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34" creationId="{D1341F72-12A4-DE2D-7B87-636329174E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35" creationId="{38F9D19C-AFD5-7E8A-03F0-716809DA3A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36" creationId="{1829717D-6A01-C1A5-2444-E76943CBC9A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37" creationId="{C6A6190F-C564-067F-0313-B84A638F5A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38" creationId="{C8BA9A94-DFB6-C6A4-1AE8-E78F64E31D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39" creationId="{865BBBC3-0450-C34E-F359-946BC5724F6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40" creationId="{CA997CEC-3347-A2AF-585A-17388ED04B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41" creationId="{A55B59DE-108E-7AEB-3FFE-3973714530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42" creationId="{C374BD05-FAB2-81D9-8FEE-8B43C904B4B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43" creationId="{81005637-BC9C-3679-CD61-6C96224433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44" creationId="{8C43A116-DD1D-DD23-FF89-0B54ECF714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45" creationId="{A73001CA-793B-C7D3-167A-CDECA78B9E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46" creationId="{4FA507C5-C472-2B36-C1A9-C3E8AAD8D5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47" creationId="{B9C7826A-08A2-A76F-9E3F-2359B61A1B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48" creationId="{0B425542-E3E8-38F9-AFFB-F4B6E5D62F2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49" creationId="{46285B2A-5563-EE1F-4692-9B1728D046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50" creationId="{FD36F58C-10E2-BF77-8178-D6207C1DB66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51" creationId="{21ACB1D0-EEFA-16EC-B325-D4F21D9CE4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52" creationId="{757A59F4-1ABB-8DE1-3A01-DC6920645C1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53" creationId="{347B8649-DB0C-6C85-7105-9507E95D08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54" creationId="{C5D8625E-CE69-4613-09B4-3B9D976D7FF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55" creationId="{71BC6105-5912-96AA-99DD-7330AE505F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56" creationId="{EAE134FB-3950-B192-4408-4C7491A4E7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57" creationId="{7739CE16-A875-37EA-42EF-272FAE745B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58" creationId="{212497D7-CF5A-881D-5F03-FF4104E1A0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59" creationId="{571C81D1-A010-AF25-F91C-2C0538625A9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60" creationId="{84F8B677-2921-4EFF-FD61-EB114D002ED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61" creationId="{87049994-5DE2-F7DD-80C8-8B40FEB07A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62" creationId="{CEBE6BFD-3086-E9ED-A5CC-300DABDEBC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63" creationId="{41E7DE62-0D06-4DB1-95BB-2C5E2C0E56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64" creationId="{4D2854DE-EE94-8209-3037-F9068B620CD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65" creationId="{0762B77D-E06D-0018-A4B3-69284EBA6F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66" creationId="{0FA980EA-3B9B-D6DB-79A6-3BF22276F9D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67" creationId="{1611C38E-78B7-23EE-5073-B2A4B2B0D9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68" creationId="{A070E1EF-817F-7D6E-CD08-28F1057509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69" creationId="{AB37A181-8FB1-3D6D-2FB2-4E6E8998BC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70" creationId="{CDBA4661-C341-E110-2B65-3BCD218BF9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71" creationId="{7683E062-B4CD-B4D0-10DC-7F25130546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72" creationId="{D420D15E-BDEA-EE96-B09F-D733BE7880A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73" creationId="{D36BE971-5DBD-0F42-70D5-545B333D8F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74" creationId="{A1906CA6-CFAB-BA10-93A0-DCD4FEC0E6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75" creationId="{F008340E-FAAD-867D-E662-5A9866F21A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76" creationId="{CFB3193E-74F3-BFB5-7CE8-9E53A516AF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77" creationId="{816A1894-902D-AAC6-B08E-4A19AC386F2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78" creationId="{BC6AEB10-C5FF-662D-B73D-311AFF813B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79" creationId="{CD78B5E0-432E-A928-AB0E-80FC0EFD06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80" creationId="{ECBC5FD9-FF06-6EB8-65AB-FE44C5C671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81" creationId="{C45E8D82-E27D-06F4-FECB-B95F64F056A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82" creationId="{423BFD8D-3BD0-A565-EF73-27E03D69AB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83" creationId="{EFAB9D99-DA81-E26F-0175-E9D8FB7852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84" creationId="{A78373C5-D9F1-9A9A-DD06-A61DAD4C852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85" creationId="{A877ECDB-030C-7DE0-1EED-F1A68A0761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86" creationId="{64440686-6B0C-0305-C109-B997D4C558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87" creationId="{799F8264-9942-32FF-99B7-D2F0EC5E72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88" creationId="{93BB2629-73CC-60CB-5715-53587F93BF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89" creationId="{16843F3E-9C7A-F390-87A9-009CD827E9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90" creationId="{EBD49AAB-2017-E46E-ABFB-780F5D5D24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91" creationId="{13641F01-7230-9FF5-6CFA-C38832D0B63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92" creationId="{CCB24B28-7C2B-626B-81D9-DFEBCB6C8E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93" creationId="{6C00C69D-6AF8-8BDB-2B3D-DB109F37CC0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94" creationId="{CA8CC33B-64D9-A1C2-D61F-60300068B0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95" creationId="{1BAC79EB-578C-FB20-4EEB-84E4A466F2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96" creationId="{8196E421-3E66-8D2E-7F7A-6206F2EE636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97" creationId="{7B1B4880-80D9-DCCF-E8C2-88272A2635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98" creationId="{15453539-379C-005B-3D59-69A18F6B4F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99" creationId="{3D9FCFAD-FFE8-A99C-EA79-A000B6BE25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00" creationId="{6BA8130F-2B37-BA73-4862-6AA875AA8A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03" creationId="{A76F7920-9B77-4FA5-063C-17281C83C3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04" creationId="{C5A6BE06-0F23-651C-060A-3E0E38B462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06" creationId="{0673FBDE-58BF-E680-8B6B-0B607700CF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07" creationId="{E3D38A6E-0067-171C-E90E-F725387119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09" creationId="{FD7AEA63-1080-E76A-51C6-BE38E0D7FFD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10" creationId="{36FB8BE9-3F29-530C-AAEA-CDDAAF8E17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12" creationId="{4689932C-5CDF-13E5-81CD-834E002935A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13" creationId="{1DFEAE07-7D76-39B5-D46E-9EA9CB9286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15" creationId="{B7711D30-0CDD-A01A-447D-975753B054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16" creationId="{7CECFD19-8114-5A78-8457-328125FA04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18" creationId="{519AAA45-C6E6-C925-E1E5-854BB85CE9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19" creationId="{6629E32A-6350-3104-D6A0-6920146CF6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21" creationId="{2BFA3C85-4BA0-E24E-C9AE-9780E2AE2E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22" creationId="{860A8F60-93C4-3FBD-3B88-C62CA909610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23" creationId="{997C2704-5B12-9A82-496D-4CC8418701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24" creationId="{B4830594-3538-A982-A424-029748D133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25" creationId="{EF788ABA-4602-4C3B-CEE9-4240C60C158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26" creationId="{326B4223-7AA2-FA28-A42A-830C0369CA1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27" creationId="{91F17C0A-D982-BAE1-5FD5-B2FB1486DFD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28" creationId="{4897F0EB-BF0F-2F34-12F7-A198377764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29" creationId="{BBA12F94-B885-7865-39CE-41CBA2C7371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30" creationId="{136970E4-1402-3D86-1BFB-599C54D3A9E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31" creationId="{2AAA94BB-78B5-0CF4-EF22-ADF4BC5CEA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32" creationId="{EE14BE53-A4F3-050E-41DB-0CFAF28EAA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33" creationId="{1D400964-9652-6DB4-9CEB-A0172B7C75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34" creationId="{C68449A5-026C-BEEB-48C7-4CB2B945690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35" creationId="{00AB0FC8-4E77-3444-6428-692ECF3B9C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36" creationId="{51E55791-E6AF-07A8-FC90-4766BD7CDA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37" creationId="{E3DA0CCA-9C4E-6C42-8B62-04301DFFEC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38" creationId="{4549FD38-0323-DBC7-BA21-A23EC63B61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39" creationId="{EF5600B0-F1F0-5FBB-1A5F-A081373E51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40" creationId="{26D91D12-AE5E-EDA1-0586-F71A95E0C8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41" creationId="{EE06F7F2-F7EF-7800-573F-50D2670233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42" creationId="{487578E4-5589-7EB2-70AB-D7B9B49D08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43" creationId="{79B990DF-F3DE-2C5C-0A73-45F42E5436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44" creationId="{B6461CEA-81C1-62FD-E4E8-8F5A34B55C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45" creationId="{F2DCBA41-84E5-9BF4-7044-35848536A20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46" creationId="{27A573BD-D6B7-C1DE-1CFD-CF404AAB1B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47" creationId="{F2AF2475-2FB1-5CE3-AB83-E53315D0F0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48" creationId="{65EAE270-7FC4-50B7-D5F6-7C02E0203E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49" creationId="{39D584FE-C3DB-122D-3F16-3FD63E2612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50" creationId="{DF615BA0-4CD6-C63F-F3B6-306224ED4C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51" creationId="{E75B4244-79D6-F74B-3A00-9855604507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52" creationId="{8D97545E-07B2-6CFE-5571-751AF40BB2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53" creationId="{6F1BF9C9-A228-B29E-4A5C-C7109D9248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54" creationId="{1EF5E4F9-198C-01EB-FEC0-62DEBC2B47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55" creationId="{0B408EE3-40FA-9DF5-8D53-D8C069FDE5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56" creationId="{88552311-4498-0313-333B-EF9674D5DD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57" creationId="{F6E67AEE-0D5F-5266-1A66-639E14D98E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58" creationId="{F7405D63-9EAD-494B-4880-8E164F3928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59" creationId="{C390375C-D67C-812A-D142-C8374BF8B0D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60" creationId="{0DC5DFAE-3472-33AA-260C-E36FE04554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61" creationId="{5BD151CB-942D-C92D-DCC0-252ADC4B5CB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62" creationId="{8356BD2E-B17E-C647-E16E-4591F49C6F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63" creationId="{C3FA3CF7-2854-15BF-F2FE-C755B43C45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64" creationId="{21E51D5C-D814-2699-47B9-324A07BA312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65" creationId="{EB381BC7-49CA-75E4-ABF4-DCA9421B97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66" creationId="{116B7A5D-C928-92A7-2F03-23D19832B6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67" creationId="{40A7B85A-A62F-5979-71F6-0B4801499B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68" creationId="{C73061E6-7D56-B891-7715-57385368050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69" creationId="{42810574-28CB-F034-DB61-A3008224B8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70" creationId="{3AE5C9BB-661E-8276-4C69-9141AC8570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71" creationId="{167DD1B0-05E4-2F01-F74C-D14E04928D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72" creationId="{6F6E917D-FB12-4B2B-9B54-BDF32D8894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73" creationId="{432D257C-43C7-7F20-2779-67694375A0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74" creationId="{F41F707E-A12F-35D1-8CCC-1A465E5392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75" creationId="{424128F2-1E8A-42A7-9340-A9B953B5AF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76" creationId="{9C291F95-A89F-1824-0625-5DCAA9B6E6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77" creationId="{C715AF74-39F2-0A92-61B5-8CC2167C6B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78" creationId="{98A17A20-73C4-8DFF-3EFA-567D3DD586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79" creationId="{F18E0D8B-4D9F-9331-4B5F-DB32EA83B9B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80" creationId="{1F7D3041-FEEC-06BB-0B8C-A54A8159CA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81" creationId="{6206F496-A815-75AB-C822-709ECEC764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82" creationId="{60AC78C3-7775-2C92-3DB5-DEE74EBB57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83" creationId="{B4571ADC-ED03-5403-D127-35700B1524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84" creationId="{AA33C524-4B33-754C-61AB-929BB051CA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85" creationId="{E353BDA5-4EAF-F1BC-EBE4-AB2C217EDE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86" creationId="{1D1E14D8-3EEB-0CE7-B94A-78E265EC61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87" creationId="{0830B82A-3C0F-9857-E676-E74BB0AD61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88" creationId="{80000D41-B1A1-A73D-524E-FD85EA8F41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89" creationId="{F01B1906-0D9D-C2F9-73CB-141A8AC022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90" creationId="{C1D68B2B-4899-0078-DA48-C9B934509B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91" creationId="{251387C9-8561-01B3-EB4F-A9685744C5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92" creationId="{A4C7BAD2-D6E3-6318-9298-51DCE777D8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93" creationId="{F7EF87B0-B903-222E-D39C-279CBAA737C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94" creationId="{DF14DDCC-907C-2420-E80D-453F7FFE6C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95" creationId="{9FB358CF-2768-6860-8E43-4A55FAD0CC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96" creationId="{BA2350ED-E85B-CCFD-E2BF-B943DFC55D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97" creationId="{A249D79F-0AE0-237D-0CF9-21A89C07C7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98" creationId="{869D299D-9723-07A2-C0DE-514BC5FD94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99" creationId="{BBAE8F00-A2CF-1C3A-1A65-DC9851E1D7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00" creationId="{C9FD4123-C5BB-5F0F-12E0-AAE31DBA69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01" creationId="{207E7795-F588-9DBA-218F-C527BCA61C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02" creationId="{DFEF77A7-CE85-1F26-4E0E-2BC65FA5AE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04" creationId="{AE2FD56B-B059-0CD5-9F9A-E7A1B74465D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05" creationId="{93849E7F-95B2-FF13-EA35-D39C568C28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06" creationId="{B938982B-742A-6857-88B7-E221E654D9D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07" creationId="{C917F832-A777-BCE2-0E73-0686093B87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08" creationId="{D864B3EA-D10F-D877-5F2D-625B916CE9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09" creationId="{27C226C9-BA2B-6D38-0CA4-AA3EBE1D886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10" creationId="{01A30E30-6AC7-C336-973E-4DA56608108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11" creationId="{C92E4A10-C9C9-4D08-1C8C-C128CFDEF3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12" creationId="{E0C00938-787F-C04B-8F74-E2C31F78DA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13" creationId="{C25482C9-D874-E71A-E954-E5956FE352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14" creationId="{A5D12718-2112-D03D-A57A-445C6C2FEC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15" creationId="{95EE2071-7FD5-B6F8-9C8D-D8902FBFA6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16" creationId="{93568A3E-F6A3-5D3F-5698-D02ED3DFAD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17" creationId="{F01F9CD0-6120-54CB-0A9E-F1C2D4C26C2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18" creationId="{02EDF525-9EAE-C878-6E57-D176396521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19" creationId="{529F685D-A463-9D84-0946-6A802A149B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20" creationId="{CCB603B8-B4CB-5436-2E97-2CD79A5060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21" creationId="{D4E9E3AE-EE5B-DD90-327E-42F4FA3CE4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22" creationId="{A501B10A-1390-628F-66B0-0AC33CC360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23" creationId="{F1606FCA-4A9F-22DB-8561-E2CB5BF19CD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24" creationId="{65CCBDDE-E797-2B6A-36AC-A9469DB487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25" creationId="{A3C9FBB0-2A3D-DF47-5F3F-F2AD0460C5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26" creationId="{8E52E1E1-20A0-6D9D-44B8-FE13274A00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27" creationId="{923E7427-D42E-BBC0-56C0-711A31B886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28" creationId="{933E2871-7CD5-DD06-96E4-01F081F37F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29" creationId="{A68BA2E8-68F6-D2E5-6C2E-B717EE82DF2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30" creationId="{1F75031B-08F5-1C95-6D39-E7183A38CB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31" creationId="{F39E7C27-8C7F-B1A2-709E-5F21226385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32" creationId="{F1078602-2ABA-C194-1ABE-1F097ECB08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33" creationId="{A2651459-53A0-D69C-45D6-0C4D784337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34" creationId="{2822BCA6-284A-63D9-26B4-3949DF58D01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35" creationId="{467EFB7E-88F8-EA26-1991-E3DADB19B03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36" creationId="{F2D7C949-83A9-B907-9DB8-D1100A795D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37" creationId="{E56986E0-34F2-5CE4-96B0-F757600A65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38" creationId="{040A520A-4F97-29A9-6711-032FAF3EC5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39" creationId="{67D1A08B-988B-F41A-F0B5-6E8AC23E21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40" creationId="{D28810B7-7438-8564-E73E-DC577F084A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41" creationId="{5101B584-D049-7C37-5E24-76965B6831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42" creationId="{EED12DA2-D59B-0493-2AA3-922A4A43F8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43" creationId="{9B48692B-1153-1C9C-4D4B-B6811AD1EE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44" creationId="{1481144C-EB76-7023-403F-08E75F0BBC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45" creationId="{D69CC480-16EE-44AB-21ED-6829C78EF0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46" creationId="{95C45AD5-8718-264B-4EE6-3A6FBDA86F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47" creationId="{F04A0CE0-8401-CD8C-AEA1-8EE99A4EED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48" creationId="{D754DA0B-558A-3CC2-FB6C-D0AF2E5BA1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49" creationId="{43C23F51-7E79-029E-D258-33837A6A32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50" creationId="{C10214D0-D4F3-2D4B-BF51-2F79080D87C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51" creationId="{DFD83612-91FC-CCF7-0374-BF12BC76D4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52" creationId="{BCF14752-0A7C-9233-94D5-4450C1C6B3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53" creationId="{BA22F760-A652-BDCD-89CC-2297D05981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54" creationId="{A5754A7C-5996-C661-AB99-12BE1E6F9D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55" creationId="{7246166B-7437-BF41-85D1-95436E2C71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56" creationId="{29E28CEE-A0A1-BCCE-30D6-388343AB97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57" creationId="{E8F653D3-DC5D-1027-0CC0-40F06161E7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58" creationId="{C9BDEACB-D8D6-4705-F201-01F612E81E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59" creationId="{0680CF34-9308-8321-0A3A-775CF0960D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60" creationId="{878390D5-E895-20D7-8B8F-14615C25E7F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61" creationId="{3D4F7D46-09F5-5D1F-16DF-8BBC75EC1C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62" creationId="{BF8AD43C-151F-7BEB-9CEE-16292A6025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63" creationId="{27F78FC5-058D-1B02-FE10-4AF74D25664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64" creationId="{139338E3-3753-844D-AC8C-5FCCB62043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65" creationId="{6C5D6169-05D7-7075-0F82-EDE7CD4E7A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66" creationId="{37DD1657-C63B-A6A4-26A4-ED5389D18E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67" creationId="{B1BAA178-64C7-B3A3-13B0-5DC7E8A2F8A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68" creationId="{8C880EAC-EFC4-C3E1-7378-B6044F34B7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69" creationId="{3735C368-B476-9855-B732-8C0A5CD54C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70" creationId="{B1C65780-8B4C-2F70-ACA9-24926C46AD0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71" creationId="{AB7882A9-9B7A-614B-157F-5E372E185DD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72" creationId="{94460D49-C617-DD59-A22F-335E93D4AF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73" creationId="{4F03A68E-5C64-9DA6-71D5-FDC6B92B105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74" creationId="{3DF79638-A8D8-6898-BD55-509E72A1B1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75" creationId="{D504B447-D019-3506-ECC6-773059DC260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76" creationId="{4C0C16E5-15A7-8A67-F2E0-9A0B54C78B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77" creationId="{81D57514-20DF-1F85-771E-19A8C802A06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78" creationId="{2FBAF23E-8813-ECF7-8702-00244533D3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79" creationId="{57598D31-FCA7-9014-95F3-B0BDEA5B0E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80" creationId="{23FDA330-70A4-DDDA-7B62-AFE51DFE19B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81" creationId="{B2EBEB9C-177F-F818-2CD4-BB286EECE8E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82" creationId="{E9AA37D2-5258-9CA0-E606-191F866C84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83" creationId="{21693E9B-D523-DA1C-3FFA-83CD55889D2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84" creationId="{0E92C5DF-3048-5413-D80A-DBFF9D5CBCA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85" creationId="{A1B0B566-B0E8-302B-C234-A4ACD9884B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86" creationId="{7FDD5229-AF24-C67E-3D8E-8DDACE3713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87" creationId="{A6F7EFEC-F01B-B939-113C-CE7257BEF3D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88" creationId="{5FBFA08B-9673-1AB5-6FE4-D073F257A6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89" creationId="{7964666E-68D7-6D05-7124-D942F39B4E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90" creationId="{240612ED-B90E-85CB-ACB1-04EDCA67D8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91" creationId="{1503BF79-7CF6-DAE3-7089-F809BAE25A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92" creationId="{CECF5625-1C62-7FDD-8141-6A7162DF32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93" creationId="{CCC830CF-558F-D047-C787-3AF64BF235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94" creationId="{9A3E6BD0-8A47-75FC-865F-F5584029FC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95" creationId="{3097AABB-D5C5-7BB7-B9B7-81AB13119E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96" creationId="{1C11814D-E7B6-4F2C-48BB-0A3AB449E3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97" creationId="{00F3322B-2905-7660-CB50-C8A1B6CA2F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98" creationId="{71E97A96-3B99-EE6B-75DA-EE1F14B0F7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99" creationId="{AF47D002-C80C-DB2F-F1C1-24D25382B4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00" creationId="{A34CD9D6-7287-A761-3DD1-1CCC300C1F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01" creationId="{98513D99-0DCC-9FD7-016E-B23C0AEF8A5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02" creationId="{877E62AC-7307-556E-4E12-2B6CE32BC2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03" creationId="{A366B831-5701-6415-74C2-44F0AF7A03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04" creationId="{1696A201-A400-2265-0E9C-27C8B6ABEF6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05" creationId="{A75CD11D-6D22-FC1E-3EF9-51CFA2A43D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06" creationId="{3111B3A9-3FDB-9F56-ED26-9C914E48FC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07" creationId="{63EA2A41-A09C-4635-05FE-583DB19BCC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08" creationId="{463C2F35-0F1D-F553-DD1F-1D929C2374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09" creationId="{DDB5AAB7-BDA6-E05C-34DF-F2D8525727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10" creationId="{1CF84F3E-0606-FBF5-222A-4D411E6399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11" creationId="{7D933A56-499F-B5F2-2BBE-BA994A87E3A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12" creationId="{8FF566CD-952D-0E0A-2369-8D6BCDF5F2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13" creationId="{85122756-9251-384B-3AFB-0CE2B6B6F4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14" creationId="{314E29A8-753B-0284-4EE8-22BB26EBF6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15" creationId="{7869EA30-F253-E480-F613-048F00C0EA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16" creationId="{C8412B86-A4FD-CC36-05B9-299DFE0C93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17" creationId="{0EC716DD-E3C6-2FBF-CF7A-E75436B1635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18" creationId="{6831FEAC-2BCE-87AB-2DFC-96723E1D06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19" creationId="{EC9095BB-6056-4BD1-619B-5B3A974850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20" creationId="{6975DA40-C7B6-CA24-B7A0-025B7B7645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21" creationId="{5B240AA2-EBBA-0997-BA63-13F3FE4F67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22" creationId="{A24A1FFE-32A8-F289-8305-4A106062B4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23" creationId="{9D2C7481-A5CE-2638-1CF3-3D35FFEF485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24" creationId="{3BFFE65A-C1E0-8314-8590-86FAC7B5F5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25" creationId="{B8DEAF27-FDF2-6FF6-15C8-9B32F97C40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26" creationId="{EB2BACB1-521C-C769-0164-4B1373540B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27" creationId="{0C27DD58-E098-6163-5F15-096A2FE93E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28" creationId="{EB80D1F0-CA91-0F2A-C108-A681F4F39A3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29" creationId="{D943ACA4-73C3-7705-6E86-D21DB2FF04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30" creationId="{26C45C7B-B5AD-E4BF-FA42-829BBEFAAE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31" creationId="{D424C5DB-3915-8868-1164-10030B6AD1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32" creationId="{9ADCC9DB-9189-B33D-1732-03696E4681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33" creationId="{C27E166A-20DD-193F-D0A3-626B33C60C4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34" creationId="{223C0B8B-4EB0-837B-B087-7D6E45391F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35" creationId="{9D9744DB-E83C-A677-8B26-87E6C94D62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36" creationId="{AA5CB495-E45A-5FA3-830E-0FE542E924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37" creationId="{079246FF-3CD4-4FB5-8A1E-E89F987F9DF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38" creationId="{BDC45191-A9D6-7F49-F737-0C3F60FF0B6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39" creationId="{642946CB-F203-16F5-9069-B7AB984A36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40" creationId="{E8195F16-EC07-68B9-0AE3-ADA8C6CC93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41" creationId="{E5ED4B53-5258-F833-8791-10DC96F423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42" creationId="{0A808F01-7F5B-C131-1C7A-BCF71C30FF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43" creationId="{65C58CC8-0FE6-AED9-6870-F27C157817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44" creationId="{3E7748C9-C512-1CE3-0D58-3542492C14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45" creationId="{9C6D0E64-C959-B834-A602-CC55632CDA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46" creationId="{82516DF1-0223-9909-2466-50AEA73F22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47" creationId="{7E24B98E-EA71-6E9F-4149-8D30AA16A2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48" creationId="{0F9306B3-EE76-3FEE-6F64-868C0CF0A7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49" creationId="{4E8923D8-9CCE-EC1E-6108-EFF52D568F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50" creationId="{90BDCB1D-C260-9D52-C21C-C6EE1B0F14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51" creationId="{095A8DA4-E190-9669-8BBD-515AFA4DC77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52" creationId="{BC81737D-1C55-7D7C-63D2-EA644C2FAC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53" creationId="{D89FFF90-46AB-AFFD-C505-9177D8FA2D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54" creationId="{B566D104-FC53-B4DA-C084-6F8D3C1FEE5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55" creationId="{08470BB8-0830-0BEA-4CF4-0F18CDFCEB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56" creationId="{42321E58-7175-1D0B-230A-96EA868580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57" creationId="{A7E0858A-47A0-181E-BE30-1D8C2454F2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58" creationId="{887BD657-27C4-FADF-36A0-14F2D278AB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59" creationId="{EDFCF071-41CA-3647-21EB-AD887DA980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60" creationId="{C22CDBE6-FB6E-7805-0C09-04F378BD78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61" creationId="{D1906BB3-9063-4570-B6EC-17A7B8C23D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62" creationId="{D05ECB98-DB46-7BDC-3D74-E860DCB486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63" creationId="{8D7F5F50-12A4-802A-9424-C39050A85D5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64" creationId="{115DA4C3-E94C-2EAA-1E39-F8CBEB33BE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65" creationId="{56D50D8F-C542-84E0-D7CC-2CE787BAF7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66" creationId="{F510831E-F14D-BC22-C679-DCF08098C5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67" creationId="{E85FB6CE-56E1-3445-C47F-91F81B47E86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68" creationId="{9AF52CE4-C886-E5E6-813B-B2B41E70176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69" creationId="{D189393D-89BF-B9D8-EFFB-70A8F3917F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70" creationId="{0CDC66F0-C5B3-8582-2C6F-33C2AD5908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71" creationId="{09EEE9C5-BBE9-C72B-0747-993A7D7B641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72" creationId="{00E77D64-6AC0-7DAB-4EDB-21B22E9A246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73" creationId="{3B08B366-3563-165E-AA5C-F8CE68A72A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74" creationId="{5B124A03-DE27-03AB-5AAA-A5CD84C7E2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75" creationId="{2D46A7CF-CC1C-7B9C-CA82-51485021BB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76" creationId="{ED60C4C3-0F5B-F6B1-B54B-EAD350C8A5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77" creationId="{829ED2DB-5B33-69EE-841F-7ED7BFF9A2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78" creationId="{889802F1-3474-AE8C-4E6B-D3AF1F8D324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79" creationId="{AF8C68E4-0841-474D-6BA8-E3F0F73F0C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80" creationId="{F9C10F88-0CFC-AE68-C070-AEE4CCFB51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81" creationId="{9A7472C8-E775-5E58-B441-E0CC507598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82" creationId="{9063A9C0-15BF-FB85-2853-4BB554F12C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83" creationId="{6853168A-0718-BE31-9F05-D1A69D714C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84" creationId="{E0080962-666F-82B8-0322-9BBF07EFF6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85" creationId="{4C5618B3-8CC7-0A4C-3340-6C85F01693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86" creationId="{BFC1A3A5-5AEF-79F6-D25E-7528C0A134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87" creationId="{5EEF47B0-1616-50A7-0CC5-76F64029A8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88" creationId="{9F36AC63-2683-0638-69E2-36F907B5EF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89" creationId="{D93BB08C-584F-28CC-6A03-57749E6A2D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90" creationId="{5ABC9B27-E14C-8191-B361-11528270DCF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91" creationId="{4AB0E68C-AE4A-A273-CA3E-E001F84450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92" creationId="{5F9EEE33-B9AA-BFB4-1762-5E32F678CE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93" creationId="{09EC6492-821B-46F7-F63A-1F087670F5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94" creationId="{09032D35-6013-3ACF-F4CE-F3368D464A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95" creationId="{B7E7011F-1985-C4CD-D9FC-F571C3DCD1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96" creationId="{988B965E-5FEA-5743-BDDC-6A9DC8B5D2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97" creationId="{6C1010D8-5760-C4B0-9628-442C9CF9E6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98" creationId="{409C328F-3AA7-6C16-43B6-5979075066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99" creationId="{D3C6C9D8-962C-07A4-4F80-2F806DEED1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00" creationId="{E6084F6E-C5FD-55C0-F197-6D5D985D53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01" creationId="{2BAE0877-CC22-E9B6-B129-530781A7912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02" creationId="{19453B8A-5579-F8FD-1B41-291D264FAA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03" creationId="{EF4EB5C2-AC2A-7D06-FBBB-9D1EFD77E3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05" creationId="{D1321AA2-D902-71E6-4591-B460266B7B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06" creationId="{9EE7E589-249A-768C-E487-F0895CAD90E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07" creationId="{788168BB-0A1D-A668-FCFC-8D89A9673F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08" creationId="{EFBF7B3F-0C9D-C28C-F6B0-9D27B3EAF3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09" creationId="{1EBA18B4-9B95-DE53-3D77-491ADBF3C0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10" creationId="{D35920E1-D3F1-C8CA-CAEA-6BB8F34F24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11" creationId="{C2804253-C56F-9A30-F627-63C5298EE6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12" creationId="{8C4130B7-2B81-88AE-195A-8DC5B531365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13" creationId="{E16048D6-068B-6074-4C1B-88047CDB44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14" creationId="{16C6F7B1-98BD-00E1-14D2-A9B46F789D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15" creationId="{F025F6EF-AB93-B57B-FBFE-2770846934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16" creationId="{1A51ED41-0A11-C2C9-1222-142E0C74EA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17" creationId="{962D44E0-D1C7-101B-61BC-2B8F22367D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18" creationId="{947E848F-2BF7-01B6-1557-28CA6C7407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19" creationId="{648FA1C6-B883-8588-C6B2-E8BEC69FCD3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20" creationId="{2E35502F-8975-6962-281A-6C8EE6E628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21" creationId="{814F5A11-57AC-4327-66F5-117CC4FFC2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22" creationId="{8692C74E-EA12-7AEE-A9E2-1EB1EA6E52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23" creationId="{21E33CCE-C5D0-E569-7FB0-8C5EA29A61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24" creationId="{ED2E5BA4-2F5F-5BB6-D18B-6BE22B13B6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25" creationId="{56263823-A1D3-DEF7-D120-05036621F2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26" creationId="{B63A7D24-42D7-82DA-9297-4F2E54D156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27" creationId="{16E8283B-B4AD-60D0-6459-654ACE3AC9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28" creationId="{CAC476C7-62EB-9230-4E50-2563614810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29" creationId="{A77464E4-5F95-DFEA-7B8C-4F35AFB6EA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30" creationId="{FC6B9625-E5ED-ABD6-053C-896A7CC85F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31" creationId="{D96CCC3E-AFB9-8F8C-0A8E-2FDCA96EFA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32" creationId="{B507DE74-3160-FB87-B883-C4264F4F575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33" creationId="{1AB62345-CC83-0554-0E96-044EBA3DC2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34" creationId="{0E2416AD-EAA4-CA5B-D189-2BCCB5475A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35" creationId="{C436D6F4-3A77-8D67-66B7-33121B2BF83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36" creationId="{C1713872-7208-C008-CC55-D39614DECA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37" creationId="{1696E19E-A827-F16B-BF38-2DA41846A6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38" creationId="{F905FB51-0C83-7D9A-FC34-96C5A52371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39" creationId="{20756292-D416-3F53-D4F8-C4CCA94634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40" creationId="{50F602A5-8FB2-9AEB-2D7A-51A2FA1A04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41" creationId="{22986172-A555-4ABA-4470-EBC9B1386A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42" creationId="{96B77D9B-FBBC-FFD5-CE3A-BD62859BFD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43" creationId="{18280E55-EB0D-E1CB-91A7-359FBDCD7E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44" creationId="{6FCEDF20-5F13-5A59-F608-B5E7BDD90E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45" creationId="{AE4CC606-BC8E-AF8F-222B-71D48F16D22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46" creationId="{A0DBDB69-9834-D0D5-F581-F31B822ED6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47" creationId="{F3C401BA-99EF-BC3F-D782-666E637038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48" creationId="{C464DF6A-0891-E447-8864-CB196B1FA6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49" creationId="{4F1B3D53-F632-CC53-7E3D-7A9DA5EAAF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50" creationId="{4DD2BAA7-2264-C428-4C6D-1D64D4A9116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51" creationId="{CF07DE25-D810-E581-10D5-2CA9AC1DBEC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52" creationId="{97E5F31C-CD9E-71AC-B7F7-1532E854FD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53" creationId="{62FAA612-B6AF-F9A6-A424-967292C73A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54" creationId="{C5E69809-9A69-CD79-F287-953896DB12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55" creationId="{99E1E84B-CE4B-A889-F745-EEF0BA8244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56" creationId="{3A855CA8-9EF7-0128-CB65-D3532EDC46C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57" creationId="{8A5BB34F-D02B-E6B3-F2C3-2D103C832B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58" creationId="{561CB841-3224-B128-46F5-46F9BE4E05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59" creationId="{69BF5383-98AE-8BF3-4342-0929176935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60" creationId="{E76FCD7F-D1F1-1484-DC06-A9F3D6BC29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61" creationId="{DFCE40D7-709D-8DD7-D9DA-A37277C3D1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62" creationId="{0E5DE7AE-594E-F20C-A2EB-CC7F638733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63" creationId="{9900761C-94C3-C134-A45A-369BBDD7D8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64" creationId="{DA94AC31-BFD6-6F00-097D-F209A7FEC8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65" creationId="{823870B7-1C85-0C54-2AF9-4B0EF877F06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66" creationId="{EE9FF920-643D-F1B2-06AD-18372FD8E8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67" creationId="{23775B42-4C97-C8AC-D377-DC00A90369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68" creationId="{0EB724BF-75E7-CC9C-8A51-DBD825D5E1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69" creationId="{9C7AE81D-2518-8A67-2089-B8559AF0BD2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70" creationId="{BF75B269-ECB7-2F78-8773-CF27C9AB16D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71" creationId="{A4A04DA1-AA82-569A-67D1-8BDE0C857A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72" creationId="{1E01B139-140F-B3D7-CE31-69C87EDC2C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73" creationId="{E8A1ACC6-6314-EA6C-8872-29B773D6C02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74" creationId="{1E3AAB7D-4B47-C010-B191-A9B19E915E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75" creationId="{963BF9E9-B28E-1EC2-08D7-49C1830D17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76" creationId="{443F1308-3E69-4433-4461-C9F14BADA15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77" creationId="{53884705-56D8-0D2B-1DE2-1AC7679F42C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78" creationId="{F2682968-E617-3F2B-CF66-329EA8FCC5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79" creationId="{DE06148D-4815-B0DC-F1F1-F47B6154B8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80" creationId="{DCC7A9E1-9C12-C9A3-D039-D571927660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81" creationId="{372B06EE-8ACD-033A-B1E1-2D11A2222BF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82" creationId="{1DC97C11-8C98-9E38-F798-EF82B58662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83" creationId="{DB6CACAB-8B6D-8BAA-A04A-902EF48575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84" creationId="{554EF33B-971A-ABE3-362B-BA627BF719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85" creationId="{CEC058F0-FDAE-E3F3-E400-44E9C77C2F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86" creationId="{5BAEFC30-B913-7FDE-ACF3-E8BD680B14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87" creationId="{22ECA3EA-99C8-7BC6-D135-372B09470C2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88" creationId="{007CB536-304C-0833-273E-8AD787CD25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89" creationId="{A4A68044-64D9-B940-BBDE-5F51A7F7603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90" creationId="{B2150A2A-189A-6EE3-8A63-3A697D1909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91" creationId="{20C256F9-E2C6-42BC-3A09-FC2991743F2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92" creationId="{20640755-A12B-1493-A852-DE20F75435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93" creationId="{A7E55C89-8702-E512-AD54-C756DD2AC9B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94" creationId="{2341D48E-8E15-D937-A270-8D8F26C625B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95" creationId="{3032425C-458B-5F94-5BE5-576FE0D350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96" creationId="{2C2B1684-683A-638D-E8DD-A0AFD30C3AA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97" creationId="{C10C52D8-A8E2-7E89-2362-D04BB80343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98" creationId="{02492B3A-D843-CE5B-BE7C-024B760AFA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99" creationId="{07B5A7DB-1EDA-D4B1-DFAE-39EFBE6AE8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00" creationId="{8825C8BE-4DBF-F90F-9339-1F1396C11E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01" creationId="{9287346C-C167-030A-87F3-9BD4800A18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02" creationId="{C1CBDA6B-03AF-927E-DDFB-0DE2D8DC5B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03" creationId="{7FD593A6-AC22-5651-5BC5-FB5A3AB8764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04" creationId="{FEC4B504-75A6-8210-A4B0-F9AF1BD177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05" creationId="{944D6AE1-CF30-2C30-17DE-ED515C9281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06" creationId="{CBA88BBC-72C7-9E05-4572-E52A1C85647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07" creationId="{F6DAC3C0-94D2-C01B-97DB-975A56D2C1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08" creationId="{3D71752B-F5A4-DE43-98DA-0D9E2A42CB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09" creationId="{EA5B8F38-E134-BC29-EC49-1AFE94F969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10" creationId="{5DF092E0-62B8-CC44-5058-BC4BFD6375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11" creationId="{E7E5BA37-AD00-A8DF-3399-D197BE3BDE6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12" creationId="{7C40E927-6B51-7A6C-CAD3-205F4FB047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13" creationId="{89EC66BA-8B18-527B-E4CD-C1898AC4794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14" creationId="{30FFEBEB-0A52-A94E-61B7-EFBFAD973B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15" creationId="{F879192C-AB53-559A-E9A7-6A1841FE63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16" creationId="{8864E51E-13C7-86EF-92BE-25EC9F4E51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17" creationId="{5C852C63-F63D-344E-8B0D-717511BCE7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18" creationId="{F00DA216-FEE1-082D-91DA-3A1437D9E7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19" creationId="{840B14C9-0DDC-8E48-1CAD-B6E227412A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20" creationId="{FBC33DAA-4EBB-CE01-A349-C30D2FE20A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21" creationId="{2F4AA8EA-846E-0B5B-8245-9E994006DB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22" creationId="{2C1C0281-B507-9559-172D-E2928CDE09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23" creationId="{F9FE16D7-508E-23C5-BC31-EBC78A750F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24" creationId="{91C07CC7-5182-368E-9E48-B84D616D88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25" creationId="{2E2CADA4-CD3C-6981-838A-4DB0AC4EACC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26" creationId="{EC1EDA4A-C748-EB54-CCD1-0F155D4309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27" creationId="{169BFC78-8EB9-5B31-FC92-2D34FE6D11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28" creationId="{04083B17-CAC7-CF60-F1A5-9B2C860FDB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29" creationId="{63E9144A-9266-95C3-C0B6-119671FB2F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30" creationId="{4D12E00A-E0CB-30C0-ED6D-306CAD471E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31" creationId="{9B82F346-EA86-A5EA-4188-4BF93CB975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32" creationId="{4C59CD01-B27E-8169-12C1-01A29E0F057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33" creationId="{772343BB-7F0E-0CED-5E9E-AD8EA99247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34" creationId="{C0C0D391-BFBF-0857-B6E0-21E9A934461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35" creationId="{5E5655D3-CB87-6B62-C482-DA9CD015A4D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36" creationId="{2B376F11-962D-E385-67BE-2C9A5A7454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37" creationId="{23A81A27-48B0-A566-0387-F3175391E2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38" creationId="{7A908EA2-CFDC-97C8-C561-3ACAEC1CD9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39" creationId="{E0DAF646-868D-96AD-C0BB-57C65232723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40" creationId="{9FE8C4E8-D043-CF4C-2726-DDB07C719C6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41" creationId="{5BE7ABB9-A755-2A82-8A67-5BECF78A663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42" creationId="{639E2C68-9312-4ADC-DD29-A0A013226FD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43" creationId="{C7260DA0-F910-DF81-BC0B-229BC0B2E3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44" creationId="{9C0AEF57-1FA3-D7E8-A7B5-4FA834F773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45" creationId="{BEABF713-AF0B-DCAC-FF33-457C1CFEC1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46" creationId="{FFCC2A12-F402-C1A1-1C39-14CA574FCB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47" creationId="{0E1100EC-531B-1B7F-39B8-2897DF6A61A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48" creationId="{8686FBB8-0EAD-AF8E-A3BD-6EA7ED9139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49" creationId="{3E7AE1B9-1202-35F1-03C6-FC61E6FC46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50" creationId="{6DD0A200-B130-AE97-459E-167BF4F713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51" creationId="{6F032C07-D91E-4D80-3F55-B6AB9501900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52" creationId="{4A090C83-0764-9335-CF43-CB39AD9933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53" creationId="{59D4B833-A448-3B5A-6F06-D83172485D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54" creationId="{86790F87-760D-F24F-D4B5-76785D8A68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55" creationId="{E8BE4F16-6E79-E796-2CAE-9A06A70768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56" creationId="{388C73C1-D136-4F2D-3C2C-F75E0F44DF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57" creationId="{2BEABD07-197B-3A57-2AEA-EE36997C29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58" creationId="{6FF48D85-5E04-DAAE-1DE3-42C04A06656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59" creationId="{B2F3AC6F-3DAE-F8F3-E1F5-FBD78FD434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60" creationId="{55E91545-79E9-60EC-9B48-CA5F215E6B1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61" creationId="{16C99FB4-F306-CD55-0133-BD1D4119FB1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62" creationId="{8348B777-17F5-5B87-B89F-E1C1C514D9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63" creationId="{0C55FC50-CC01-9E15-E98E-CB0AD3FAF8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64" creationId="{67C1EFD4-991D-27EE-37F2-CCCAD15389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65" creationId="{656B935F-274C-F305-2678-1FBFA94241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66" creationId="{C6DEFC4D-5437-8F6A-F56F-CC320C17582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67" creationId="{AFAFF2A6-75E0-5DDD-21DE-DDFA4BB67B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68" creationId="{0B732867-0119-EF71-6DE9-1F9B3D3FA1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69" creationId="{5899422A-C8A5-E0DA-47A4-A08D30D0F2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70" creationId="{62F942F2-6492-3F64-938F-441D2F0390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71" creationId="{0DC63D37-E503-BC41-40CF-8B3ABC8D31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72" creationId="{B8C837B6-C694-8080-E004-C41626D4B6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73" creationId="{A46507A3-4D6A-0A7E-8D8B-EB0A86E9A6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74" creationId="{639A566D-5DCE-B7D9-723D-6619194B921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75" creationId="{4F853095-2B3D-0FF7-83B0-070DAC5C317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76" creationId="{1914EAB5-A836-F363-A0D1-F73B195498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77" creationId="{EF2031CE-1E55-A6EB-F6E6-3DBB81569C9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78" creationId="{5D9C0EF5-6182-2DE2-3C7A-3DDBFA3D98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79" creationId="{6E5E1806-9A65-C4E8-93E2-E841E16C83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80" creationId="{100B2AB4-198A-3AFF-BAB6-51BCFB878A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81" creationId="{07F41E5A-F8EB-AE6E-5D58-3306BB87A6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82" creationId="{EB345450-1192-3892-8571-93BB65F008D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83" creationId="{02A9A4AD-6B4E-8413-E845-C1B7135A82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84" creationId="{5920E6D1-B743-A6A6-D5BF-6FDAF99EFA1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85" creationId="{1F4F0A29-A364-0BB6-082A-96F86B7FCB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86" creationId="{64F16BC0-15E7-94B7-87BD-8996020D92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87" creationId="{608891B2-1582-DD62-765E-69FF79C471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88" creationId="{461F4F73-3718-2E12-023F-D2A2089C813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89" creationId="{3AACA030-9B2F-340F-64E6-73AC1049C53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90" creationId="{859DB112-ACDE-FE9A-F2D4-02AFA9B7C7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91" creationId="{18FA6FF1-8CFC-974A-5E61-D86549952E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92" creationId="{DCD45777-FA7F-6A4E-98AC-7B4854D3D3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93" creationId="{22019174-3AEF-74F3-8B27-3BD7C8470A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94" creationId="{F7774679-411B-18F7-9486-046F7D42F8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95" creationId="{FE9EE476-CD51-B041-20CD-A26DE4E822D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96" creationId="{1FFF8161-2FC2-9EA4-9EBE-B07FAC633E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97" creationId="{31609143-31D3-AD7D-22BA-AE216E26B5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98" creationId="{DF59F5B1-075F-4953-D822-56C8CE5FD0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99" creationId="{371AF1DF-9997-ADFF-4DE0-3F741A44FC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00" creationId="{D14AC56E-93AC-5C0A-7A01-7A3B173471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01" creationId="{C05E01C1-2C03-B654-945B-BF2C1DAFD9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02" creationId="{FABABF91-F59D-A5A1-DB05-119FCF4914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03" creationId="{9DA66518-C311-19AE-3546-89C9810A97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04" creationId="{7BE81620-1737-6C55-7ACF-7D87E66489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06" creationId="{A496E5A6-DA0C-557D-3E09-EB06C696ED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07" creationId="{B31BCBB5-64B1-5AF2-7FD6-B2A6A271F4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08" creationId="{0BF13E2F-4729-CB67-DEEE-64D9AAC5A2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09" creationId="{ACC60395-ACB1-F54E-00E0-6454197D2B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10" creationId="{1E46438B-77F0-74DD-8CD5-6B5F570B0D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11" creationId="{AD2A9B4D-F5E2-69BE-9D0F-490E134D4F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12" creationId="{2B213059-52DE-3905-EBF3-0D7EDFF858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13" creationId="{93DCFA27-D7A7-5DCF-476A-42A4E1EDF1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14" creationId="{3B48D871-C1DC-FC28-2286-CEE1E69B302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15" creationId="{0E3A0F94-8746-472F-42DB-FA8D6F4BC4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16" creationId="{2731DDD1-71DC-1951-E517-0E97EEA59D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17" creationId="{553EF83B-3B2B-20DD-8ED9-3D47C537B1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18" creationId="{831F73FF-37E4-8D9D-ED47-D1908077CE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19" creationId="{D3EDBD80-C414-F9B5-3C70-38A1AF6F02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20" creationId="{164B7AE1-1D55-ED0D-8D50-C5D4C8E031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21" creationId="{A1EC283B-C316-2C0F-096D-475D0B9C81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22" creationId="{4B626BB6-801E-F291-E2CB-B0C93D6A27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23" creationId="{A7211A8E-F7A0-850F-EC2A-04B6D0AA68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24" creationId="{76FB8E39-27E2-9C75-2240-499B6F493D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25" creationId="{1FD86E39-8CE7-2478-4425-28D7F36DBAA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26" creationId="{8C4D1F99-71F3-0E3E-C23A-6FA262A3DC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27" creationId="{B06C2785-0AB3-29F0-9DB5-51E3A49ACB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28" creationId="{8E45AADB-5342-D69E-546A-4091CCDA9C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29" creationId="{1BC1F627-DBE0-BFDC-0DFA-D413D7F160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30" creationId="{85E56B4E-9661-1837-5D23-389126C2DA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31" creationId="{7680B502-EE12-25A9-C71C-99A7C5268B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32" creationId="{F9865E61-7A3D-C598-8E9B-312D29D0AF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33" creationId="{FDD5B575-B66A-644E-C8C8-469492238D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34" creationId="{80C3E13A-89FD-062C-8987-89B05CD8EE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35" creationId="{AF6E08D2-EB70-36CE-A071-1D7B168FB3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36" creationId="{60A54B81-CCA3-0EE0-836A-522700984A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37" creationId="{83275EF9-554F-0930-26F4-5D5D3DCDB1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38" creationId="{873BD879-A856-6C8F-79CE-50103ACCBC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39" creationId="{8F87A423-D996-1064-A32D-472D8776B1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40" creationId="{BC9BEFBD-8316-DB22-A1FB-B045E6486A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41" creationId="{E511A277-BE37-9D29-DB61-F8C7316CB8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42" creationId="{0AD0A958-BCDC-8D07-2D9F-A7B8849E15D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43" creationId="{89A4951B-3F6D-0EE5-1E8E-FEC87C8996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44" creationId="{0189DE98-431A-5D4C-633F-A8926785D2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45" creationId="{C783524C-C983-59C3-EBEB-0907354F19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46" creationId="{1B9B588D-5701-36C2-1B69-A063E5C436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47" creationId="{1B013C8B-E704-8438-A3BC-BF13E3A4F3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48" creationId="{688F4E77-DE45-AD36-B6E9-70DBDA89EC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49" creationId="{8E14B780-39BC-2B15-77CD-0E78717C08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50" creationId="{FFCBD029-9574-59EC-CEAF-16A62C79F2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51" creationId="{43AE3719-D042-9560-C5B6-5124A80FFA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52" creationId="{1800BC23-C9D0-1DBA-CA5E-D0C7D4B1B85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53" creationId="{F4CC0EB6-8233-CE7D-6FFB-F77852C9546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54" creationId="{0E629383-7302-F3F2-14E9-D9B70B3D95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55" creationId="{FEFF24AD-751A-6EDE-135D-DE1F7846E3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56" creationId="{18996A69-C468-6AE3-22EA-C59A2554FE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57" creationId="{AD1D4BA0-C556-8F65-518B-14AD8A95B4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58" creationId="{9BF470BA-AB19-E8C7-330E-ED447969832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59" creationId="{F1D13093-3F2B-9453-FA87-D476FACC92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60" creationId="{199EC2B5-4C5A-DBFA-56CC-AE1448C7CE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61" creationId="{D6C9FD82-93E3-8AE4-22DC-43E3492DE1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62" creationId="{65210F83-76A4-76DA-C0F6-3B91E8B32E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63" creationId="{AA7A5D17-0B2A-12BB-9846-9CA964EB16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64" creationId="{FD9B5F9C-1C79-BC38-8B67-B9EB7230F0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65" creationId="{CD1A1B76-03C7-6B3D-2C52-DA419FD812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66" creationId="{FBB91C6A-4EE1-6BE2-9B5A-2D9C53BCD4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67" creationId="{F3AA7488-1344-A73B-E2D3-344747F12B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68" creationId="{53B0AB3A-7E82-A6A4-018E-D332F710ED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69" creationId="{A28D47EC-3EEA-4202-40DB-B0082174440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70" creationId="{2DC50276-B489-A3A0-8FFA-A683165099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71" creationId="{B39E5577-7A71-26A9-548B-9527AF9641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72" creationId="{C9900C6E-C0AF-B6F6-CD32-57B2FE40B4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73" creationId="{1F3E1C22-90A9-305F-E330-8A581C3DE8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74" creationId="{45AECEBE-898E-F529-C4BD-FFFDEBFAC7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75" creationId="{EB443907-1B3B-8CCD-C8EE-85956DD240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76" creationId="{45C0D539-8D03-8779-792B-425B7CD986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77" creationId="{B88BC0ED-D333-FEB7-CCA9-F941390959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78" creationId="{7654802C-B6AF-18AC-4198-EA487BFFFF2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79" creationId="{F60CFC37-195D-C905-9623-5999AD9EA2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80" creationId="{87154AAC-6357-2C24-1003-183F9C2360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81" creationId="{EFB23231-5F0A-32DF-86F3-2ECC83BD79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82" creationId="{420AD899-B5F1-0C95-6019-2B27C2278B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83" creationId="{6EBC4F5D-5472-DCA8-B49B-C54DA7782E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84" creationId="{E49BBFDA-DCFA-A9D2-F08C-E453426143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85" creationId="{33D8EC79-9F68-861B-729A-F12B4C9460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86" creationId="{06C912D5-5CDE-10E2-B001-19EDC6643C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87" creationId="{0836F821-21DA-90D6-46DC-D38432F992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88" creationId="{0E84A3AD-357A-E79E-B603-90C34E9866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89" creationId="{E740F1C3-7CC0-3655-4185-0D4B219A71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90" creationId="{C5B55E58-59F5-1C8C-2428-CF04B77BFF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91" creationId="{122BF3CD-2603-F094-BEB9-E18D4A19B0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92" creationId="{3FACC8A6-B66B-5CE4-453C-4775B7FE5A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93" creationId="{7C8871C7-4DA8-43BE-8576-2E818F1A6B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94" creationId="{3F219EDD-CE14-B211-0870-C88235219C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95" creationId="{CA9E8E8C-0F8F-4AE7-54BE-736C70C7482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96" creationId="{190C9D33-DEDC-3BBE-9854-0966D15EBD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97" creationId="{EAC28409-CF5E-1E82-82DA-58DEB00E8C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98" creationId="{8A5CB81B-8E1D-7334-A4DE-DC37EA7473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99" creationId="{B6F486F3-4A3C-89D9-B965-36C1EB7A04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00" creationId="{C2BC0DAD-29FB-BD8E-8077-DF9F8A24DA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01" creationId="{6E56E366-4D35-F64B-579A-522CAE2DBB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02" creationId="{8EF698B2-1490-78C8-E101-56E513BC86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03" creationId="{042AEC37-7B1A-862D-77B2-DB52B58A35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04" creationId="{1A4BC6CE-3235-5A4E-7DD4-55346EA068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05" creationId="{4BCEDDE8-9B9B-970C-3D21-F10EF7AC33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06" creationId="{62185160-054F-4E1D-91BC-9519028F01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07" creationId="{C96EECD3-E6D5-5F12-554A-4434387D13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08" creationId="{F2F09056-4413-B968-9DEE-F9CD41465D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09" creationId="{ED901F65-58FC-7483-D32E-6D442200018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10" creationId="{1EB1C9F7-5BBE-E8E3-29D6-5243FC1C5F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11" creationId="{6FA428CB-618B-C673-6E69-A7E3837139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12" creationId="{6C3235BC-D840-9AB7-E47E-1CF1BC4F73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13" creationId="{F3FEFFA7-498C-6BC3-6E76-360121A257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14" creationId="{D0986F65-83D6-EE28-123E-8859E7B7A2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15" creationId="{9CE2FADC-CA3B-92C6-6DB2-8D5277C94A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16" creationId="{151E8262-0596-01B2-9A82-9DAAEF585E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17" creationId="{BF1EEA31-BC1C-AB39-A684-BE22B03A60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18" creationId="{FA3C821C-A4BA-BE3A-0D8F-C153DA5C48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19" creationId="{2774FE11-328E-B013-E4D1-51F472F15C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20" creationId="{55C2DB22-7FEA-4F1D-626D-FA67E9AEDE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21" creationId="{1D32D16F-2319-406C-78D5-422CCD0385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22" creationId="{04523396-C7EB-08DA-DD1A-CFE55DD2A1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23" creationId="{E95C94B3-5D70-4901-CCB6-909D7791A52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24" creationId="{260764A5-E59C-28A5-C51C-E1949E736B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25" creationId="{DED358C4-0502-2392-6BC3-B8FCC6BA32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26" creationId="{D593A225-2FC9-E437-A7EB-D32858812E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27" creationId="{3EE76F01-55F0-DCA7-FEF6-540C80DBBF6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28" creationId="{59186DDE-89EF-8F9E-5446-769511CAFB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29" creationId="{5DD50497-1CA8-C45E-E03F-1DF598BE06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30" creationId="{53B97144-7F48-E41D-290E-8DE800AC7E1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31" creationId="{1F2E96B0-0C24-4233-A305-4A078E21990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32" creationId="{62BB83FC-D0ED-D2A9-FBAD-5965F8CC16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33" creationId="{85733C7C-499A-3ACE-56F8-C0B007DD68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34" creationId="{55AC5068-D92C-DF08-E6F0-7320D65F14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35" creationId="{13E981A9-BBE8-E0DB-C6FB-F84F9F66EB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36" creationId="{1D026418-EEDE-29FB-A118-1FE6B668EBF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37" creationId="{E7C8B008-1C0F-B3BF-F17C-ADC59F1994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38" creationId="{09ADA294-3A75-58A5-2AEE-629BC50C16D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39" creationId="{BBA8D495-53BC-166E-D2EF-6C5090AA30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40" creationId="{DD2E5B69-1173-6548-523E-E44205A7E3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41" creationId="{10AF8BEE-7718-BECD-1A8C-85F08E940A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42" creationId="{BAE5D649-75B6-B7D1-1E3B-EFB7EF55129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43" creationId="{B85E0486-E0E7-A92D-B402-50F10B3A2F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44" creationId="{137EDACF-6FFD-80CA-9A44-AB136D770A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45" creationId="{C87879DE-204C-C300-E54E-8B47431A79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46" creationId="{603E7F9C-0FA7-1341-5599-80CAA89C062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47" creationId="{9672F206-2CBC-DC2C-FC67-7D8AD2CCC0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48" creationId="{36057885-08C6-CE0B-47D8-A09B7720FF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49" creationId="{4976B6A0-65CE-9179-4BE3-DA7519BDB3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50" creationId="{BFF39AF6-64AA-4E37-24D7-CF6808E51E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51" creationId="{F10A37C8-4A92-F146-5746-23DB94E56D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52" creationId="{27471DBF-31B4-2C3B-FCFB-7AD8F82551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53" creationId="{A682A791-869A-9BEF-DBB7-5B660D3236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54" creationId="{CBF1AD90-5636-ACBC-088B-22DB8269FC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55" creationId="{DB15D2C9-2F6B-06D7-A68B-180EA23D9D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56" creationId="{D55A8597-FF84-A2ED-8DCB-5604A0A1130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57" creationId="{FAAFFFF2-FD11-AF4D-E523-AFEA153F13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58" creationId="{1AFA29A4-EFEB-A804-BFC3-AD62C5B51C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59" creationId="{35971483-76BE-E5A9-0644-FA9217A12C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60" creationId="{4F02369A-24E7-9742-875E-A466CF8660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61" creationId="{9098E39A-8786-FF5C-7CD9-2844D71C76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62" creationId="{2D703946-3F15-9A6D-FDD9-63BB9456DF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63" creationId="{7A8714A4-667F-9BC9-FB74-66217AB319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64" creationId="{5EB066C2-D84C-CFB4-831D-AA25A299B93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65" creationId="{87643052-C573-3D74-AB85-F441E27491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66" creationId="{975E751C-3DF0-9B80-9C06-0F22B93517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67" creationId="{61F04C6C-9A18-F3CD-F8C2-BE6B2A2E03A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68" creationId="{765B4B63-3B2B-5864-5146-2483066C807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69" creationId="{E73CE764-8242-8AF6-2742-D7791C452D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70" creationId="{B59447FF-C98D-5993-679A-3A2DC0ABA4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71" creationId="{A6ACEFFB-225A-DEEB-0590-E737462476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72" creationId="{0FF4B0FE-83D4-084D-1C7B-B10DB652086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73" creationId="{716CB6D4-4EAB-092C-56E9-3FE71394FA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74" creationId="{050DA456-665D-3990-5851-E2CCB08CF0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75" creationId="{FA8F4DCA-D96E-375E-7CFF-4614BA546E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76" creationId="{B94E4D48-E58C-18D0-D56D-FC9F6DDE7A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77" creationId="{E6860D12-FF24-924D-8613-AC7CC41EB28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78" creationId="{BCB9CDBB-6F1C-D863-033D-130E184E30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79" creationId="{0E0AE7D8-FC5E-0B9C-8A54-3410B0AAA0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80" creationId="{1140B0E9-A91B-9902-558C-98C3EFCAEB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81" creationId="{E4166392-C5EA-7390-52AE-2A3882C2F9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82" creationId="{2B1AC4A0-8BFA-348B-DAAA-CF17B540139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83" creationId="{7AD512B0-6686-2E4A-D75C-B8CD10B063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84" creationId="{58884273-5783-3C17-544D-C6D959BECF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85" creationId="{346ED114-1FF6-4352-B0CB-E9778AFBDF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86" creationId="{0E064EDA-9DD7-26E8-9D14-526424F970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87" creationId="{C342CF4A-3941-3F2F-E1F7-9B8734194D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88" creationId="{ED86BF60-2BE3-9BCD-491C-E469560E35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89" creationId="{A9A88176-2E03-7E28-CD5D-62B0A1BACA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90" creationId="{B0121064-9734-4A02-7FA8-3A8CB7A6AD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91" creationId="{EB5B66E4-47C1-022F-2ED9-2BE81786B80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92" creationId="{76EE3FC7-5CCF-FFF6-B062-374C9563C81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93" creationId="{A8AC9A02-E229-47E1-111D-8C4397D631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94" creationId="{27E191AA-36D7-FDB9-1579-675001D9136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95" creationId="{98823943-C691-DC73-FDD9-4C47E897E5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96" creationId="{D3AE470C-951F-78F7-D5E4-EFCC5FBA2B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97" creationId="{5688D397-867D-67CA-D7BB-B2393D82B32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98" creationId="{0FD84E0B-2FE2-C76D-E5B8-699A06FBF0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99" creationId="{E19C8C9E-14A8-135A-1559-4781F4910D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00" creationId="{05AAC519-B7A9-1F02-7BA3-D85D4816C81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01" creationId="{786F5ECB-79A4-A609-FBF6-22B09F17045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02" creationId="{5179F027-D58D-A308-654B-A950CC6E27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03" creationId="{BB4A1496-58CF-E339-7172-C3DADDDCFE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04" creationId="{921FEA70-0762-2E27-7CBF-9A3C780689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05" creationId="{2BC465E5-00E9-D493-4587-9D22E9E368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07" creationId="{A1B82B08-943A-8E30-94CC-D7D1CB4268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08" creationId="{7663C69A-1990-C601-F32A-0421731F27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09" creationId="{BDAC6680-282A-7BB3-B3B3-CB62434688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10" creationId="{198E37C7-6655-8015-B589-B088468BA8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11" creationId="{C2267E79-C07D-1B2E-EB4E-6EC023A7E0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12" creationId="{F1B08F46-7620-4247-E408-7D5AD1CC10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13" creationId="{D739D37C-89E9-0BA0-1994-8501687C0F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14" creationId="{98A8225C-9D8A-F0FC-4AC6-211F8686DC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15" creationId="{6D1BAFB6-E37D-ED35-1C9C-706BEDBEA6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16" creationId="{C7799FB0-AA23-1C62-4816-65F96A9944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17" creationId="{4C64530C-A9CF-8170-A6DA-764CD83433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18" creationId="{803ACDEA-B29E-A166-E242-C316A1F3E1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19" creationId="{11B55CEB-9EA1-BBFA-2697-B345692409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20" creationId="{BBA7B732-2566-3A95-4185-59C2134F75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21" creationId="{AEF74A85-A32E-F3D8-B179-D72E569359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22" creationId="{CC15F1F2-BD85-4F9A-D1C4-AE77730811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23" creationId="{148CF165-EA28-39D6-7DB5-2F8E3BB9F2E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24" creationId="{D8DF2F0C-167F-A01A-432D-46F09F80F2F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25" creationId="{70A8DA25-9CCF-7B70-FF63-7ECA83784B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26" creationId="{9161317C-3CF7-0449-292C-2C0EA499446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27" creationId="{876D441C-61FF-254B-19D7-3BA4796F6F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28" creationId="{578F1E4C-0AFF-76F4-21B7-94015E65C1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29" creationId="{28B3E799-7E76-80E1-9497-B2F6179C75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30" creationId="{EDAD87AB-3D60-7444-A316-9EA186646B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31" creationId="{5928EF2B-2AA6-1C95-6703-02402281220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32" creationId="{7C284424-EC13-18A1-6FA4-60B333DCE5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33" creationId="{BEB9E8CC-EB3E-540A-240D-EBB424B9F3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34" creationId="{7C53B6FF-0DE0-0F50-04A4-670FF5BA8F6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35" creationId="{0EC63E5C-2023-9316-C379-571E3CFE7B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36" creationId="{6F699867-9ECE-C589-76A0-45F1B19FCCD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37" creationId="{33AE81E6-7FB7-166D-FDEF-549FD867E2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38" creationId="{55F9F3DC-F14E-DD86-17BD-41401412D1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39" creationId="{C4034C41-0303-8A5E-A190-74E85920E1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40" creationId="{9D81B81C-880F-FEF4-48C5-D33627F886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41" creationId="{BEAF601E-0B4C-5275-22C6-5344D21A48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42" creationId="{7A258B2D-9CC3-BB62-9DBA-6D09B59FCB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43" creationId="{D1C8EA99-5704-7BF8-F818-64D2CC66EE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44" creationId="{98B19AC7-C16B-A773-D2A6-63D97D0D44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45" creationId="{17E1D456-BB6D-29FF-1696-5B8008FBCD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46" creationId="{6AFFB670-31D1-235B-D71C-A91F54A6656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47" creationId="{D8487081-58C1-E464-24DD-0EA1BA9780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48" creationId="{826AE13C-F286-522D-2D61-3A021A1413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49" creationId="{470675ED-C784-7195-5984-D8BE69FEB7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50" creationId="{51D499BA-D96C-F2DA-2A58-CC71EA00AB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51" creationId="{92615DAE-0952-1A3E-403B-347BA797B0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52" creationId="{AA9E6BF8-7000-877C-19E4-5893FD3F63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53" creationId="{76DFB60D-7535-CAAE-804C-876B9DC65D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54" creationId="{D8B486D5-8CDB-32DA-355F-B0113CB112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55" creationId="{A412D61F-286B-3716-54CA-30ACDD6493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56" creationId="{F1A0F102-B6D4-5CF6-439F-17D09B7F8F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57" creationId="{23D93BBC-C94A-D493-2490-2DA4B7B82DD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58" creationId="{B9FD4B3A-7D51-5E65-C679-E9FAA1DCAC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59" creationId="{F1657639-A451-61B2-1E6C-F34A6FC8E4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60" creationId="{605E4A7C-8C3B-4217-621A-CD2DEF9CAF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61" creationId="{0F0F477F-7F91-0B70-4ADE-F59C57ED2EB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62" creationId="{F5BA7E93-7BF0-8FA5-CA67-FEA392423A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63" creationId="{57378E50-4E1E-6832-628B-0269BBB7BC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64" creationId="{7D4359C0-3C36-4FD3-CE16-7D2B0C1DE1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65" creationId="{726C0311-B507-3943-7B4D-225AA79C0F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66" creationId="{22FDBBD3-35FD-4A3D-0325-2ECA3C3623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67" creationId="{CD671917-0AEA-6037-F711-FEBDA4CE47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68" creationId="{0A01309E-E6D4-303B-688D-8E13AB4D242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69" creationId="{B6D6D0E9-59BA-85FB-986C-E58C874941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70" creationId="{D55E598E-8B2B-380F-4C23-342965E954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71" creationId="{93D80500-B6CC-283C-BEE4-8FA5C3362E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72" creationId="{7E9DD9D1-6B2C-B166-E783-C2399E0A879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73" creationId="{A5AEC830-AFEA-1B3A-22B8-EE332E510A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74" creationId="{B51F2D5C-2CBB-D138-BB7E-5CF1697B2B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75" creationId="{2C4B2890-3021-D5CB-274E-6272DF3DF0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76" creationId="{2FEEE64A-C842-8A34-CA96-E37626941D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77" creationId="{C1C0B804-B30B-DF85-F19E-2535270B10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78" creationId="{D82CA6AB-B0B0-95E7-38E4-94BA8D86C6D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79" creationId="{74D7F174-FDAF-5997-31EB-7F9A03188F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80" creationId="{E21CC14C-5842-CCD0-474E-2AA89ACCC0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81" creationId="{FD42F843-5853-B61F-2618-8588F50C586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82" creationId="{63EB5472-37D6-4ACC-800B-9D1978ABEC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83" creationId="{72FB7C7E-C236-BE5D-3330-4EDE804E82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84" creationId="{4EC9DFA3-568F-60A4-F502-7B0D551C0A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85" creationId="{48DC16BB-F822-3620-0D80-2C67F84F6C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86" creationId="{77B36F9D-D799-BE23-A99A-7FE0CF26E3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87" creationId="{8FF9EE0B-EE56-C470-D6B1-20E190F0D8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88" creationId="{FDB2BF5A-7280-7FA0-68E4-F3E865C4B15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89" creationId="{33154600-EB7E-F313-E259-A72D4CE415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90" creationId="{90379FAB-AB5D-24BE-9E47-715A9AE3A1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91" creationId="{234F56CF-F931-65AB-2AA3-8625E9252C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92" creationId="{2D2BB339-F2C1-9356-DBA9-8E6F506671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93" creationId="{850F3F6C-3F42-97AF-E443-B49AFD1678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94" creationId="{1CBD16C0-62DC-9259-8BCA-28AC55B870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95" creationId="{B7179D1D-F04B-4231-70F9-FB0E8D9205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96" creationId="{3633ACD9-4777-3E9D-149D-F96DA09C42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97" creationId="{74C469E7-9D81-7639-5DAD-A649A09C68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98" creationId="{D4E016D8-F2D1-97E0-895B-2180CDDB99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99" creationId="{C82AFED3-2D0A-167C-259D-67EE025496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00" creationId="{1335D6AC-A6BD-8180-2B2B-0B372D4F47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01" creationId="{24633C2D-B9D9-97B8-F89D-1AF2716D32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02" creationId="{8A2826AE-A53A-7BA6-50C4-AFD371DEE2A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03" creationId="{F8B89719-E097-0799-CFAD-E644E7CC44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04" creationId="{93910DEF-93E1-079E-83D3-9184D15C75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05" creationId="{1FF12949-77A0-5123-AB58-A1E88CE6D9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06" creationId="{78FC5830-4904-0E4C-2758-FE413A8A1E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07" creationId="{2149B6D5-89DC-E0A0-4DD6-EAAD6DE22C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08" creationId="{4085AA76-2318-02B2-72DB-A7D8AC0705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09" creationId="{C9331FAF-86FD-9663-FF8E-5D96DF75A8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10" creationId="{79A03103-C608-AEFF-2F22-FF64F1DB56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11" creationId="{1E1E1DF0-0BA5-9B9A-3970-878B7476A2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12" creationId="{0941AF9F-7FEE-96EA-D0DB-70A762478E5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13" creationId="{0B4603D0-C497-08C5-8C5C-7D2C883F28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14" creationId="{A2CFE5D9-32D0-A4D8-81E4-0E539D8621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15" creationId="{12D42084-1A0A-6A21-6EAB-AE7B38F4E9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16" creationId="{943312CE-0458-46B1-9E53-BEC89A5BBE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17" creationId="{DC4E5CAE-3C60-8CBB-C324-CA5104CB13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18" creationId="{87433F93-6D30-68DB-6BA7-D0154162D6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19" creationId="{87E39A3D-6C53-41E6-2969-37A07586DD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20" creationId="{06F914B5-28D4-0839-65DF-82B05228D9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21" creationId="{5CB3FD3F-7145-4639-22DB-C33EE9C79F6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22" creationId="{F49CD7E5-50F7-CC14-E28F-8739F3AF90A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23" creationId="{624D2229-E533-E420-C53A-3CFDE27C31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24" creationId="{12A50D5D-8CB9-276C-3E8A-62A551FD15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25" creationId="{0A5CB2D3-CEAC-55FC-D905-2C090D4AA5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26" creationId="{790107A9-ED13-09F7-3912-72370993B3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27" creationId="{EA89C538-743E-43C6-1B41-3B67022F4E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28" creationId="{02B36293-4E5A-3545-6E25-A25BDA4472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29" creationId="{652C26C2-372E-E213-DEF2-E5E9DB4783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30" creationId="{5EB056D9-293A-4A25-FCAF-A34CDDD252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31" creationId="{2C32AB7F-20EE-E275-BC82-96AF4A058E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32" creationId="{CAA6F726-78A7-A073-0BE3-5388952EF2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33" creationId="{8D0688D5-AD5D-C375-F3B3-72A7A4BEAA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34" creationId="{5FBC69AF-27E7-5516-C4C9-9215ABA2DB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35" creationId="{927B175B-DE79-E4F0-8105-514770CDD3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36" creationId="{51443CA1-73F9-351F-3106-3ABED552AE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37" creationId="{40798FB8-A4B8-A531-C5E8-301BE7FF886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38" creationId="{86621253-3F71-7CA3-3807-7584364545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39" creationId="{7C210948-5202-60D3-7CA2-568459DA8B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40" creationId="{5DE215F9-05F3-84EC-82E5-E9A3066201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41" creationId="{F243BBC6-89EC-5828-4E06-032D37CBF1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42" creationId="{FBC5D8A4-D0B2-01E5-F8F6-FBFA2354FD1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43" creationId="{86181DA1-1A07-A28C-6108-8A217CAC40A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44" creationId="{05EC20C8-B11E-BFDC-4F7B-9E8C46E1E4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45" creationId="{2EF1B974-D489-B014-390D-942010B15D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46" creationId="{C8896413-1F7E-1EFA-01DC-E93B151C64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47" creationId="{D61D7A38-BC64-2DFE-B2F2-244F8F7E27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48" creationId="{8FAB7A9C-63CE-0672-07AE-45DD3024F6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49" creationId="{3063C9E7-837C-E5DF-C6A9-190059D3E4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50" creationId="{1BF0E4F1-79BB-1CD7-BE12-FD8BDEE708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51" creationId="{23255EF8-112F-B32B-ABC0-A89979052E1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52" creationId="{9AD32E4D-DE71-CBE5-B924-505AF6D9B4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53" creationId="{A4017629-FEAF-4645-585B-68AE4331BC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54" creationId="{3DFFC1D3-5797-7F51-729E-0222B263C8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55" creationId="{B83B59D5-079F-B015-7E0A-4CBF54972B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56" creationId="{28DF004C-29B8-9DDF-3EBD-EC263B95A6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57" creationId="{7DA05B84-77CE-D16B-9D15-91886FA3DF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58" creationId="{BF72BC3B-C576-0E91-FF75-8BB48D0CCB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59" creationId="{5EE9F4BB-5077-C81D-B4CE-32359593CC6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60" creationId="{3CB17559-90AF-8ACF-A7A2-666C09D678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61" creationId="{58C98037-EE58-9AA6-57A0-B31B890DE9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62" creationId="{C58A2A5A-1263-BDD2-F31B-7B7AC78739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63" creationId="{81BE1BE1-02C6-54D9-1167-0C56B35BCC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64" creationId="{7D1AA2B7-28E7-CFFF-25ED-2EE2303B7E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65" creationId="{7A807621-11D8-B3F9-8DF9-E20CE0810B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66" creationId="{F2720C15-DB29-EB28-F013-04698FB58B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67" creationId="{04291644-5A3F-2746-C370-D18EBE82B0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68" creationId="{29A17E0D-78DC-58C2-3A48-E53D88008B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69" creationId="{4956431E-D9B5-7364-554A-F81DA36BC8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70" creationId="{8573D677-6CA5-664F-8ADD-2BD56E7264A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71" creationId="{8C8922E9-93CB-95E1-A324-B65FED5539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72" creationId="{577952E4-53EB-BD39-A5E9-F34ED2EAF8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73" creationId="{83C4672D-9455-01BF-29DD-3B186EA8732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74" creationId="{E0E4A781-5125-21D9-6D76-7EFFAF685C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75" creationId="{15681D2B-5AD9-8302-1564-973DE4B74A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76" creationId="{341623D1-07C7-B2EA-3AFE-D9798A838A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77" creationId="{D8189BF4-BD3E-BF92-A677-CEC8CFF5A1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78" creationId="{9205FDEF-D186-1004-A510-1B208B9970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79" creationId="{3F3EBFF4-1E49-1030-AC70-8E2378EDFE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80" creationId="{AFBCA755-161C-E179-F2B2-E1ACDCED559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81" creationId="{82107104-5F8A-EB5C-0FE0-D7003F388E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82" creationId="{F130E55C-F951-72A8-7D2D-0B816EC7DC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83" creationId="{F46C0902-7A7E-4FFE-D52A-84C359BBE3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84" creationId="{1E5CBDAE-17F6-6F7F-0606-5EC6AFFD0C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85" creationId="{52BD2E28-C35E-D983-AEA8-8D20CA7551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86" creationId="{517066C8-01CD-BB51-CC02-5BF6D1E1CA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87" creationId="{28FE7938-00EB-D844-4337-F08178E936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88" creationId="{F028DCFA-AC91-A6F9-88FD-C7FDA623A5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89" creationId="{27317EED-0523-945E-7EBE-56394A3257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90" creationId="{1D72E3B5-EE17-568B-0921-B06640A19D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91" creationId="{1CD08DD0-AB41-34CF-485F-0C0699DAE8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92" creationId="{B41D3B93-4928-1A4F-B5EA-69ABF7010D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93" creationId="{D71F67FE-C6A7-A2C9-E0B5-464FCFDFCA9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94" creationId="{EA664C70-355B-0DA2-8B41-0545C09E44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95" creationId="{26B016A4-662D-BEBA-3869-4D239E91AD1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96" creationId="{59882156-1B7E-40C4-5B15-E0DC6B5F85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97" creationId="{11AE31BB-76E9-B463-C5A2-E2A0067059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98" creationId="{25DA665B-6785-7B1C-F05C-0FC3EE7197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99" creationId="{3A84DB19-9B22-5EEE-13F3-A44B5E58D5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00" creationId="{0CD8694E-80D0-8708-E537-CFD11C9472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01" creationId="{9876ADF2-6565-C18A-DA26-DE89E7367E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02" creationId="{B1DDEEE5-1041-45A2-91E7-23BD456B70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03" creationId="{2D6B7BFB-BBB5-B527-7497-B9B4F8FAE5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04" creationId="{1C90B4C8-4638-8CBC-B5EA-5594E6B5639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05" creationId="{FB1AD757-3D11-F249-FFA7-D2E7C0CEAED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06" creationId="{070862C2-8318-5EE6-D104-E40BFFCE8B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07" creationId="{295E8B16-1C4A-C441-CE72-F33AFFEFA23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08" creationId="{C46C6203-76EF-125E-FE5E-D79135F806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09" creationId="{FDFE3C1F-EC7E-FF55-6651-703E36A39D5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10" creationId="{21B568FE-2862-FDA0-4D65-6AF96113AE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11" creationId="{39AFD653-5128-AE95-27FD-B857C1A59D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12" creationId="{3A9EF7B2-AB65-1821-BAD3-744BA29C6EE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13" creationId="{41C7490F-E793-5DDB-6585-DE2D09AFDD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14" creationId="{45170CE8-66AC-9654-02EB-BD4726B4B0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17" creationId="{2DC4E03B-6707-5AB2-6736-4A50755F87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18" creationId="{4AD17AAE-EAC5-6B72-5AF9-EB1F25FC196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20" creationId="{04D1FB27-AF0A-EF9E-329E-92E1EDA283E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21" creationId="{2C823734-B9BA-831D-86F5-7A1E75D7C1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23" creationId="{C855400F-E516-9D32-ED3C-32F7DAD515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24" creationId="{C74F9256-510D-F18B-3804-6B194B3D5F7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26" creationId="{0084FCA0-B17F-AC16-8067-53429D30400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27" creationId="{98F3DA81-82D4-F5FF-7227-4A65290E77C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29" creationId="{E3261B4A-63DC-FED3-C626-5691A6B747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30" creationId="{0BDFF4F8-1E14-E97C-A13D-158E78DC66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32" creationId="{D5BE3652-2F8E-1AC6-3F6F-FAB3BC12C7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33" creationId="{08B2D9A1-98C0-88B3-329D-F56A7ADA415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35" creationId="{A8ED1315-97F3-7D2E-D45D-4FCA9C98B0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36" creationId="{CE6F49F2-EDD1-5D72-E56B-8AA8A7330A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37" creationId="{9BCEE286-D12A-7D5F-53BE-BE104CFAD2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38" creationId="{99FB0EE5-519A-6B13-8234-BB6E2E5E25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39" creationId="{F98AE920-469F-9478-B805-A4A6A05A8F6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40" creationId="{3A38F5AA-5B0C-7526-60EA-C7740BB1A6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41" creationId="{F59D822A-7932-524F-14C0-F73BE17D05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42" creationId="{092DE9F6-F414-337A-F80A-C907FF7EA5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43" creationId="{19D7413D-1D07-E4E7-6AEE-022D7CE90D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44" creationId="{D836B452-4799-B195-CCC9-5208DF4319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45" creationId="{491A1B8C-6468-F0F1-E370-0F26BF52A9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46" creationId="{6DA8CA38-43C5-05B9-D351-E2515A7E68A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47" creationId="{225537C4-2C53-5B88-1D9E-98E332513B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48" creationId="{4FB775A1-47D6-7F16-7820-14B89EE3E0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49" creationId="{283EADCF-664E-29D5-0B45-ED3872D77FF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50" creationId="{001EAA87-CA7C-F273-85B4-4A9BFC8FA2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51" creationId="{6956C916-F6A1-2B8E-BDBD-34F0E75A708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52" creationId="{0FB47913-EF56-1723-B604-886CD4B23E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53" creationId="{C9E8AD9D-BA3C-59B6-CF3C-5E7CB1337A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54" creationId="{B5B4BDB9-D9CD-3D61-F77F-0E45702BEF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55" creationId="{C5A86B76-BF34-9293-0A55-20E16C2A323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56" creationId="{7461D639-033A-6D5C-9F8E-AA149CA5E0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57" creationId="{C8E9CF82-39A0-1D94-7F08-1CD066B5FC7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58" creationId="{AD783209-6203-CB85-7BC7-47E33031AE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59" creationId="{9579BAF4-1D76-D380-7E5B-055A2B41FF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60" creationId="{17F37A74-680E-30F8-50B4-FC712E0DF8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61" creationId="{7E658237-22A2-6BE7-B5D7-30295132630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62" creationId="{8858D0D7-8DCA-3453-4619-F4DB7B11E7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63" creationId="{D8AD24B2-8879-111F-F274-FA2B7213E7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64" creationId="{5D679C23-673D-BB99-84BA-419D49D78E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65" creationId="{220D2112-40A1-D534-6909-9B7C52DABB1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66" creationId="{395BB854-F360-9110-585C-63448C1725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67" creationId="{56CA70EF-CD35-3C75-CF19-599A20894A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68" creationId="{78422296-4260-55AD-0D12-468BDB137E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69" creationId="{93C131F8-9345-0C65-A01D-7B5910A182A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70" creationId="{EC052E3C-51D8-79C3-5EA6-DDA4C1F0B9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71" creationId="{82C827E3-58CA-E797-0327-BC926C75FED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72" creationId="{104DCD24-4A49-8D2E-7ED9-8F97E3D691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73" creationId="{D35736D2-43BF-F9B9-A8E0-8C07AB07BA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74" creationId="{0A1440DA-5B4D-A784-A98A-A9DCB4059B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75" creationId="{EF50BC3C-A15F-F10F-F87C-8CEA1EA98B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76" creationId="{8A72B780-50EF-14A7-EDC5-341BFC85AFD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77" creationId="{C88381B6-B812-60D3-5D50-BC09AED0C7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78" creationId="{87489E07-8518-15EB-3A29-88070783C1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79" creationId="{BAC96140-2795-8736-953D-C787D7BBBF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80" creationId="{351F708A-B07A-D4A9-E79E-B879498D4F2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81" creationId="{AEEE5DD5-7BCF-512A-0F02-B1B6AD2BEB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82" creationId="{7B59524B-0580-7B18-DAB4-F61232FE274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83" creationId="{AC460485-08BB-E796-84CA-37D37B2981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84" creationId="{D096786B-5877-F6DB-72CC-8DA1504502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85" creationId="{97BFB3C2-61E6-6B24-E686-2584821691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86" creationId="{BF01C71A-F722-0319-2054-B2B3FF845F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87" creationId="{CEE719DC-17F2-6700-9803-E1BB456F8FE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88" creationId="{F6506989-D2F7-54E9-C19F-FCC1C884383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89" creationId="{F3F73331-6CB7-E1FC-7C2F-DFC4C5E3F5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90" creationId="{97895F0E-9D6D-6DBE-BE33-821D673694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91" creationId="{85C2C86C-A40F-3B33-E5DE-DCB7689FBCD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92" creationId="{31F161A6-7678-6104-5A27-B6D779AE37D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93" creationId="{FB622819-F333-C204-FF3B-98150FF4AE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94" creationId="{8B01EEE7-45A1-D996-C295-019C1418E4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95" creationId="{99006017-D436-B66F-7094-EDBBF16220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96" creationId="{6E6D2F3D-DBA9-BFFB-BDD7-636520D60F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97" creationId="{545E368D-D4A8-CAEF-8009-93730BA1F9B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98" creationId="{81DAA9B3-16F3-1CE4-D51A-10F93AC779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99" creationId="{90D1EB7F-9D5B-C4C0-2345-D1C972CD0E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00" creationId="{94ED3410-FDB3-2CDF-2A12-27D5DD7D727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01" creationId="{851B85D1-2B85-D14B-848D-81A22A87A1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02" creationId="{E4E3D453-255D-F4F1-6CB0-2F73B4506C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03" creationId="{4B8BAAB8-4408-715E-1EB6-88C98746A25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04" creationId="{A9FC5DD1-D0AB-B792-6C49-49C7533281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05" creationId="{A8F152CD-8A80-73EF-8593-D81FFEB31F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06" creationId="{8CBEEB19-A040-8F43-27C4-A3E6A01399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08" creationId="{A07254EC-C2BA-D93D-7D74-87DD70AF3F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09" creationId="{06C0A1F3-6681-462C-9408-D20E557068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10" creationId="{F78C76B1-0510-2A76-46D7-C56E9C71913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11" creationId="{7FF46518-4DF2-8FC4-9E0B-6DD9A3185B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12" creationId="{5572BBE3-A8BA-4653-22F8-91F12CCCFCD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13" creationId="{5FE104F1-DAC2-FC3E-38BC-DF229AE507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14" creationId="{EE69E9C4-F90B-E5DA-367F-975213D19A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15" creationId="{4231E52E-C4F4-9EA5-1A99-320DC14881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16" creationId="{B476BA66-CA0D-9B6D-2A20-29E77B4D20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17" creationId="{D2CA011E-3DFB-71BF-D07F-90B6CD1D86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18" creationId="{167B13FD-2972-6D03-DE97-52DF9FFB19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19" creationId="{0D8DAE1C-F0EC-5CCB-94D4-D826F0E8BB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20" creationId="{CD4C5BB5-2F66-745A-C714-DBC02259633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21" creationId="{20BBD016-F6EB-DD7A-AD55-3D88DEE24A2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22" creationId="{8F64D173-AE5F-1B03-9B20-6DB634D4D9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23" creationId="{2FBDEE3C-35EB-E386-0AC1-559385A5A1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24" creationId="{119757B2-E965-430A-CE2D-E173B35BCD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25" creationId="{74E813E6-8FAA-09EF-0568-5AA0B4C102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26" creationId="{91FBAABC-6FDE-94FE-FC3A-D2702C06A0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27" creationId="{60CBD9E4-9DB6-CC3D-4CA3-9A4B643D9C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28" creationId="{A71B7DF6-031B-BCEE-F589-0738E8B5B6A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29" creationId="{87910C46-EC79-5CB6-E510-B4E96E9EEA2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30" creationId="{F28BA2C6-CCBB-F217-0C60-CC4ED9E39C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31" creationId="{E1F438B7-57AD-89E6-1912-45F91AF702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32" creationId="{1AB15626-EB61-77DD-9B1D-22A3714BFB6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33" creationId="{6FD6879C-C904-0E0D-AD07-079D52F4CF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34" creationId="{EA56EB1A-30CD-2798-8866-BE25EF486B2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35" creationId="{589895D5-D8D9-7FE7-243C-FEE98CBE32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36" creationId="{5BF881F9-CEED-D0EF-CC16-628584E7EFD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37" creationId="{DDC979EE-32DC-E3D8-127C-EC16C8792E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38" creationId="{E54696EF-08B8-24F6-F7B8-3CB67AEEA99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39" creationId="{4B209130-E576-E6FE-5B6E-C1364B7A415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40" creationId="{A08B3F2A-5317-5E04-F91C-4069FB2817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41" creationId="{EE1FEED6-34F6-6F55-31C6-ADB8809FE9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42" creationId="{EE8AF3D0-212F-1BEB-E654-AC55B77EBC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43" creationId="{01EFD22A-CEAC-9078-CC4D-EE77F5F8D3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44" creationId="{7C106F2F-36D7-A8F0-89DC-E164284195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45" creationId="{E27DDDEC-275D-0359-EA44-977F7ED749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46" creationId="{9FCDE899-99E4-63F3-428E-4B85EB3737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47" creationId="{1B218236-F368-B75D-29DD-4CE79D1F392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48" creationId="{83EC4E14-BE69-DCA6-1205-BDAEF9E57B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49" creationId="{4FD3718A-8EE0-5BA0-B47E-2C02A1CC67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50" creationId="{E1348F96-32B1-263D-5A9E-C865F7E105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51" creationId="{1FE80979-678C-EB4D-6275-A4B56ED0C0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52" creationId="{37E4F98B-0BA3-ABD4-DF42-EB024721C95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53" creationId="{DFB49120-8FEC-5B91-F7C0-6835AA5663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54" creationId="{4779715B-9374-C5AD-4B70-404F16C0BA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55" creationId="{9959D743-CEA5-1668-63D8-28C2F0F255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56" creationId="{71AB43D0-1C9B-1910-66EF-20F2B46830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57" creationId="{BE888256-2B09-DFA3-8947-2548129082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58" creationId="{B1D9CC12-B225-9193-EEE6-E0D85C1EB1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59" creationId="{23392801-516A-4247-6737-15637005ED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60" creationId="{3E3915F6-7744-322D-2A5C-E36256AC716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61" creationId="{1176A231-8F20-BBB4-CFFB-5DF28328AA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62" creationId="{53162853-1AAA-96AA-AEFB-396B786D40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63" creationId="{12661DC0-9BF6-8797-9006-A4C808C206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64" creationId="{48FD307F-1C4A-66FC-9D72-AA1AD329FA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65" creationId="{7B20175C-264F-27AC-E059-316C1F0464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66" creationId="{FD1A5BBA-1ADF-B3C6-8946-5022E16EB9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67" creationId="{DA66CA83-212F-A275-3238-E11388CB1FF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68" creationId="{B57EF97A-BBC6-D6C4-47D0-4FE8638B680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69" creationId="{1D0F2154-3A5E-01B0-8AF6-100DB24B78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70" creationId="{B16E3336-E549-EC5C-9DBF-6BAECFFDF76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71" creationId="{71A4F27B-080E-29B1-2A56-0086F6374D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72" creationId="{7FF6F5A5-FE15-0E60-5A44-BF5700E722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73" creationId="{969A2AEB-2F78-CCBB-6386-124F2DAE81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74" creationId="{440292CA-F829-B6A6-640F-A7B3C30614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75" creationId="{B78D245E-68AD-D458-CD96-FA70BB49246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76" creationId="{E97013EA-B349-AA17-E2EE-0D3470E4C8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77" creationId="{2744B366-AE55-741F-D023-24F4605C05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78" creationId="{BE814469-BE9B-5BF5-A2CE-66CA6BC23B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79" creationId="{3205EE45-5F62-C9FF-6219-E9E4D5759F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80" creationId="{482370E8-64F8-BBE9-B615-6878FF78C7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81" creationId="{EDA6A25F-2123-C6C0-6C95-1B64945306C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82" creationId="{93DEEB8E-925C-E631-4732-BB90CA99A9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83" creationId="{4B28AFBD-C9F1-B792-0D0D-FC94A2F1B8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84" creationId="{E5771BEF-B0C7-8C07-DD33-442861C782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85" creationId="{773B3F9B-AFC3-4F2F-F856-9BA3E2ECC1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86" creationId="{CE58FB16-BD85-0A45-B186-90D847BF7D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87" creationId="{06D1FC22-9404-D9DF-D9DE-FAEC063579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88" creationId="{B44F51C2-B71A-C955-6E2D-16F81DF944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89" creationId="{CFE11833-83F4-C2BB-53A0-8696113206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90" creationId="{4BF0A476-54C2-10F8-EB45-A2BD4738FD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91" creationId="{E2622592-70D4-4562-7A5C-F2ABEC0460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92" creationId="{BE489467-772B-9183-5D8E-5AC30D8708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93" creationId="{AF179828-6B09-00DB-7BD2-5D7AE46993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94" creationId="{702F6D7E-FDD0-8660-074C-75079DCFC7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95" creationId="{85EF5CF9-108D-D0A2-A3B3-EB2161EE09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96" creationId="{CF09A5F9-CF9F-4996-B258-2BD48D5C30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97" creationId="{AAD3EC3F-1FDA-5BA5-D56F-A950785914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98" creationId="{2234713C-8C70-4774-B7ED-03B94A8286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99" creationId="{7878391A-ED23-9589-246E-A52B2D234F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00" creationId="{F3D1C0E9-B9B0-C5AF-3739-1108E5316D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01" creationId="{B0953012-A677-AEF1-E9DB-E45F528DF7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02" creationId="{030C93DB-732D-B899-EE23-121CE31C9E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03" creationId="{C03786BC-D857-F234-E45D-73F082A8FA2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04" creationId="{3DE6B363-19BF-20B8-C979-833092A886D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05" creationId="{FB9E9978-A9AB-CD04-D457-BEF65F327D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06" creationId="{DB550387-C648-4152-F09F-061779BE86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07" creationId="{326E5821-FA1C-D67E-226F-2A22180BB9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08" creationId="{F38FE908-12AD-0347-DA3A-BDC63617FE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09" creationId="{A151634B-1DA9-2332-7209-BF80637CAC0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10" creationId="{4BACB41E-5B13-8DE5-3810-CC2B4E4C56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11" creationId="{D9C9AE85-73B8-291D-64DB-DEC4E1E762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12" creationId="{0328AD58-23D3-948A-859A-BDB6FF24EF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13" creationId="{B3C14ED5-2548-C0D1-15E6-16FB4054440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14" creationId="{0ED6EAAB-D22C-485F-1263-2F72013365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15" creationId="{604A5BEE-D917-D23E-7F8B-D23187D146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16" creationId="{AC1EADF8-3BE6-F4CD-E0D2-E9D1596D7E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17" creationId="{4A035CD5-AF8E-5349-8452-3D360CCB95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18" creationId="{4D870635-5A98-0A05-6377-E296AB966F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19" creationId="{C3143BF9-31F7-B435-9B75-726B9D5654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20" creationId="{0D990833-FB7A-71DF-2AB8-797B8BFFF44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21" creationId="{83DC0275-2FF8-C037-B4EA-9016916F5B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22" creationId="{242832EC-DFC7-EE38-78BE-4DF56E8A64F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23" creationId="{4E200405-D5B1-A3E8-BA2D-EF58E86897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24" creationId="{B2A9D850-FF5A-933F-80EA-719DC990CC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25" creationId="{BED26E88-1B7D-C3FF-15CD-D65396F7E7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26" creationId="{30337681-54A3-8A5F-682A-B710C1576B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27" creationId="{BD7EB399-3079-C99E-C76D-59FAAAECF4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28" creationId="{2C04B03D-BE0C-0CDB-8592-35C94E9660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29" creationId="{9C6E2EFC-06D3-60DB-D19E-76551337B2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30" creationId="{0C535E9A-93D7-54E0-AF56-33FE150AFD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31" creationId="{D5960467-660E-6817-5584-FDA577E5CE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32" creationId="{420DF71B-7EA8-FEC3-5EBD-C7EF828767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33" creationId="{CEF97D62-3AD1-810D-1CB0-370E7033B5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34" creationId="{654AA95C-AA89-E57E-ED34-30BB5DCBF6C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35" creationId="{42A01265-9F14-DB3A-FF23-6E17649A2D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36" creationId="{D5D84C71-3C95-5C69-5DC1-3D8AB831EE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37" creationId="{FACFE50E-B18A-DBD2-F24D-56DE24D41F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38" creationId="{6D84CDCB-7ECD-3189-6A22-36E4DC6CC9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39" creationId="{EF880DBB-D443-A1D1-21CF-2F0C146FBF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40" creationId="{1AC246FC-02EE-3476-3DEF-99B6B5BAB4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41" creationId="{4CF9D948-33D3-7ED2-DC60-A6D54D13CF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42" creationId="{834462F9-5B32-B30C-95F5-44B1345BBE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43" creationId="{C379E866-76A1-6C16-E391-E388987077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44" creationId="{E1C54E05-F8A1-92C9-8CB9-000A05AC91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45" creationId="{04B3E067-2F22-C94E-D82D-DB90B70923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46" creationId="{B07FE7C9-AE00-07A8-C306-D67449A044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47" creationId="{F62107E4-85F5-4A9D-A200-3DF67AF3529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48" creationId="{D343FB71-A828-6508-7CBA-A933197036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49" creationId="{20189DDA-C573-091B-92FE-DDF60853A7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50" creationId="{E17670B2-D143-CED5-6DD4-CA1192CDCE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51" creationId="{46761682-1E0C-7F3E-7847-5EFE13A0E1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52" creationId="{2F9C16FB-32B3-0934-DADA-599FE080A0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53" creationId="{F3F0838C-E717-EE57-63A2-203BD5B5BF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54" creationId="{0E31A514-D8B3-60B6-9E5F-E8CBD3505AD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55" creationId="{FA03EDB0-3A94-D9E6-FA7C-B20987A1B6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56" creationId="{28FC9969-47F3-58EA-8812-7D49155CBA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57" creationId="{45DFEA6D-385E-ED70-A656-05A26E09B1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58" creationId="{A6CD4B27-CF7C-82DF-CEAD-8636C87464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59" creationId="{2BCBEBB7-1E0C-C423-83EB-D9279F480FB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60" creationId="{8BB53C4E-2F20-0624-914B-6CB915087D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61" creationId="{0A3A13FE-29A1-A89D-4D02-3BBEF5C9882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62" creationId="{CBC1BF2B-3798-A852-9F72-03152094FC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63" creationId="{AAE46F80-660F-CA64-6684-A4F7648D92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64" creationId="{6777EB2A-BFCA-5621-960B-A9C5EF6112D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65" creationId="{4D874BB3-4C07-4704-71DB-D9EA3BB8B63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66" creationId="{01AAABEB-7C35-C947-1533-5F3130FB02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67" creationId="{1EA9FA17-F52D-245F-1060-47ACCDC2CF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68" creationId="{FF7F238D-5CAE-01E8-7D3D-818F519E15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69" creationId="{F4778897-9B48-255A-3F5B-233B3BA8EB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70" creationId="{1E7B461A-D91B-A109-8475-7D26DB6ADDA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71" creationId="{08986333-106C-E6E9-C233-DA4E2FDF17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72" creationId="{9EB9FF5F-AEBD-7CB0-2C25-7807E3B3D1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73" creationId="{09DC08C4-988A-D166-949D-D3B8887F4C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74" creationId="{F28E83E9-2D83-B93B-D6FC-AC5436AF42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75" creationId="{DEDC599C-84A5-50A1-7D96-AB69A5CE78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76" creationId="{A194DAF7-3F4B-F243-15FC-E366B663743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77" creationId="{82D7560F-8FB4-65BC-1112-16F47B1266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78" creationId="{5E7F98DE-F78D-8B14-D592-5420951E406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79" creationId="{45949A25-F4C2-8EDA-02DD-D19428148F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80" creationId="{03C6D29B-89F1-20FC-E1C0-20038AD3E97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81" creationId="{85B840B7-A987-C83D-C1DF-58A0A83FCC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82" creationId="{B46E9F7D-DB39-9DA7-C39B-502C7D16BC4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83" creationId="{C2E8AE05-CC41-1224-BF4B-501E252BDD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84" creationId="{0886CAC8-04FF-5D66-84FC-F9022819492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85" creationId="{633C77EC-FBDB-BA10-EA5C-7BE0329492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86" creationId="{6F602C3F-E41D-FF48-C8F6-DDD63D18292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87" creationId="{9EBCD196-4B68-B399-A8A3-67171000FA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88" creationId="{154D3144-6BFA-2887-533E-89AA20A26B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89" creationId="{7E9A55DC-FABA-467B-9269-B77F770505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90" creationId="{AC514B17-6386-3317-B0E0-0B7502112F3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91" creationId="{0382DB23-5489-3D08-186F-97A7BBB76BF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92" creationId="{E10D37D7-7996-ED15-4011-B73F8663E8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93" creationId="{8D7E82DB-CBF2-6B9B-A053-0961C6ADAD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94" creationId="{C2BC2F14-B553-8CCE-D602-5857059B99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95" creationId="{0330B6FD-2AFC-1DBD-9244-4F114D09C2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96" creationId="{C3DC58BA-3778-6E57-5E73-94673EFD2A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97" creationId="{C67ECFCD-493E-9D7B-0C36-AB4063E16F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98" creationId="{03482063-8EF3-866E-5AA1-FC9D362ADF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99" creationId="{05B7336A-3B1C-90E1-6764-70EDBBE19E0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00" creationId="{3EE0AF61-31DB-572B-351A-2566A55095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01" creationId="{3524E317-345E-19E4-4749-1F30AAAE36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02" creationId="{21B3BE91-E28C-CF76-2D72-DB39341CFC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03" creationId="{13DAEED2-FF9A-57CD-A851-50546D6305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04" creationId="{5FCF5814-6186-AA95-0EBC-57A0067F49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05" creationId="{3A7237B3-9D0C-73C3-2B6A-F500810336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06" creationId="{C1C98EFF-4064-5E1E-C9C5-0CC983C857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07" creationId="{8F53BF7D-5161-658B-4CA1-79AAB527CDD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09" creationId="{61C9E873-2117-A41F-702A-A86C675380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10" creationId="{81BFACD2-9086-AABD-5FD2-7D623B8446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11" creationId="{C692F39E-BC0B-8766-E487-2C7D8736CB2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12" creationId="{615239D9-82D0-1162-5C13-C7258153BB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13" creationId="{249563CB-424E-9C6C-9F0D-87BE96E2070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14" creationId="{342A3FDC-371F-086A-BC2B-E93F6A2243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15" creationId="{5A3E3643-5748-03FA-F5B5-08889CCD22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16" creationId="{15D0E2CA-7F67-A4BC-2839-0C597DF0B7E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17" creationId="{28C7F08E-4289-C7EC-E23C-516AEC607F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18" creationId="{9510B4DA-3178-2D41-E31C-875D5B4FA3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19" creationId="{35B70A4F-8C64-D143-B5EC-9DCEC5C344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20" creationId="{36B552AE-5776-A4C1-5551-545F428DAAE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21" creationId="{2BFEC6EB-C1EB-30BF-0BB2-91B25FE4836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22" creationId="{5DF4E5ED-D225-0767-E201-752DD8F7E6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23" creationId="{AE9031E8-55ED-9067-5167-53CCF7710B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24" creationId="{8F059751-84DB-D8E8-5626-9B3042FE2B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25" creationId="{8483AEAA-6585-AE36-481B-0855C668ED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26" creationId="{274BCB26-A7B1-B559-A33E-B602124F1ED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27" creationId="{21675C0D-8423-E663-3A78-2216888C655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28" creationId="{2C6B7436-6BF0-08B7-5737-38D42FC17A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29" creationId="{2497928E-A1B6-59BF-9EA6-3E8DA9D28A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30" creationId="{975EA2AE-307A-260E-1077-B8785E688D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31" creationId="{6E4DEB69-09EF-5B38-2129-B531CB5983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32" creationId="{27E6CE63-FA4A-FC1B-9DE6-59F2FAD5E2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33" creationId="{CC41B046-7DDE-A274-D76D-6AF5E8CA5C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34" creationId="{E88A28E4-073A-5B3F-491D-8184D955C9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35" creationId="{8F29CDB2-FCCA-77B3-CCBF-4156025B5F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36" creationId="{A612854D-90D6-4CE6-4560-FEC262B9110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37" creationId="{AAFA4527-8E9D-4F4A-B434-EF359FFB865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38" creationId="{4D7263FE-6553-10B1-794F-78FDCF28FC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39" creationId="{95FD84DB-34B2-B2CD-71F0-1150DBEF42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40" creationId="{86B51B7D-66EC-07D5-5D29-358DB045F0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41" creationId="{41331C6E-259C-356F-4178-333619D94F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42" creationId="{C1082C0D-2492-01D0-5BF1-2C83FDFB81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43" creationId="{0065DFE3-7EA4-A5B0-0E88-B000EACBBC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44" creationId="{77B45245-491C-2002-9417-1D8C28D812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45" creationId="{7C81A7FF-2A13-2DC9-4FC5-9302200465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46" creationId="{6558519B-756E-6746-FF85-4F9760BF69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47" creationId="{E29F03E8-30DC-DAD5-319D-8000E8FDAAD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48" creationId="{988D5A1A-AAE0-AA8B-6763-855F755C88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49" creationId="{7C51A045-A729-D082-3E72-BD2353A1AEA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50" creationId="{42F69E3B-8EEC-F53C-69E1-A484947543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51" creationId="{55F23E7F-8EA3-5887-C818-2668A9FCDC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52" creationId="{90782D20-DDF9-E61B-D380-1D101D594B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53" creationId="{A8BEBCED-69BC-B76C-1AB2-6B86F82CD12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54" creationId="{6B88F389-23F3-422A-355B-0A20520DC6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55" creationId="{A3E2071A-C6ED-A1DC-6E71-C9A2251BD3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56" creationId="{F1CF1D2C-8306-FEA8-3466-53BB6C3147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57" creationId="{B8C053E3-110F-3E7A-2C40-6F3BC306D7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58" creationId="{617D3805-CCFA-298B-BCAB-FBB098ACFE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59" creationId="{ED019905-BDF6-C44B-6D99-657676A8E1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60" creationId="{701D90DF-01F9-213D-81AD-A9F0C31384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61" creationId="{F7330F4B-224E-A0AF-6CBD-CCFBB7B158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62" creationId="{D2748ED6-4466-F3DE-9FCA-8A20032F22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63" creationId="{4D754DA0-2B85-6199-1C90-AA29E0C0B3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64" creationId="{81544718-CC36-96F6-9FA7-63F00BB65D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65" creationId="{8F9E6C11-96BB-E71B-CC9D-578E486AFA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66" creationId="{7F39A49C-CCB5-51A7-D0FF-32AE1EFC0A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67" creationId="{2B394BC6-FD8E-7EF8-AD22-F1A1FCB43A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68" creationId="{037830B5-71FC-28A1-965F-7768EC3591A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69" creationId="{C2D53312-9EE5-71DC-8F8D-FBB25F9ABED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70" creationId="{F5EC32ED-13DB-78F9-0770-A83E9774E5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71" creationId="{8509A424-E271-43FE-E435-17C3981996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72" creationId="{048FD0FA-C91C-1FD3-CFA2-8B54D4C803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73" creationId="{9DF8B17C-5D37-D06B-6A0B-2400D39CA7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74" creationId="{18EB546B-7496-3EA3-7569-288CBA9B09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75" creationId="{42273A46-490C-772B-9B8A-2D28082899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76" creationId="{3813B66F-A7FD-95F8-FB7F-A40119AC02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77" creationId="{A15A0F06-D108-5416-6A92-81003C2606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78" creationId="{46BF7D4B-2430-4926-EFA5-08C5DA9775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79" creationId="{2CFBD13D-D0D1-FF1B-1245-194543FF0E5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80" creationId="{D78DB4E6-7442-AFEF-5C11-4719439383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81" creationId="{1D5E45AB-D613-D3CB-4DF4-A6560F81E61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82" creationId="{233C61F6-173C-2523-9548-38E679AA91A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83" creationId="{7E10D729-92A8-F583-91CC-0954D0B06F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84" creationId="{514E7D10-B0B7-D1B1-1BDC-5C916DD53B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85" creationId="{A1CDBE3F-F1ED-3EBF-0F1B-1CBB95F785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86" creationId="{1408510E-992F-EB0E-EFD1-452241A8A9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87" creationId="{4C1ADD0B-C6F1-576E-0A88-7D7698B0683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88" creationId="{4586C797-3C9A-71FB-9AE0-B79D90020F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89" creationId="{31238202-3CB1-5623-1D8D-6C6F695E67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90" creationId="{6ACD8510-6B46-7536-3477-0F00C7D382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91" creationId="{EA4AA9F0-2B1D-0982-5523-AA6CF21995F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92" creationId="{88873B59-577B-EA91-913C-4B69622FE1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93" creationId="{E94A7AA7-EBD3-840B-363D-9AD13C3D5D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94" creationId="{81BAE067-BB8C-B3D8-DEB2-C9AF91022A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95" creationId="{A5451049-99BE-3955-DC9D-E00A30CA11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96" creationId="{C73E7E2C-9354-715A-E0C3-365E3B9F0B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97" creationId="{9B78B7C7-DD35-2FAA-C39B-C67ACDB5C7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98" creationId="{71E25F70-F566-FF12-32AE-A8136CDB76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99" creationId="{DAEED2D8-7916-0CBF-259B-CAD1136BA0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00" creationId="{E37B59E0-D5C6-FE6C-882A-27D9511BE8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01" creationId="{4AA278AF-34CB-CA5F-7AAE-BB28DB4D50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02" creationId="{050B9714-54BE-8967-55F2-2DD89C2F90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03" creationId="{3758D817-9F1A-197A-FD7B-893DAC4868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04" creationId="{F5BD2A8F-A72B-2B43-6FA1-2B4C615373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05" creationId="{36851B70-31A6-BD80-B6E3-5C1A40B9D1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06" creationId="{CF158042-FB88-049B-EA3A-ABAFBDB703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07" creationId="{C57B0534-FD16-7B06-1331-48DBFD07821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08" creationId="{C913F513-8A6D-F594-DDA0-FA19B5DE1F2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09" creationId="{1DA8C690-DC01-B8F8-81C0-6471A4934B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10" creationId="{E6194CD0-E8CF-A70E-56EA-4F516F5AAD1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11" creationId="{68109D1E-DD6E-9FE0-4579-E75AF125DA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12" creationId="{C80D247D-8ACF-C18B-6F9F-05628ACFC5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13" creationId="{9B0BB71F-29CF-57F2-3D94-A22741145DD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14" creationId="{A2012C68-AFBB-DBA8-5C64-F61C4933862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15" creationId="{E6B73CA7-DC6B-6A59-4FA8-582FB2C24F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16" creationId="{E7ADAF43-0F81-5DD3-2C69-03320AF26F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17" creationId="{8095A527-705C-DC24-B2EC-4ADC5158F0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18" creationId="{F2F2D009-DF63-2715-BABB-83349C27DE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19" creationId="{280876E8-892D-5472-B738-AF4EA4AD0A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20" creationId="{04B2AE98-2E88-F8E0-5666-E484AE3748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21" creationId="{C4AF9A2D-7339-1C92-E070-8B5169B254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22" creationId="{A9001F75-E6BA-A799-3D3D-8B1A2FAF3F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23" creationId="{7625DF79-A226-A4B9-4591-D2C576CC43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24" creationId="{9249CF40-0161-7D9B-8BF5-9071746B15D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25" creationId="{4648B821-58E7-AD6B-E456-AC60C297D7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26" creationId="{5C6665C4-BB5A-626A-ACA8-F75A50CC8E6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27" creationId="{ADCEE746-BE2E-68EA-D4A0-789ADBA997B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28" creationId="{EC3A47D9-2E64-3BEA-E7E0-FEEF8D8ED1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29" creationId="{CC0510F4-951A-063B-5135-09D8137A4CA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30" creationId="{A09ABEA7-B191-D418-2AEC-CC977CFDED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31" creationId="{77A6029C-75D9-3ABC-8797-D0C7444212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32" creationId="{18EFAFCC-354F-3DBA-B3E6-C1E03BCC90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33" creationId="{EBB3D7F1-27AF-F0C6-8199-54EE843B27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34" creationId="{5AE58B7A-4F19-69F5-3E75-AB0590DEE22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35" creationId="{67B90513-F9D3-DAF5-2F59-65F1D84877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36" creationId="{2F5DE57D-20E3-0D5D-4A31-6AA03F69E9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37" creationId="{E52F061E-C360-D16E-A55A-189C4B8651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38" creationId="{ED5B5045-62F7-BAEF-B92E-3868AFA802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39" creationId="{6FCEC6A8-16AF-6E75-790D-283FF3B2E7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40" creationId="{32DA3301-BC89-6C7A-87D4-5480AB2C04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41" creationId="{FB2624D2-53D1-47FA-7EA7-A0BB364F75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42" creationId="{765EBFFF-3169-3745-23E3-3F0350665E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43" creationId="{8AC87672-78EB-39AA-D548-444B04BF61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44" creationId="{4793FD11-F609-B634-66E9-46085CF99E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45" creationId="{EEAC8F81-97CE-A040-3A20-C86B8D68BD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46" creationId="{649C8910-F0A5-385C-2A00-21F558C30A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47" creationId="{007A5490-4088-F8C7-A76F-183C1D6E6F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48" creationId="{A74EAA91-33D2-FC51-72B8-60729299EC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49" creationId="{B6623F1C-BD85-F217-F934-A239B2ABAC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50" creationId="{076709B6-A700-70D4-C71A-AD3DBD3898A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51" creationId="{296F908E-507D-460C-359D-1292121157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52" creationId="{D7DF5280-9010-DF73-3E65-1493BE4239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53" creationId="{911FD5B4-02D9-1814-4C61-4A7A3771EA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54" creationId="{E996F24A-A5F6-2A57-83C4-51082615F6B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55" creationId="{A6F70693-3425-E64F-603B-8BF37D5CAB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56" creationId="{F0640787-2E5D-475D-9584-5F5A11F91A0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57" creationId="{6C22E344-4F09-14D6-7580-DB7F1723D57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58" creationId="{DE83ECD4-C702-1E72-6245-52BACCD331C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59" creationId="{15109586-BF27-CA07-68FA-1138E2D7F9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60" creationId="{818C59CD-29EA-ED2C-1274-847BA9FE96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61" creationId="{877CB628-24C0-7A0D-5EC0-05FD38B188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62" creationId="{5AD9DAC2-EBCC-2024-1D9E-DFF3D5DEFCA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63" creationId="{09A3BB59-1728-251B-079D-B10E60D107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64" creationId="{D24CB906-6553-1DE1-BC79-E3E869ECB2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65" creationId="{4FC21F8D-1F12-A36F-3294-D80CA4C6B5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66" creationId="{5C0B9519-4C5D-D787-C2B1-DB38A846D1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67" creationId="{00B312F5-EBB3-52B2-E07F-0304E875D2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68" creationId="{D13DCF7E-EF31-FCB7-494E-7390BEDA13A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69" creationId="{9CFA3D47-2A82-9218-E740-85F27F2B89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70" creationId="{43368645-D63C-52D6-8CC5-DF27F268F0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71" creationId="{CC23FFF3-2151-1C88-9000-FA0E028AED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72" creationId="{16657351-ADB4-F620-AC62-72C4AB2AAE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73" creationId="{B3A50652-A04F-ACF5-E69E-3EBD8B88DE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74" creationId="{91617E1C-D861-6BFB-DD99-D8847EF1EA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75" creationId="{25B59D7C-516E-E8F7-BDC0-AA041CCF31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76" creationId="{B2B6ED0D-A524-D37E-4393-803B28DC85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77" creationId="{9859525F-9D44-01CE-7A46-ADA74AFAE8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78" creationId="{4F05BE38-5FDF-8937-97E8-EF46AB0D34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79" creationId="{E38DE0C2-B4F1-4D15-E0E0-2129ACF99A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80" creationId="{2A196CAD-971F-3A5F-55B0-333C1619162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81" creationId="{49184146-0E73-5718-D1B1-9B9302D3F86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82" creationId="{DD4CC907-F4A5-9FB9-7B7C-ECFDF425850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83" creationId="{1639F769-588B-ACAA-A0AB-B5DA40EF61A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84" creationId="{6672C5F0-F69C-D167-4B24-7846BA5D45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85" creationId="{798E42C7-CD44-2777-8907-BBE4B85C8C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86" creationId="{C26CAE32-7DC1-AF56-E88D-EE22B65A80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87" creationId="{83FE9305-8CE7-4142-F9CA-35CD9954D1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88" creationId="{FEFD9228-A63F-DCD4-C4C8-8244C23E793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89" creationId="{38FD4025-506F-9E75-8299-F34023FB16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90" creationId="{A74CD586-ACC9-8AD7-44E4-0E42B697EE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91" creationId="{37C2F9CB-C269-AE87-4309-8695CA6F76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92" creationId="{CCE163D0-62E6-082D-C17B-67F955A34B0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93" creationId="{E022EC89-0FB3-5C8E-BF1B-66B49D862B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94" creationId="{88930A82-B948-7596-7873-EB514C6967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95" creationId="{7D1830A4-80D9-3A68-6561-8D1268CB3A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96" creationId="{9F6891D9-51B9-9901-EB3F-FA6ECC849C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97" creationId="{C3CBF37F-8EDE-9FFE-A409-63F8863CD5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98" creationId="{28DB3014-FEC9-04E3-24F9-ADDBAAEB68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99" creationId="{F8FEB7F1-9A65-A7D0-2079-39DA7AA700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00" creationId="{3128A609-5458-70B5-C02F-052EB7B67C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01" creationId="{57632825-E6B4-24C7-9765-F2406BED48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02" creationId="{269E6C17-4745-B602-854B-BDD7DD0BF3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03" creationId="{35794545-AA8F-F62E-6072-D164D48829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04" creationId="{EEAE7B44-0107-658E-1E66-41F1DC021C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05" creationId="{A3579EFD-EA65-2BC8-DEBF-8573AEE2A0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06" creationId="{47502A1B-1F6E-2C9F-E016-B5DB1C2A0C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07" creationId="{5062596D-7C4B-A41C-2224-CCD9876C0A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08" creationId="{BF380953-FC29-FACC-E50B-AFACE3A99F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09" creationId="{F78C7B0A-87B3-A37D-0AC3-B040C79DB0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11" creationId="{188E0878-F8DC-9382-85EF-589254AA5E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12" creationId="{5892960F-34A4-9B59-F195-31B89C0AEE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13" creationId="{E4F0A44C-1322-8B82-1591-7AAA08475E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14" creationId="{E0033D3E-7018-B046-FD55-44B89598EE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15" creationId="{E373889D-2A85-4951-36D2-F107926203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16" creationId="{6E3EAF6B-9E2B-22A7-19CA-5F7AA1C2DD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17" creationId="{EE21E872-EF22-276B-9DF5-80E7D79EF2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18" creationId="{B272EBD9-AEEC-4BD5-D02E-442C4F8263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19" creationId="{5BA5D253-52B4-A09C-B586-138EAD72EC6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20" creationId="{B407B9FF-9581-3E9D-9FFA-29A033174B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21" creationId="{AA774CDA-74C5-136E-7C5A-2E00FA6DB0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22" creationId="{77E9ABC1-7EF1-F790-E7EC-8350E39957F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23" creationId="{4C3DE4B2-B83B-DFC9-5F06-5648601FA1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24" creationId="{DF5E9703-39E9-D4BE-399B-E28A04AC9A1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25" creationId="{82D5F7B7-256C-515E-0D37-E5A700A812A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26" creationId="{53CD5AE4-55C5-445E-A3AC-EA52E0A462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27" creationId="{2520B0FC-2D16-9FB7-6CF9-C8E3B622BF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28" creationId="{321738F3-01DA-2AA4-B866-175200A420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29" creationId="{063F5724-C690-465F-EEB1-8849153AA7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30" creationId="{8C817D72-BC5C-D5EE-AB32-6DA79841B6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31" creationId="{8FDBCDED-9DC4-4662-1E1C-944508CCCE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32" creationId="{FE039EC2-97AE-1C20-5C35-A3EA683F36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33" creationId="{DE39CA41-98F8-39C8-94CB-F34004B858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34" creationId="{0B97D51F-4568-63CA-A0EA-7605B96DB63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35" creationId="{679160F6-90D7-525D-02D1-3BF08206B2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36" creationId="{CFF33804-7E88-28EC-A437-69CA42B30C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38" creationId="{78DBD739-7876-0758-43D7-D4405DECAC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39" creationId="{C5061F24-6890-EC9E-3B01-A6BF51A894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40" creationId="{3F4C83B8-6409-F942-81D2-2D50FE4148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41" creationId="{E0D6D17F-6F58-4443-95A4-7C410F57A6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42" creationId="{885ADF5D-366E-4CBC-21D2-8175E9F78F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45" creationId="{91FCF2CE-DF58-1879-3846-71388CBF5C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46" creationId="{DA202F0F-8849-0647-AC1F-C82698672B6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48" creationId="{A6B23C02-B6D5-764B-E7E6-9B36D132B2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49" creationId="{81E77FE3-128E-F1FC-900D-D8157C5A0F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50" creationId="{9874A0A9-9B15-D2D9-272E-D4D11C9133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51" creationId="{055309C9-D486-64EC-19F5-1D1662CE67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53" creationId="{5F0A6776-B0E1-52F8-C7E6-FA88F76298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54" creationId="{A89E1C25-3EC3-CF09-2B9C-5D428E0C63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56" creationId="{DACE0FF6-56ED-59B0-BC02-20B67FE7CE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57" creationId="{9579B650-0F62-A741-E30C-BD594311B4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58" creationId="{C298D549-515C-FD0F-CA7E-5BD7FCF4C1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59" creationId="{D75EC4C0-4FAE-8D3C-27F9-3EEA3A3B5E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61" creationId="{1E0190D7-6DE6-9977-E584-00ECF201443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62" creationId="{BF3DAD90-E8CF-C855-98ED-7956C3EAF7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64" creationId="{2F85C777-3B70-FDDA-79D5-8B45150EC3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65" creationId="{89B8C409-B5DA-FD10-31D6-0196D7E50E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66" creationId="{8180A2A5-6414-E43C-2C0F-3043BE3B81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67" creationId="{0CE6228C-8345-8154-2E42-8F16B8BD40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69" creationId="{65DCFB63-A124-C7ED-9574-0241AF8F917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70" creationId="{952DD152-350C-9394-7718-7ACD7696F6F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72" creationId="{35BA8A77-90DB-77D5-CB9C-93A52F19A0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73" creationId="{9D331561-7A6E-80AC-FEDD-A3936CC03A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74" creationId="{7254803B-D5C9-EF8F-D86E-ADDB73B3F86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75" creationId="{56C85982-AC24-FDBE-1457-67EF4CEBCC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77" creationId="{836CCF2D-344C-C49E-E604-BCFE9527031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78" creationId="{F9100261-FF02-256B-1672-1659F7F493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80" creationId="{FF5B5BEF-D576-4D0B-3087-40931C7237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81" creationId="{450F198B-438A-0C81-B167-71C5D237C32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82" creationId="{95B1D72E-819F-104F-29F1-8F42D029841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83" creationId="{D37347CF-6B0B-F848-2132-5BC19334FC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84" creationId="{71A86689-6AE4-55A6-AFE5-0209423604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87" creationId="{04D9FE55-9809-239B-9EFB-9488BD5CC9A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88" creationId="{9D3BC6AF-E402-A4C4-EA78-2128F3E6F5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90" creationId="{B5E52288-BDAA-E0AE-E364-4EEB5D6A57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91" creationId="{C666ECA1-C765-5B76-1CDE-DCEE808A1F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92" creationId="{D3F962F2-8C66-86E6-A25D-C429DAA69C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93" creationId="{D84615FF-CA22-FEEF-1E36-601728512A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94" creationId="{80A05548-DB9C-FD6F-BE29-E2DFA1A42D1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96" creationId="{7AC8C9F5-3440-AD80-1D63-4FBD7A8063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97" creationId="{3D663979-2128-3DE9-8E8E-7F92DC43B5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99" creationId="{EA8D9143-E6CE-44F3-900B-FE7E432B7F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00" creationId="{549EF6B7-E5D9-FEE3-45E0-C0495F42A4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01" creationId="{19186094-FEC9-2CF5-6C68-331EF13FEBF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02" creationId="{8DFF11DD-8EB2-BC50-C8FD-779E9DDE89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03" creationId="{F3924CD6-7534-BF29-538E-2F9A55B864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05" creationId="{64104CD9-35D5-29CF-715C-AA1C22B9A3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06" creationId="{646DA0C5-F32F-A5FE-7768-386DB341726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08" creationId="{C2F895C3-69DB-C909-FF42-D9913DB9C4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09" creationId="{3C9E596F-BFA5-E241-604E-AB6F2C442C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10" creationId="{C06CACEA-0E62-5861-8982-8A9A24DB363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11" creationId="{90049B88-7907-73BD-4DB1-DD218C5F369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12" creationId="{46945E37-D3F7-C5E3-2034-B8137C94256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14" creationId="{727EFCAF-A7A8-6232-5E87-B6D4CDE71E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15" creationId="{FF8F8845-791F-6CA6-55AB-042DA6CD5C2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17" creationId="{1B1E3C5F-A6FC-856E-643C-66532D3335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18" creationId="{AB20C4E1-B16B-C3D5-22B6-1D463EEB8EB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19" creationId="{478F1D93-82BB-52D8-5E2F-97B67009FA2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20" creationId="{21182EBD-743F-C55D-00A8-6B490C9EEF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21" creationId="{0ECCD1BD-DB54-10F4-0DC9-6FA6E2F6746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23" creationId="{5C6C1B91-2765-E1B2-B832-A4EBA32210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24" creationId="{9AFFF8BC-9226-88B4-82D8-0986F791BD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26" creationId="{B9FFA8A5-570B-8C08-E5D3-887CCC6687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27" creationId="{6C75F197-6E51-8EF4-A9C0-E7CDE98BFA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28" creationId="{8ACF69F9-9561-234A-76F3-BC5DE27B75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29" creationId="{ADBFD57C-A5CC-D10D-E55A-4B085AABEB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31" creationId="{D37C47AC-BCAF-413A-643D-43D1FB6A36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32" creationId="{164AB061-7C12-2FD3-7FAD-5BD26F9084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34" creationId="{815ADBEA-6CEB-D0FC-FE66-EA09892B5F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35" creationId="{DD56CD78-B317-C8E4-21E4-096CB9FFF9D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36" creationId="{B3BD0280-3215-E12D-0341-325B652D51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37" creationId="{71239A0E-3DAD-9B52-9702-A506389F18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39" creationId="{84EFCDF3-A274-5B7C-91DB-C6AE9B3865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40" creationId="{822409EF-840D-D595-2BB9-B84E0B9394C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42" creationId="{4D1F7AAD-A195-F700-6F9D-2D217862A0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43" creationId="{B29AC0C2-D562-8EDA-044C-C44D4CAFD3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44" creationId="{DDFF033A-2338-D281-45B6-4508C952FF5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45" creationId="{6999EFA1-96BE-AD3D-DDDE-0692808F3B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47" creationId="{B0668D63-54CD-8178-F5AB-824EE9415E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48" creationId="{A9258C98-86B5-664F-C09B-81C764E587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50" creationId="{0878204D-DA9A-89BC-997F-61826705E4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51" creationId="{263E51E1-3EC0-5B75-E6B3-89D65FDB9A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53" creationId="{85F64746-9784-3E71-8541-1D28F27530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54" creationId="{D241F417-B919-BD3F-A1C5-BA0F376D4C1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56" creationId="{13582EF2-AE18-B4D4-7872-F5096AB2E1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57" creationId="{6F805A13-D390-9B89-FB24-46F3774307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59" creationId="{73F03A01-3F17-B32F-7F77-E0DC088EB9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60" creationId="{08843374-7794-3297-FB9B-6E15FD1BB9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62" creationId="{53C76F56-8DE0-9D37-71A7-46EB0311CB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63" creationId="{2EC132A7-6329-6B60-96CF-D58687FB27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65" creationId="{B640D811-F984-834B-C472-FD992EBA9DA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66" creationId="{7E051371-47DD-8FDD-3E31-23E55D2AD4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68" creationId="{A19B410A-DD70-AB6B-451B-C81C96EC3F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69" creationId="{25C9E512-1FD3-2CF5-93CE-9F4AB306332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71" creationId="{BD7DC1BC-9726-CE27-9AC2-FF5F2F23D7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72" creationId="{77AFBFBE-FD91-30E6-6A1A-D8F936A895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74" creationId="{F93BFF84-86A5-8435-349B-EC4293C771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75" creationId="{4E1A24F8-8FDC-FB17-1735-AF84DE1ECA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77" creationId="{4939468F-A139-065E-C358-F436A3AEA9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78" creationId="{46243127-5DEB-FE20-2893-5F64D1134B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80" creationId="{1CB38BEA-67E1-6B03-D586-51E5D1E713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81" creationId="{9B96F828-8299-AB25-3852-11F0083366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83" creationId="{A47DADFF-3684-3CD0-9EAF-B2A72D3C11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84" creationId="{DF190D2E-7AC4-4322-EAAB-8C0817275A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86" creationId="{8F2C6146-1724-3464-FEC9-0B27A53C4A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87" creationId="{3661749B-964C-B7B0-DD23-0F42A8E643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89" creationId="{9A6219BA-F086-46E7-3BDF-4C9C6BE1F5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90" creationId="{33C0077A-7DFF-FFC8-59BF-BD042BB491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92" creationId="{2AA100DB-2A40-1A78-F915-6925708624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93" creationId="{0BA05024-FC3E-282D-A08E-E7EC0095B90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95" creationId="{C3AAB25A-1B5D-E81A-9E84-A0F2E63777D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96" creationId="{293ED1CE-92C2-4B69-2CA8-375E1DF6B1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98" creationId="{50E34B57-8A77-581F-D376-F88AE7F3B5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99" creationId="{D4AE51CB-1443-950C-ECEB-C3A68D030E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01" creationId="{19BF85B8-B1A3-649F-1D5A-E975615D0F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02" creationId="{B0325137-3844-21FA-BF3B-4AFB8C4F446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04" creationId="{183CAA63-2847-D965-FAE5-B08FCD881AD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05" creationId="{DB34E2EB-CC03-4B80-E10C-FB8454F60F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07" creationId="{7287CE94-5ABD-ED94-AC19-2200F63A8F9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08" creationId="{B74A95C6-22AD-D130-ABD6-35AA5589EFD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10" creationId="{FDD037A5-8A7B-962F-DB73-48E5C35B89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11" creationId="{4C327EBD-712A-19D7-3F93-CA03402B7C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13" creationId="{53456E66-97C3-ADE0-9821-A06F842CBD1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14" creationId="{8AF5EA62-C7D2-5F93-9247-4BE9D3D257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16" creationId="{667A45C5-14E6-03C0-99B4-6F307AA746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17" creationId="{504C9172-B6F7-BB93-0F0D-A2353E65A85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19" creationId="{1E4ACA25-5F20-1D2F-E984-DFDF5B9D846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20" creationId="{B2CA03B3-E3CA-B612-19C8-963030438D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22" creationId="{9B20129C-68E3-6E84-ABC3-A6F61DB860B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23" creationId="{D9C98BC4-3223-3482-A884-FB0A5A20BE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25" creationId="{27BEE3C6-561A-18EA-6104-3E9E023F71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26" creationId="{712555D2-D2DE-7433-ECF9-1DF1A768D6D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28" creationId="{BB221072-2D1E-B89F-C612-3BDCA944D4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29" creationId="{ED73F52E-CFDF-C06F-CE60-D1FAA9A20C8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31" creationId="{7FCC84B2-4CAE-9DA3-70B2-D31650548A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32" creationId="{EFD0314F-B61D-716F-F7EF-4FC1D307B2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34" creationId="{5BF4A738-A52B-8451-C13E-CBFF934720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35" creationId="{CC863112-F74D-B954-6723-A165E34A62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37" creationId="{FD83D3DD-BA3C-C3CC-4888-0BABF202F55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38" creationId="{D9576835-3ECF-D020-4ADA-A7A74A8E2F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40" creationId="{166791A6-3258-4E40-0B38-DE0D1646CA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41" creationId="{F76DDFA5-C3F0-C115-CA19-F4EA6CA4D9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43" creationId="{9C5BDCAB-9B7B-2E67-68F9-8C13079C7F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44" creationId="{1546446B-071C-0AE4-13E3-E6602B0C12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46" creationId="{A199E0FF-AD71-37FB-A225-88AA0283A6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47" creationId="{F281A484-59E3-A3F4-5E91-BBFED8CEB2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49" creationId="{2382FC46-0247-BD0A-6693-878B916DA0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50" creationId="{E856B2DB-0677-4835-A203-540B78629B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52" creationId="{0F75434D-7B6E-257B-9805-65388B6082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53" creationId="{22C2E0AD-8C51-0383-7A01-A5DB4F9470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55" creationId="{96F75034-6CB2-424F-0326-DF47FB4630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56" creationId="{BE2B4BDE-C693-8992-620F-87E485236F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58" creationId="{0357889C-FC10-7C53-B719-F9C232BB21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59" creationId="{8BD94D8E-6E54-90E5-BDA9-7309AD9850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61" creationId="{37AF7BFA-CFDE-1E36-6634-D4D7C6391F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62" creationId="{13772078-5149-87E1-F8FF-11D7FA64D6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64" creationId="{1D673073-97C8-DF54-2C1A-F27D2563D9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65" creationId="{DFD9DBF8-9B94-A2DC-F059-942F482C513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67" creationId="{F1531311-4278-A94F-411E-92ECF47A22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68" creationId="{EAC3A5F7-07D2-0B27-9F4C-D2FC03060A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70" creationId="{43731C03-FF6D-A96F-4D6D-799497919E7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71" creationId="{64E1EF20-041E-776E-E992-45BE6E20F2D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73" creationId="{3AA704D7-CADD-8FFD-9829-A174BD6A7C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74" creationId="{04825ECE-A69A-745E-9E16-69FEA66F80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76" creationId="{ADEFA26B-FCE4-986B-6B91-190D4A3483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77" creationId="{1E7DEF44-2C14-FAA7-A607-D2A6490D8D6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79" creationId="{E6BA8198-4F51-D132-683C-1E2E53E220F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80" creationId="{D6F497B6-93E4-B737-0317-C75041F757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82" creationId="{2A0EC4EB-F688-9B7E-F1F1-3502200522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83" creationId="{96944982-B33A-0DB1-406B-2473DAAB6A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85" creationId="{E967BDF0-ECA0-EEB7-3CBF-4ADB445BDBD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86" creationId="{808EE2E1-8FEE-8CB2-0A84-72034D5070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88" creationId="{6D8357E1-FC90-7B99-972D-50ACE46CFB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89" creationId="{8166E011-5026-0758-3F75-C1931FFC502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91" creationId="{13ED0107-C1A1-EB1D-1F1F-3983C382651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92" creationId="{D3B779A7-A49F-DAF8-A590-DE56B4B27C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94" creationId="{E5EF8DB2-EFA6-8BBC-425A-D09168E23C5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95" creationId="{4D0B3162-99F9-C1CF-6141-2991730DF9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97" creationId="{B6834BDE-968E-741F-46D2-33EEE8A301F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98" creationId="{1A1F539E-F5A5-39EA-8279-6307F9243E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00" creationId="{5A67D389-5E0B-D5B5-442A-5C12545044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01" creationId="{D302A4B1-05D9-5D2B-BDBF-8CC7A5107A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03" creationId="{7D874C6E-EF53-0296-17BE-97E1A8ED9C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04" creationId="{4CA0159F-A106-22BC-7B90-70227A2C06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06" creationId="{A7370A11-E01C-85E2-757D-A126BD5825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07" creationId="{074C9666-1C02-C4C3-05F0-C4420DED97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09" creationId="{80E9B1C1-B770-A663-6D8F-F936404C14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10" creationId="{342EBBF9-62F4-9296-D6D1-96090511FF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12" creationId="{5C30BB2B-8000-2753-9C7C-7DC3A970A3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13" creationId="{2E60A53D-50EC-70E6-2965-4DEE85D7C9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14" creationId="{7928BB69-889D-E9C8-7DEF-017CAAC99B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15" creationId="{3FF93277-C684-6816-15CE-DFA4E20C01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16" creationId="{384A9EE7-1FD2-DD36-48BC-5CD23D0FAA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17" creationId="{49DA2E3E-2260-E83F-D379-6092E296D0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18" creationId="{80E19BD1-ABAD-2288-5599-8C2121E442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19" creationId="{1A9C193D-EFDD-6A20-CE31-9048A6AA1B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20" creationId="{2B193C8A-2244-3803-6EB9-2E85DCC35F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21" creationId="{B9933306-E9A7-AE52-A2A4-E1A9A0AB310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22" creationId="{691CE8D7-CA8D-D3DB-4F60-EF4183016B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23" creationId="{0F5188B1-A21E-CF44-A88E-5BD0A475E3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24" creationId="{A420D668-628A-8F4D-EFC1-32C97B0D9F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25" creationId="{EB58B0C3-8452-52B0-425A-F132EBF933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26" creationId="{28A452EE-37D2-9FF2-875B-05CB40065F6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27" creationId="{80165552-6515-8E5F-D73D-96EA54D486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28" creationId="{29F3224E-ED02-AB5C-8642-D05D4D1440E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29" creationId="{7351C6CE-ECCB-6B5E-C62C-E84D325073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30" creationId="{2605FDB0-57EF-B33F-3863-F2E9C482C8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31" creationId="{02E84F5A-E1E1-C634-0E9D-FF841A2BAD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32" creationId="{30F818C7-C11D-6A50-8E07-DB948CBC97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33" creationId="{074D6205-0C47-BCA6-25EB-4BB9625467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34" creationId="{3378FB76-5ABC-FE5C-CC23-371466ADF9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35" creationId="{BC15F875-4801-EC71-F988-EBA41CE6959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36" creationId="{36AD8F98-7F18-564A-767E-733B140686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37" creationId="{CE6254A9-17B8-35D8-CB54-BB79920B5A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38" creationId="{39C27181-913A-EF73-D52B-C2D38A85A7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39" creationId="{F00630F9-311F-80E9-D921-62640B96AD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40" creationId="{EC7D5561-19A5-53C9-EDF9-BDE448E430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41" creationId="{DBB7EC0B-EA93-A51C-BB73-3D4207317A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42" creationId="{CB8C4935-C461-E506-E709-7AD8C3BF1C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43" creationId="{1F56210A-B090-6AB4-C65A-B9D920E75AF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44" creationId="{B82BB6E4-2189-0732-6FAF-F668455E493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45" creationId="{BE973248-5B52-0ABD-72DD-A6530037D4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46" creationId="{8232D705-F24D-48DE-0D0F-981DE4F49E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47" creationId="{91AC964D-E60C-E9C1-FE50-2E26A252F8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48" creationId="{1532321A-640F-A10E-CE50-5CC92404E8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49" creationId="{5ACC5713-48A4-0464-407B-A3F314081A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50" creationId="{97893BA9-819A-476D-E858-125D2EB967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51" creationId="{C249C056-E818-BF8F-C798-B692DF6630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52" creationId="{839264D8-6564-00C6-B6AF-A3798C9CCF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53" creationId="{F7F82CE0-B375-31B8-40DA-DA02E8A8355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54" creationId="{0F8149EE-33DB-107B-FE3C-C3BB784741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55" creationId="{638BC8E3-A04C-D441-B226-AC4A5C8F36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56" creationId="{2EF82CAA-D959-BC91-9C62-74AF3452F1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57" creationId="{341D0727-920E-A784-69C4-0479BC03892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58" creationId="{F8415106-3D0E-48BB-2600-0303F5B27B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59" creationId="{F2A987D7-5E65-C9C5-F243-840E2AC6DF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60" creationId="{979442A1-3E68-0841-0DA4-C59402376C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61" creationId="{427F52FD-4EE2-795E-75F7-6EFB4E7845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62" creationId="{8DB8B76C-3C84-A402-2B85-139D3DA0F0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63" creationId="{21AF591D-04A6-0716-F6E2-A8D808E772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64" creationId="{63924280-3242-E996-3C4A-19918E11172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65" creationId="{B1CCC7E9-8FB9-6D52-C170-0062CCEA92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66" creationId="{B8191273-7A3B-4A01-D717-79012A30B8A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67" creationId="{0DE8265B-3FFA-4183-DA03-5E4A3C71A4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68" creationId="{BEF83180-62A4-0519-C879-FE14045E7E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69" creationId="{A185EED0-33B6-28DB-22E0-89898AEE29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70" creationId="{8A331285-0ED3-064A-20C7-C47C1961AE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71" creationId="{15159967-436F-CEFD-6024-DBD67ACA3C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72" creationId="{768EEFD7-73E6-CDED-8E33-4CC485C6046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73" creationId="{2C30CCB0-096B-D77E-A929-7D250EF0243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74" creationId="{1E860D7A-B985-D459-5C78-F731DA1E28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75" creationId="{520B98C9-7CCA-4E92-D09C-6DE5782B6A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76" creationId="{094236E3-ACCD-6360-0A33-F2EE8FA9D8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77" creationId="{83624E0A-9D40-7136-0488-C12B2B7E79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78" creationId="{7F46BD9C-4197-124E-82F3-790CBF01D1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79" creationId="{4D65B32F-2920-CF64-9FFB-9F11EB986A0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80" creationId="{CACE2744-1FC2-46D5-C78C-7E73B0F093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81" creationId="{C72490A8-EE3B-9A09-1A32-314A6C0855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82" creationId="{E12E1CCE-B67E-6272-7CB3-72640ABFFF0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83" creationId="{4A852555-8FA6-F1FA-C3DF-937D4F74BA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84" creationId="{7D8803EC-6BA7-696D-C1FB-E37513B502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85" creationId="{92E3009A-AB91-75ED-8FD4-4CCE2F4414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86" creationId="{C752C55C-5B96-9D10-C7EA-305E2A9455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87" creationId="{150B6DA2-89EF-C1E2-C478-D47DFB9B371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88" creationId="{99D601F2-E2B0-C7EB-E563-759385B87A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89" creationId="{464DB119-E897-4F66-D129-C858139B00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90" creationId="{6C7E1DF0-0E71-8FAC-6AA0-FEE0488BB8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91" creationId="{75C450E4-8EF4-9AF5-27E6-B190528929A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92" creationId="{C7A215C1-E718-0DD1-83C8-0F913B8BDF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93" creationId="{F09117FF-87C4-9B6B-8525-BE197A93A8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94" creationId="{5756BEBD-7206-1AC3-5AD3-5FADDCF56E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95" creationId="{33069868-BBB3-E8EF-88DA-315F0C615F6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97" creationId="{B6E2E657-570F-3FAC-9683-6D33B2034B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98" creationId="{39E4B9C0-FC19-F173-3BF0-425079719B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99" creationId="{E4F1ED2F-F665-F52C-4346-327F6CC0CC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00" creationId="{856D5C54-E2D5-4818-7D65-94BDB93724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01" creationId="{E57E3A87-6E29-0ED5-FB48-05C3B878C7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02" creationId="{5DD62A1A-E7A4-B585-E5D9-FED8411D76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03" creationId="{247A76BE-C552-466B-27B6-B18E4B9A50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04" creationId="{A97C68D8-B4F5-5767-8F12-39E238C7B3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05" creationId="{5DFE87C0-CB22-B6B4-1041-1536F41BC1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06" creationId="{1A956A5D-2ED1-A787-5399-23B0F7AB38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07" creationId="{028A4BE9-165E-BB1D-10C2-CFDFB109EC7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08" creationId="{59F9A0C8-6B86-5405-A4F7-626EE2640D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09" creationId="{5CBAB1CE-5092-C5B5-455B-D94A2C2018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10" creationId="{97C2924F-99F7-6F91-DF46-DA114AF7BC1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11" creationId="{7E1EFBB2-6F03-040A-DEEB-2105510B0C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12" creationId="{45C65A2D-F8B7-C19B-EB70-C9097D8EDD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13" creationId="{78F73C7E-D47A-7BF6-C111-FB7592377E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14" creationId="{0759D31D-B0D4-124B-7E4D-3D7293C9C3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15" creationId="{B787AA27-70CE-AFEF-E7F5-545D437BA37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16" creationId="{F05F8702-B9A4-BAA6-3792-2F4DBBEB587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17" creationId="{5ABD1933-349B-9B08-40EE-83E0BEFCCA5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18" creationId="{FBE22783-61C0-62D8-3E53-B001F99F10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19" creationId="{08458AFC-1379-2AB6-6471-822F2554409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20" creationId="{285E0CE9-97FD-0767-6028-F385DE23B5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21" creationId="{67FE58CB-73B1-0CA1-9587-99FC4E70FB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22" creationId="{01C9FB32-3C97-5ABC-3FE0-1686804EC54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23" creationId="{0EEB1A94-78B8-E542-21DE-707316B13C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24" creationId="{4891F34F-DFBD-C464-E92B-A4D0DF8FB0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25" creationId="{FC323F8A-0525-9CF8-88DE-5C43968029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26" creationId="{EE0F6FF3-917E-5EB7-4344-47E5337E88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28" creationId="{8A3BA6EF-8359-93ED-83FC-419FE6EC32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29" creationId="{A4C196D6-56EE-3871-18D2-779FC35159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30" creationId="{2F646115-36CE-D337-D375-48D69FD51BD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31" creationId="{16504FD1-F2A4-BEF6-DCB3-C6EDDFC813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32" creationId="{6CA80232-7FF6-B71D-4430-0C03B402B3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34" creationId="{6BA92E6D-9043-011F-3ADD-8BE335010A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35" creationId="{3CFDDE3B-0C46-7FF2-BA26-4727AF6744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36" creationId="{2488CBE0-16E3-BCF1-94BA-25773B87D6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37" creationId="{93676BCA-C5B9-2176-2F57-49C7371B0C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38" creationId="{D7ED75BD-5936-0BE1-4055-2BCC51717C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39" creationId="{4708989B-50F6-3472-2BE4-75D1D89026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40" creationId="{7CA66562-2B63-40DD-E17A-0FA38733DC7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41" creationId="{BA060538-7880-8624-200F-F905B02527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42" creationId="{577A25F1-BEB2-5736-3608-286D8D6E76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43" creationId="{744996D1-082C-36E8-C97E-C4B6F694ABB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44" creationId="{8280AECB-6214-8047-86FD-6D8939A1B1B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45" creationId="{D5D19B12-EB2A-AC17-7612-73D88BF823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46" creationId="{2749A67B-8067-C59A-92C0-1E2F7907453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47" creationId="{B9D4C5E6-F0EB-FA3C-1D12-63A09DFD50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48" creationId="{815E6AD6-0DA8-8BBA-59B9-7C8A0D99C9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49" creationId="{E4BBA808-5441-A32A-4160-D5ABCD9852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50" creationId="{9A2FDB85-B8F4-D5F3-3BCD-EC7E68F482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51" creationId="{5F382588-45E4-3F98-DFA0-B3D14063DC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52" creationId="{FA10A361-EDF8-6F42-C533-01DEB919F1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53" creationId="{BA75F53F-48F6-5C8D-5BDE-7262DCCDECF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54" creationId="{0FD5517D-6043-E9F2-26A1-4CD688DCEB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55" creationId="{DEB56319-614D-C760-1E1A-E74F9F5735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56" creationId="{7BD76E9A-CB9F-8AB7-1849-07D4901200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57" creationId="{0A6EAB57-F690-BF39-9B3C-F4867C7F78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58" creationId="{A3DFF094-D475-F1B9-C364-A109933DB9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59" creationId="{C1701AAA-9AF4-EE71-AFE4-FD425C357E3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60" creationId="{1A19AA3C-03D4-3767-430E-74887B5AA31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61" creationId="{8C435C02-8E47-BC9B-879C-401FDECB7B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62" creationId="{B7A64CA6-19E0-6FBB-CD1F-02ABC77A2D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63" creationId="{3D6E25A9-8A23-0A33-0B5B-2FED59ADFE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64" creationId="{D494DB3C-FA32-9540-CC02-B65BC6BC51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65" creationId="{8C114976-914F-3171-F335-770B75FC43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66" creationId="{BE7960C7-6667-D9DD-A727-D00FB5062C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67" creationId="{E96D0135-B52F-27C5-88DE-9E4E242D85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68" creationId="{B8D460AE-9781-79F7-E2FB-4BAA36ADB6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69" creationId="{2FA3EA52-E9D1-65C8-528E-2C0EF6DC452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70" creationId="{E9FB7C67-2053-D6B6-9213-F6FB7CBA55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71" creationId="{B33B7678-F245-0CDB-D6EE-44FA72E2696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72" creationId="{421A8283-A6F7-22FF-E44A-946D270D19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73" creationId="{18AA259B-A34F-7595-EB41-2BB693670D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74" creationId="{EFFACA7F-4CA7-629D-5670-FEACC440B7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75" creationId="{5F88AC00-4E3B-5AE9-AF35-ECC3BD7A55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76" creationId="{050CB41B-111F-47D0-1532-FB35C1201F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77" creationId="{64243B22-C36B-C080-712F-70850BA974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78" creationId="{E39E7F53-0855-6037-0A3B-8367A83D64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79" creationId="{AB389AD7-E564-7C88-A5E5-74D40CD8762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80" creationId="{B0485295-8631-7F8E-359F-1BE4C3E19D2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81" creationId="{ADF2667C-A1D6-6278-BE67-116B29465C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82" creationId="{2895169B-FFF4-4465-FA08-815B47565E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83" creationId="{21D30518-3ED7-0009-1FA2-C44BFBE3A2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84" creationId="{1E635FB9-38A6-57CB-3DFA-564DDEC1AF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85" creationId="{81D4E919-427F-2158-C182-8326FBA0C4D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86" creationId="{DFADF123-B353-E422-C67D-F33B218A09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87" creationId="{AEC8670E-0B0A-62F2-EC3E-9AC88EBE03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88" creationId="{3915F541-7629-22A6-5FE4-3B42F70F84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89" creationId="{A9AEE4EF-EB8C-8C5B-579C-84AC2D7AE1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90" creationId="{CB7FCCF7-E12E-768F-60C0-01575D7B45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91" creationId="{90F1FF73-94B1-BED1-6110-443CF71FBC3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92" creationId="{E95D2569-540E-F71F-D82E-DA31B6B69D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93" creationId="{4EF7DC03-230D-4737-A1ED-10D91E06ACA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94" creationId="{74EB3B0F-E72D-B23B-0B76-59811465D9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95" creationId="{198CB8A7-BD12-5066-BC96-5B955712A22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96" creationId="{54E723D9-253C-4717-81F3-FC8BBF811C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97" creationId="{C1DDE814-6579-D0C3-2A8C-355584041F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98" creationId="{AE1DD5C7-CBA1-410F-2DE6-1DC8F7D5FE9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99" creationId="{2889330A-C5ED-C096-F419-264D44EEFB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00" creationId="{B5BC86B8-CB90-0896-F7C7-15BA842D57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01" creationId="{5FDC5B22-D2B7-B596-A0BC-90F314A133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02" creationId="{5E71E6D4-27C4-FA50-1602-0CE4995835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03" creationId="{8D7332B3-3EE2-206E-76DE-0F56BC5951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04" creationId="{82CA0EDE-41F0-C73B-E96E-6ED5E5E639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05" creationId="{FEFFEB12-EBE2-B6F4-81BD-C41381BA09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06" creationId="{B3573A31-0BC0-7A96-0EF6-024C1728BA0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07" creationId="{BCBB9BA4-44D1-FA1A-0091-977A6D010A1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08" creationId="{713907AC-1F6A-80B1-29B4-69BCD500E0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09" creationId="{ADEE5CFC-C53B-919A-8E4C-7DC04DB9C0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10" creationId="{B999D65F-4511-920A-B29B-EFDCDA0D57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11" creationId="{389E7395-E20F-42B1-7DA9-C52F729928F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12" creationId="{3B679F18-2466-781F-ECE1-4A95690495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13" creationId="{378C0286-18A4-FAF6-DA07-B302407312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14" creationId="{61A45D52-2744-EF7A-19C7-706CDE0365F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15" creationId="{C3DC070D-0EFB-D094-DAE0-581987E17C2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16" creationId="{002BD2F5-BE48-BFD7-BAC6-2A075618B5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17" creationId="{5D4FDF1F-0204-A9AD-B0BB-23CC49F620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18" creationId="{66D9A697-84DA-9323-0875-6BD044BA8D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19" creationId="{0132BEC1-89B0-7103-E95F-9493B9A73A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20" creationId="{5BBECD39-ACF6-2615-F7DE-C78D2A4C10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21" creationId="{FCB691F5-2A5D-1170-6111-4DDABDF78C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22" creationId="{9289165D-B328-984D-DC97-CB769FEE39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23" creationId="{5AFB339D-95B7-C356-6533-98F5E125AC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24" creationId="{68D5DBD4-02D2-3385-C072-83F79688EF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25" creationId="{AF77E714-7035-80EB-333D-99ECB19E3D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26" creationId="{CE9FA2E4-4EB8-DC26-569F-1424D981D9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27" creationId="{EA9850C4-6991-CA67-1497-A3044D9088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28" creationId="{119E2282-F6C0-9FD8-B705-7905DE6551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29" creationId="{EF98A555-5B33-1CFE-AF77-CF3C6E72592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30" creationId="{3B92F7A0-3EF0-519F-1FB4-F5871EE2E1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31" creationId="{F23726F7-4873-9CBA-E79D-851459E19D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32" creationId="{10A304E0-6204-CED1-C52D-E5803539BA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33" creationId="{A676B58E-30BC-D71C-74B3-AA56A800362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34" creationId="{A623D2AE-C8CA-5B48-0693-9BCD0FA9CC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35" creationId="{C495752E-6A9B-45DD-7495-5092AAACB8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36" creationId="{BC2D721E-C8F8-05D3-49D7-BDD0B696A4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37" creationId="{9DDE90AF-EB8D-90B8-6718-5B6F339381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38" creationId="{A949C879-C572-DBA9-26EE-3AFA8D1B9F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39" creationId="{484023D4-9E65-FC6C-FA44-061420B454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40" creationId="{C55BCE4B-F72B-97B7-C296-04686C1641E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41" creationId="{B98346B9-5147-5001-49AB-441EF4DDC5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42" creationId="{8E1EF0EF-0DBE-3077-A7C0-222C424AEF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43" creationId="{8195506C-D079-EDF8-2917-F5D82A61992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44" creationId="{70C85C78-1FF4-2CB4-237E-7AFFFFFF45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45" creationId="{16F7E3E3-65C3-0DC6-A822-CB611EFDF2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46" creationId="{9A1D3FA7-DD49-7B52-B8FA-9928800A2A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47" creationId="{8C5C0442-6091-08E9-7B85-F111DE98DA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48" creationId="{8F5AE999-4617-5944-F528-AD21E57EEF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49" creationId="{7A98BF28-D2C9-053D-DC98-0D2A035769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50" creationId="{C0B9C7CE-F47D-6061-D996-3F214DD1A56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51" creationId="{EC93B248-0A42-5C3B-673D-2B649A1B05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52" creationId="{923F1B23-E34E-CCD6-24FD-9D913F00BA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53" creationId="{AD1C82D2-509E-B3A4-0B8A-A0669184D4B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54" creationId="{E8989939-3A59-387B-7B4F-4324FFE98D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55" creationId="{9E8AA3DA-637E-B4B5-0FF9-40473D5FF2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56" creationId="{A34716DE-B67D-2B32-D89D-B9D3B05038B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57" creationId="{F2B6C257-4065-0D6F-322C-B3B4F40C80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58" creationId="{3ACC4CD4-441F-68A7-A730-7CCC65D0710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59" creationId="{2ABB850A-5BD3-765C-DD4E-E531B539E2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60" creationId="{0CEB7802-AEE4-B4FD-D9C3-D205A0FFAE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61" creationId="{E0632529-023D-5265-A2C1-4E360E0D3E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62" creationId="{999B0EC8-4C51-A6B1-586D-CFB2F5C083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63" creationId="{0483C78D-BD69-11F7-1BA0-D5DB556179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64" creationId="{90EF6DD6-B87C-7DB4-1F76-B0ED475B1D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65" creationId="{356F544E-7F45-D49B-0E1F-3B0DACB7B2F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66" creationId="{CE796304-6B45-A4F4-E829-CBC59287631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67" creationId="{19D16EFB-8818-800B-573E-FB2783C05C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68" creationId="{C9A2D678-E62B-0125-A690-8E712A74B5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69" creationId="{D9DAED8B-7AAE-53A4-C48A-3C3BE82159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70" creationId="{CD5F8E27-0259-37BB-7EF5-1AD9161D1B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71" creationId="{4A7F03AC-FB8A-E0EC-A550-205E742F037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72" creationId="{C27D8724-65EA-BB0D-8EC6-7212E1CA2A6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73" creationId="{2FDA1A3E-8328-1ADE-7AFB-7CA8AA0726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74" creationId="{98FB5A2A-A4D9-0CBB-28E5-D287363CEF7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75" creationId="{B448035C-8AAD-FC7D-3AE6-87A3236BB4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76" creationId="{AA354041-2BC7-8629-6F1A-CAC514D1EC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77" creationId="{4E6A635A-4D70-1286-C986-E41F22353D1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78" creationId="{E5D62361-088D-4A20-86C1-1D73633FCB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79" creationId="{52C43B84-AC6F-3C8D-747D-5F69DED137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80" creationId="{F8825350-0124-45DA-4228-53A1BCDA84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81" creationId="{956AF55A-C24A-81B1-9C83-531E0E6482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82" creationId="{BDD1A6B8-7A0B-7E27-8161-3E7CA634DA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83" creationId="{A0ACD453-4704-068E-69F0-36191D9E7B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84" creationId="{96E78017-4608-BBC6-0631-D9D2A584AE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85" creationId="{A79B13E8-12F9-C8ED-73F5-AFBE898BF3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86" creationId="{936AA306-AA9A-2EE0-C96D-C6E36CF60D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87" creationId="{4B0D0B92-B536-356E-807D-17107BBFA9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88" creationId="{3FA3C8A8-8BF3-1A92-48C5-F4FA590C0E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89" creationId="{8839256E-207A-96F1-7D80-4E02914BF41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90" creationId="{B0B34C5B-3F71-A4EF-FCBA-82BC8881BF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91" creationId="{A5A6809B-423E-0A5C-9891-60B04CD61A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92" creationId="{07670099-981B-7688-CC14-5971DD9A804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93" creationId="{2707BF02-E52D-B386-3B51-CF1CE9C7B4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94" creationId="{FBE7F533-2913-7A34-B7C2-32F5F07D7D2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95" creationId="{1B23C064-FE34-DC32-277A-1AABF6206B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96" creationId="{E79ECB05-19AB-ED14-404E-64E49F424CB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97" creationId="{C423BFD9-ED24-5287-F0CA-277F62333A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98" creationId="{0982D365-A61F-DC97-7203-3DF8433C92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99" creationId="{E864C36A-188A-2D5F-E7DA-95EED931991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00" creationId="{5A632A0A-58A5-7F6E-BEC8-EC8B9AC38F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01" creationId="{21EB0BB6-298B-344E-ECD4-0757CD32A3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02" creationId="{14A77AF5-7620-A36A-8696-E8A77B9500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03" creationId="{BA9AA607-0B3E-65E0-0FEF-DDFB9EE106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04" creationId="{CE326D15-802B-9599-E031-88BE6436BC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05" creationId="{5ECAEB9B-3292-BAF7-6417-C4D3933E87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06" creationId="{8B2C7FC9-5319-71D1-A7C9-5802B425116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07" creationId="{92F4CF70-8BEE-20EE-2FA1-A19A7B5058C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08" creationId="{465535D7-96E2-06A8-626B-6442CD3520B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09" creationId="{D5EDECDF-6BB9-8958-A77C-362A6598A0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10" creationId="{96BB7F1C-5212-2C82-28F7-8F8A5B2C59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11" creationId="{8C69BFE8-8F0D-1D73-F736-FAC70D91FF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12" creationId="{192451AB-A32F-150F-8AD3-3DF289D7DEF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13" creationId="{49D0267D-F82F-F97C-2561-ECF60666DE4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14" creationId="{9E1454A1-0548-136D-ADA2-60C15B74C6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15" creationId="{99FF8194-05E3-25D4-C0BC-5AFD622E91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16" creationId="{BE6D4F3E-DA8E-FB23-7DEE-125D2E9FD19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17" creationId="{2B543B5A-419F-D959-6236-BE8055A6F33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18" creationId="{90BC2BD7-F319-8559-6960-216626A729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19" creationId="{3BD82FA9-8855-C240-2E56-4B96B5E419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20" creationId="{44486F18-C90A-EF2C-98CD-44B2309ED9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21" creationId="{E62ABCED-6C8D-9316-5160-0E2F48135A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22" creationId="{06B858C7-5FD0-9C49-4799-DA9F2E8D63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23" creationId="{89D6CB62-08F9-68C5-65E5-95D971E721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24" creationId="{18CDE963-6E2A-4314-4121-6409EF4CEE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25" creationId="{D733AEE1-5692-E3BD-3736-C0704B3757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26" creationId="{C1488FF3-2B2E-B617-ABE8-80D21DAE9A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27" creationId="{F37BFEC5-6FEC-2018-F06F-D696290048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28" creationId="{80ACBC4D-97BF-36CE-DBC2-F893DB6D2F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29" creationId="{AF8649AA-9C34-8E50-CAC8-821DB0967D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30" creationId="{BFCDB8A6-2B5A-37CD-A224-68F14D5D61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31" creationId="{E9CFACA9-312F-E2DF-186A-C0C2E890B5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32" creationId="{43AC8877-1E37-38B9-BE49-F7E27C512D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33" creationId="{AAB136EC-FA16-B6E0-83A8-71CF0D186E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34" creationId="{E9B6F032-C8F2-7CEB-144E-1D6FFEF615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35" creationId="{E1AC6A4C-BCD1-30F5-2DB1-72818C10D1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36" creationId="{677825AD-24F3-ED28-D139-D43F80DF9D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37" creationId="{F7A25F79-E3AE-D756-B2A5-C2EB8F20E1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38" creationId="{588C2C51-B67E-70EB-C541-540178E0674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39" creationId="{ACA69EDC-617C-895A-751D-EF2F20BDAD9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40" creationId="{B3EC6423-B825-5055-514C-40FD7A9187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41" creationId="{00010F2D-4D3F-1E0D-146D-57C4D7954E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42" creationId="{4C49A2EC-AA67-6A11-4693-BCC05CF6FB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43" creationId="{DA0528BE-0F9B-09E1-DBDA-50D9B1BD2D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44" creationId="{BA8674DC-8270-0AF6-BEC6-68A41849FE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45" creationId="{A62187D2-E571-C638-7C33-25138F12355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46" creationId="{00BC61AF-3380-5D81-2426-A94E57A26F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47" creationId="{BA6C6740-B753-4F02-70D5-51E42093FF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48" creationId="{2CFE9581-99EF-3EB0-FF8C-13CC0CFE314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49" creationId="{B79A84FD-9D8F-182E-B16C-1DB6080D41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50" creationId="{FBFF1456-8138-3893-36D5-C73BB50516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51" creationId="{B1F3DC35-9432-FDCC-1817-085BCDE4A2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52" creationId="{62316482-A523-1CD3-BBAB-7627083F40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53" creationId="{D5808DA0-6908-3E5A-2785-AFED8C5B1D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54" creationId="{A2756B1C-CEAD-8FFB-E3FD-9098C65778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55" creationId="{8555BBDD-9C9D-5FDD-C7E0-DDDCB83186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56" creationId="{52EB24A2-4DAC-F5CF-43D5-3162390CBB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57" creationId="{B1CE331D-5DEE-43E1-555E-7F44D1AC09A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58" creationId="{9600A791-1334-879A-5659-92CE39DBC0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59" creationId="{438C8EB9-5F52-14A3-F5E9-EE1826867C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60" creationId="{7005C417-61ED-BD6C-9222-F56DF1B150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61" creationId="{270BF2B5-669F-024D-9A8E-4E4B908C51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62" creationId="{5B1695B7-1AB6-B40D-F614-C42EEA2A7E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63" creationId="{F4D7790F-B7B1-FB7F-0AA1-B3392159F5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64" creationId="{10E2D9F2-F7DE-296F-B8B9-0680B85E49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65" creationId="{75C21AC8-5460-61DE-0558-38323E4377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66" creationId="{3621E045-B6E6-6792-E554-D85F5BD9FC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67" creationId="{10C4A40F-AF0C-BE99-87EC-878C7C2B39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68" creationId="{858D90B1-7202-84BC-B3FC-AD4BF551C2A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69" creationId="{722B1F1A-5902-0B57-B190-E4FD7F7F2C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70" creationId="{E5EA978B-8AA2-226C-722E-2204EDAE4E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71" creationId="{02BD99B6-778F-5B68-A787-815E334E1D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72" creationId="{C1DC2D10-B038-A6BF-F969-0B2220872E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73" creationId="{E95E7804-70A9-A205-2851-7623F44519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74" creationId="{C4DF76D8-6093-1E71-A46C-9906BD94710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75" creationId="{FA87D0EE-DF20-F307-D06B-CB5351350A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76" creationId="{5413B57C-2D3D-7F93-0D6E-89ABCFD6190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77" creationId="{323E5457-439A-B183-F3DF-262A812BE4C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78" creationId="{2588D30E-E2F8-4882-FD14-E1FDCCDB6A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79" creationId="{3D10EB7E-BA21-C319-F841-F4D6A213991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80" creationId="{A502AAF5-A8ED-4AF7-CC86-77179CEF86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81" creationId="{8CABF811-F7E4-010F-7921-8AE4CF2D82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82" creationId="{6C929562-033E-0632-D617-D82EE8506C2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83" creationId="{74057687-C2B8-0A8D-D100-DCFF23B960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84" creationId="{6F6E942B-F38A-3A47-B02B-0DC1CC43BD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85" creationId="{539F63C3-6380-A0D1-6671-C415F49ADC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86" creationId="{0B1EF85A-0349-0270-E62E-C4D737AE5B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87" creationId="{81FC2529-749C-D076-5788-5045385B8C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88" creationId="{EFC218BD-3402-BCE4-1858-DAF4B90EB4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89" creationId="{D4B337EF-4043-9CEC-4437-45A46AC37D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90" creationId="{731F106A-F8C0-F877-E5D6-5D6E6C0AFB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91" creationId="{1C87CD10-F952-A434-5EC2-0E9CF452D7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92" creationId="{ADF85C2F-CE64-70CD-A727-5A7A7338C0B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93" creationId="{DF5F474D-E3A9-D489-25A4-9F56BBE7FC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94" creationId="{5D690CDF-44E9-7A26-F8AF-F9512071F9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95" creationId="{448924D3-6F5F-2B9A-5A1F-98B7E91F0D3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96" creationId="{EF960E3F-026D-7B88-DA00-ED89AA2CA7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97" creationId="{7A864E97-F984-1845-9EE5-F24A4CC9E86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98" creationId="{B5EAADDF-E3BD-5F04-18A4-981D597DAE8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99" creationId="{58CEDCD6-2BEC-BE91-56F4-7C99072340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00" creationId="{FC15B4CA-E032-D578-9954-472DF2E24F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01" creationId="{B7381547-DC38-E90B-DDC5-362CC389E7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02" creationId="{8F826B63-DD26-5A7F-0E54-D593E71355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03" creationId="{7630DD06-947D-E651-4E9A-B1C5A12B22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04" creationId="{B0F63667-3808-5429-1FFC-F80D363584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05" creationId="{1148D70A-5FBE-A36E-66C6-3E2CEE90AA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06" creationId="{577E38AC-BA9F-AFB5-74FE-E05B24D965E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07" creationId="{9D51B219-76D9-6A74-50D0-E9716CED91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08" creationId="{C1930716-51E2-B151-2520-3434EE3E9B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09" creationId="{ED066ABD-458D-024B-2C5E-764A99B036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10" creationId="{0C8723F5-A0FF-2456-ACE8-9C6DB223CC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11" creationId="{AD7500F8-7590-BEF7-BBB3-ACB4C8CADE7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12" creationId="{FE87BBDB-0A02-E6D3-5B5F-0347FDC84D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13" creationId="{C342D31C-27B6-0494-7F52-8C462CE96D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14" creationId="{27B2D827-B895-715F-9F3B-379E8670C66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15" creationId="{4D6A2AC2-63CE-4016-DF55-CA1E30ADB7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16" creationId="{95E52074-0DF3-FAC7-E3A5-F1FEE3CC42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17" creationId="{DD6DD098-3F5F-55ED-ADF4-529905846D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18" creationId="{F992A6B1-972A-3255-8D74-021B5064E00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19" creationId="{C5D9FDC9-79B5-C929-75A7-60CDA3159F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20" creationId="{505EBDDA-CE1B-BB4A-E738-9B2662D570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21" creationId="{10D32648-DBF7-DC05-CF2B-EA7AA9F2C0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22" creationId="{46FFA5D8-5359-6BBF-A71E-C5352BEDAF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23" creationId="{D0732D8A-02CA-AC57-FFAA-90FCC6BE130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24" creationId="{5A12A377-3A8C-AA47-C7BB-A9D8FA70B4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25" creationId="{2B06850D-787A-F028-5B68-AA10E30C22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26" creationId="{9061A1CF-6579-A41D-57AA-C8B75354022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27" creationId="{1D2F5459-D48A-9F5D-9E35-A938E6BAF5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28" creationId="{9A46AA50-D18B-E74C-A789-6532264976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29" creationId="{016068AB-6007-D61F-99E7-FB67CC2001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30" creationId="{02C50D24-4220-1DD4-B32D-2778B7E123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31" creationId="{14C7F108-6B5F-982A-9285-F04A5D3877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32" creationId="{01147425-C475-BA38-E12C-5F427368CC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33" creationId="{4E545CAF-97E6-F604-944F-23D5061DBA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34" creationId="{3C96B170-61D8-CAB0-33D4-775767EEE8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35" creationId="{797B4CEF-E462-D107-DE1F-BB6E41FB47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36" creationId="{9AC87A20-C468-D045-E4BA-2D6ED1DEBF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37" creationId="{EBD8EB4D-C0A1-8BD0-26A5-6C4FCA1EB7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38" creationId="{D7FA831A-E6D9-9891-A67F-A74E12781B6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39" creationId="{D6444A4E-D459-5B37-ADBF-7706F9941D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40" creationId="{5C386129-E43A-2073-D539-8C9D63A300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41" creationId="{48117204-2280-5397-0798-F19825A5FD9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42" creationId="{900E3ACE-6271-22E1-6FC2-A88156AFC77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43" creationId="{113E5207-5B6C-FE26-E932-D447B912A4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44" creationId="{81727B15-4457-7CA9-3A2F-6EB7202D7B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45" creationId="{D5F1616D-ED2D-6833-5E80-7BC406E32D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46" creationId="{17A9A129-BE0F-FC46-7060-64976F6ABD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47" creationId="{44E29B7F-2073-F507-F9AA-4FE2C9DD45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48" creationId="{15D2A742-97FD-DFDA-99B1-90F9F6580B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49" creationId="{26AC9CD9-2885-620C-B058-08D5F5483E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50" creationId="{18E38859-258E-C4C7-33C2-580E1F9DBA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51" creationId="{AFB33941-3E8C-14D7-042F-7957E588E6F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52" creationId="{0138CFFF-8012-57E2-004E-820EE56434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53" creationId="{C97458E5-0538-E11C-CC94-B2E97E90702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54" creationId="{94934CE2-829D-47D5-291C-288D6ABD13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55" creationId="{212A9EA6-7E75-E52B-AF61-0AB85C436E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56" creationId="{E554A6B0-8634-AF6C-058A-A4613A7BF7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57" creationId="{156A8A94-1095-05B9-C497-F2BD9A4CC1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58" creationId="{DE9D0392-D735-813E-4B98-84716B7064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59" creationId="{E852348C-E528-77A5-6F54-9462503BD2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60" creationId="{F4B22F88-C689-E225-374A-C21E948B11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61" creationId="{7DC45E4A-20B5-CBEF-E5F5-A983B4A00C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62" creationId="{467E5993-A2E7-EBEB-1A2C-A4170DE5C7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63" creationId="{A6262A9A-8DEF-8FA4-0DFC-B81CC656C1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64" creationId="{D750227F-2F38-F226-014C-63BAA0625D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65" creationId="{52F37CA1-C2A9-A704-C207-7DE02C351B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66" creationId="{356C6332-56E4-389F-2B04-D382A898432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67" creationId="{B88F7AE7-BE57-A8B1-466F-7493A9AEE0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68" creationId="{2C8377D1-2A48-AE41-0727-FEA867752F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69" creationId="{977CBB9C-5939-E40D-149E-BB3AA52CC0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70" creationId="{D914B23C-92B3-1DCD-F6E0-B1B11E307A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71" creationId="{8136A3A2-02BB-2904-7650-84331CABFF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72" creationId="{84E54379-B025-5F0C-FBD5-C6E6C2298F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73" creationId="{6387FF0A-3CEE-F805-31D6-4751C07D74A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74" creationId="{1577CD89-760D-F8AB-0DCF-A90EBC5024A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75" creationId="{7F2FC062-C638-0B99-14FB-0B43C2B29C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76" creationId="{902B641C-F987-DF54-6ED4-6B12D92404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77" creationId="{25456837-A1D8-BC3A-30BD-7995C90E35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78" creationId="{377BEF3A-28D2-219B-0EA7-970940B0D4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79" creationId="{86166BBC-5FAD-EA0C-DAE3-5537E183E0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80" creationId="{901D16EA-3A6E-4B53-47C5-1672D1E423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81" creationId="{C5E08721-03A6-A0E0-9D24-37D30124B6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82" creationId="{8F26E0FE-C751-D4FB-FB07-368F196D9A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83" creationId="{013B3737-167D-9A83-782B-A8E4A0058B2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84" creationId="{8435C374-27F2-CDA0-A428-F3924C4FC9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85" creationId="{31AEAEF5-9AB3-F883-9491-76C507EFDD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86" creationId="{B54EB1CD-CED1-68E6-732A-3EAE5F3824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87" creationId="{F1D083F1-55C7-3E7F-4B48-24CCF6B635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88" creationId="{D5C56942-6403-36AA-DAA2-501BBEE7EC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89" creationId="{0D46C22A-9B8C-AD3E-1AE0-2821393486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90" creationId="{E09B480C-F408-0B71-97F2-6B5BD1C09D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91" creationId="{CD934439-4827-1CB2-843B-BA38D3ADA5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92" creationId="{543CF453-3C17-D06A-6246-A9E5E34956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93" creationId="{CF0DFAB6-B5DB-1CD9-778F-20DB35BA332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94" creationId="{6238889D-F530-3958-1E21-E3C1E3275C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95" creationId="{F00D4322-F7E7-E1FF-E447-B8D5F20A95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96" creationId="{E3B78E18-826E-5AE2-6478-F40AA8B044E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97" creationId="{8AD4DDE5-B5D2-60BB-3BC5-22D6605166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98" creationId="{128CB73C-1C4B-E895-E88C-FA2A7C53E7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99" creationId="{108336FD-26D1-C217-22BE-CDF0701460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00" creationId="{9C218233-1316-FD84-E056-5E5C6A24B0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01" creationId="{6F56E31B-553F-F575-903B-970E8B5160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02" creationId="{623D0559-7D05-B0DD-CE29-FA5604B65C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03" creationId="{51D43F4C-E70B-6811-EEF2-A25C439A0E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04" creationId="{AEEFEC42-0FC8-CF5A-0A5A-9A8A00C52F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05" creationId="{D363EC48-AC5A-501F-35DD-20A643684DB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06" creationId="{8F219E43-9458-3D33-922E-C137266847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07" creationId="{ABA8529C-F5C9-92F3-C9DB-611D259EC6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08" creationId="{2C92B6DB-69A3-2408-B7EB-3B6F5EE590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09" creationId="{D945A7F6-809E-4BC9-D51A-245CCCE3781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10" creationId="{46B71884-3717-0498-781B-7FAB778E63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11" creationId="{4AB358A3-E982-E3BE-AA19-35FFDD5070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12" creationId="{CB21A817-FD66-D5AF-67A6-C0A215B4B4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13" creationId="{E53EC16E-02FB-5C0B-0740-E409F2C885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14" creationId="{C3A7DEE9-5902-DBCC-A326-D6DC347AE7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15" creationId="{1EF57CCE-8F9D-E5A3-37C6-33C14BC8D6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16" creationId="{A4F0F84B-C063-8E83-4688-9BB8945FAC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17" creationId="{B1E3E0E0-E22B-B4F4-32B9-2502931EE16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18" creationId="{D035C069-72B7-5026-42CE-6B6B6D433E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19" creationId="{065138D8-8F67-B312-69D1-6B5DB37349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20" creationId="{E86B99FF-7D8A-8E02-A459-96A30D2474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21" creationId="{8FB720BA-9100-BFB4-E407-DC34A6D658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22" creationId="{D0956F33-15AD-3D31-E442-56669F152E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23" creationId="{353980E6-80FD-F0E1-56A4-896B58492D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24" creationId="{19F55AF1-E606-A2D2-8BA4-D290ED7C0E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25" creationId="{5D3F13CE-80E7-625E-76AF-35D443B2B7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26" creationId="{25C702BE-F577-C27F-68C7-90EC9E3FB6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27" creationId="{A9113072-0D7C-E445-0D40-41AADE77616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28" creationId="{2AC276E0-B924-0715-737F-A166885928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29" creationId="{6E79E3E1-18C1-46C6-3B5B-869E80A20F6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30" creationId="{289579DA-33EE-E36D-685A-E805300378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31" creationId="{0F675F6E-FE09-E07A-A526-0B5A271B1D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32" creationId="{892C22DE-D469-2FA5-F266-805D2B63E7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33" creationId="{895B5172-9CD1-7C16-9A24-0FE4D5FAF6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34" creationId="{3D97DF7C-7FCC-0F90-9A63-5480FDE6BF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35" creationId="{F3324736-6A86-C83A-5D75-2F4F7B5706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36" creationId="{826E397E-ECC7-78D3-AE3F-84793E99A7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37" creationId="{F7AB9AF5-EDFA-1C13-2283-C458917CD7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38" creationId="{91C1CE7E-63CB-95BA-7A14-109550D1F4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39" creationId="{681FA61D-8D8C-ADD1-A953-CF26A6AF3A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40" creationId="{E46727E9-BE85-D184-27E9-38AD1F0D90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41" creationId="{3F40FD8F-53DD-2F55-4DD6-BC991D4081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42" creationId="{726099A0-4D4A-2342-0DB3-98A1583FC3A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43" creationId="{27F5BF2D-C48E-BCE2-9B86-99330A55E2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44" creationId="{42A830E2-A16C-818E-F136-7FBA1DAEA3D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45" creationId="{C4D493C6-B43C-5AD9-93F3-BEF5C27CD6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46" creationId="{58AFDC65-1F84-1C7B-024C-33C580AF25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47" creationId="{38FABBE5-59C1-B6FE-BD7F-A093EAF8E1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48" creationId="{3A474D4B-FF43-754E-A885-C4D20591A0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49" creationId="{FDD64CF1-A124-8544-CF57-AC40EF0583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50" creationId="{A0895DF6-0E82-312E-0C20-8879855515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51" creationId="{3A958898-AF08-954D-E4BC-5820AFC29D2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52" creationId="{C1710BDC-64F6-728C-77F4-92758B42CF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53" creationId="{A490E6B1-6C02-DE8A-D9F6-68B7028721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54" creationId="{3ADFC488-1C94-60AD-FC40-84AC93D405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55" creationId="{664A435D-59DF-2732-3A60-D4C4466946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56" creationId="{3102F714-81ED-D5A9-F343-512E165081C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57" creationId="{FFA71BDD-F19F-4BF8-B62C-E929A54453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58" creationId="{52CBA079-B171-B578-BFEC-309F3D4950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59" creationId="{D581E33E-9693-A64C-95E0-CA57B594E5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60" creationId="{3BE884E0-FF93-4449-9B08-CF115F9BBE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61" creationId="{CAA78FAB-5272-3F1C-9CAF-D9C54638DF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62" creationId="{6A5101D3-D694-DB3E-0332-2188CA661E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63" creationId="{484611E2-12F5-E6E9-6ED9-CF101D9F77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64" creationId="{F95DF08F-E9FB-067D-3A91-B649A6180A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65" creationId="{3D4AB185-9C5C-5067-9CA2-CFF1D784DB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66" creationId="{E78691B0-32A3-D346-FD52-54A1141E43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67" creationId="{C04B80B4-B942-29E3-CAB4-0B08D2CFC5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68" creationId="{5C63B4CB-AC63-1C99-0DE6-65B9F98907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69" creationId="{129C7ED9-3725-572E-D0B2-5B47339761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70" creationId="{44603C86-9AB9-5B33-DA1C-E3DD243E20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71" creationId="{74E40661-7FA9-C738-FC1A-DEEBE127CE1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72" creationId="{5CEEE098-EB74-3F0B-CD9F-AFE74F4096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73" creationId="{574765F4-C281-B011-45D6-8DC1FE847F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74" creationId="{69DA44E5-001F-2009-EE61-A7823E47B0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75" creationId="{2C6741DD-F303-A46D-6611-A849E7ACA9A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76" creationId="{D5757907-BC1A-6E7A-14AA-3597CEE8AF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77" creationId="{287CC903-D397-6311-A080-D43BAA7D66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78" creationId="{6A532449-6B90-7E3C-4CA2-EB5555178E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79" creationId="{924AAB28-138B-11FF-2366-C783219A560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80" creationId="{4ECEE019-61BD-E91D-21CF-07481D3A0E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81" creationId="{D5CD4AF8-BF5D-8B61-FEA7-6F93A9CCBF6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82" creationId="{279B5BAD-E43D-F2AE-7823-7BF7276F25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83" creationId="{7C06E982-2B12-4C3D-7AFE-B2C7435A072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84" creationId="{412F6168-2565-5C7C-7570-2CAF3A37F3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85" creationId="{3A798D02-4552-DD33-CB3F-411D4D076B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86" creationId="{22E80107-6673-5F5C-B75A-3712A38C0DF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87" creationId="{F3708758-7BA2-1404-97EF-B63044DEAF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88" creationId="{B1F887E6-D8EF-BAD4-FDDB-E6F59AF310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89" creationId="{5F2AFF69-90BD-C6DC-B75D-0E86A932570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90" creationId="{34768D10-CEE1-EFA7-F852-4D2A234F86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91" creationId="{91768EFC-6F43-48FB-89AA-C8144D2332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92" creationId="{A01F1D70-6088-9567-6E26-FCD195BE5F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93" creationId="{6FF8D307-6D10-2636-86F1-C708EB6ECA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94" creationId="{70A222DC-AB51-857A-AA80-97B1348C9D4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95" creationId="{ADAABA7D-48B5-1A7B-A159-9CDC45043B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96" creationId="{51D28983-1756-F245-D120-377B72E8CE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97" creationId="{88857DC3-B422-835C-B2CF-CB01A159E6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98" creationId="{FCA681EE-7250-99B7-74C1-6E3A143D41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99" creationId="{DED6A5CE-731C-45D8-CBD0-9D2664DCA9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00" creationId="{D4266498-44A6-885E-528A-DDB15362B92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01" creationId="{F44C354C-DA98-EDE6-F3ED-C7C6CF24A5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02" creationId="{E43B595A-522D-D0D6-6B41-C6B99D62AB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03" creationId="{A18B24AB-A171-52A7-1A58-C24FE40A19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04" creationId="{40CB592F-9F30-089A-F4CB-A5D3B3A42E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05" creationId="{7F92D723-7B0B-B174-C0A1-BBF1CA87DC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06" creationId="{09068EC0-896B-92B4-3ACC-9A1A939262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07" creationId="{8458B982-FCB0-3FC0-D29B-C792A5452E5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08" creationId="{83325B27-9929-D77F-3E11-C282668EA98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09" creationId="{1245BB39-7A9B-AC33-BF22-4D6C48C588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10" creationId="{FDD8234A-E4DF-1DFF-7548-AFF712236A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11" creationId="{947D13FC-1BE7-09E6-C2BC-8DF4BEC4A5D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12" creationId="{72C9E40B-698C-F702-AADB-F1A17F6C64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13" creationId="{A5265407-6FF1-A520-C17D-D6FCB56E598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14" creationId="{53E51E74-AABA-1432-D3E3-F823723ADE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15" creationId="{EB63C203-1683-55FB-9243-65A68A98A2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16" creationId="{6F75FC97-8235-01B9-EC6E-A3AB5DA88B6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17" creationId="{66258E37-195A-AA40-5E80-870E4124EA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18" creationId="{46B7D3B7-623E-622F-F970-C26935A735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19" creationId="{AEB40D9C-EC76-B041-01BE-B900E2E27E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20" creationId="{57923EAE-5C3C-C59B-91E6-F79516FE9F3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21" creationId="{550C5EFA-BCEB-CA85-6104-859F55E0152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22" creationId="{0415251F-BA39-217B-6CF8-5297DEF7F2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23" creationId="{B23E170F-03A3-120D-9570-1CA756CF19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24" creationId="{2BE575EB-1188-E0F5-10BE-47CB449287D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25" creationId="{B55479F4-AEFE-1D46-99A1-CA6A78B5F5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26" creationId="{6D8C4E35-F47D-F8E8-1D21-9DBFDB8C04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27" creationId="{4C4F8986-7EE8-4504-91CB-C3E0256620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28" creationId="{905BCACE-8183-D486-091A-AD6398BB331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29" creationId="{D8DE08A6-F761-443B-B1E5-6D240E8AF6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30" creationId="{045A8E9B-D194-DB7F-556A-1A8605D026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31" creationId="{135890C1-9860-FD67-C620-1984D2DCF9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32" creationId="{6AD6EB52-22F7-D3FE-E9CE-A13CD2DD37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33" creationId="{819E96FB-3FEC-1D09-279B-3D5C862487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34" creationId="{EE91C416-A6E5-F7AC-837A-08C66B62BF5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35" creationId="{B5907239-AFD5-061B-ADC4-371CB23B10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36" creationId="{BEF93E68-C34E-7208-D6CB-50FD2B68E02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37" creationId="{A1647F37-68BC-074E-9B52-3E41C8E096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38" creationId="{9EE18209-FD7B-B319-BA3F-0D79D1715A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39" creationId="{C1D74513-7AE6-96C9-FE8B-698BE7B44C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40" creationId="{79F19D00-EB67-107E-39D6-729DE9855B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41" creationId="{70151F54-6649-1B27-8BA2-04C7ED1DC1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42" creationId="{E27C063B-D94A-30E8-1140-DFA4D48C21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43" creationId="{A4AA426D-FC5C-A23B-3F4A-D4305E0BA6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44" creationId="{7DB32B88-87CD-B4CF-62FF-246994033D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45" creationId="{58352BED-774C-FA69-ADA4-F39AB58A9C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46" creationId="{6D2229B1-BC5C-4700-6987-6B01D49B296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47" creationId="{D5A5FD02-BA3B-0970-B33D-0916ADBAF7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48" creationId="{CC708EEA-A343-C7B5-9875-F4B3022A8B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49" creationId="{B372782F-1D23-D608-7AF7-E784CB7602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50" creationId="{8FA7B074-49B7-3094-C4DD-3E8589B22A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51" creationId="{37D7B88F-20E0-7A67-1F91-6875772F7F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52" creationId="{ED75C6B5-97A7-31D5-76DE-29372BFCEC2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53" creationId="{B6D9B060-F634-7B03-02B1-9C91000498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54" creationId="{FAC436E1-5751-8E33-A040-2A3D71E46D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55" creationId="{D6E130CD-6D0B-E5A6-282A-14BD8EAE06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56" creationId="{B41AF0B4-DAFE-EFDB-F7CF-417E2DBA584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57" creationId="{A29778B2-B92D-ACF6-5815-E667F856C2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58" creationId="{C5986FE5-27CB-C3C0-88D3-B818A53E673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59" creationId="{59E02007-6A57-3F59-28AE-B889BDF153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60" creationId="{048F168D-A22B-3793-1047-28C572B542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61" creationId="{523BBFB5-4526-63FE-9E9A-B8319BA1D9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62" creationId="{BEB99F0F-5689-7F56-51FE-9153AE6281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63" creationId="{7D6BAA55-1B48-BC5D-0467-A9C935815A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64" creationId="{C92DD378-5167-327F-7A7F-65F0AA62AC2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65" creationId="{C3CC830A-AC56-1DE9-C355-77350B482B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66" creationId="{ACA7A5B2-4993-E200-5A5E-81ED1FF9E5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67" creationId="{B2895E96-5F53-DA13-B4DD-A0DDDAE4C82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68" creationId="{D4A46884-0062-EE79-2033-876118BC88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69" creationId="{1CBF4EB5-DF0A-4A2A-A642-A2B97C2E74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70" creationId="{553511F5-36C1-9F2D-AE05-7162090931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71" creationId="{747B22DD-2738-2458-6889-57F42AF40F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72" creationId="{C468A00C-AD93-F0F7-A9E0-F2789FCE53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73" creationId="{1B92BB59-98E7-CC72-DA80-0D595F95F1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74" creationId="{1EB69340-B978-4DF5-0806-0CFA028376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75" creationId="{93647D13-465E-F74D-BAEF-72149B6EC69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76" creationId="{B53D85A2-3D27-CD72-118E-FF157905032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77" creationId="{49EFB1EE-C9BE-C1C2-FC0A-BD8272990D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78" creationId="{6903536E-5D99-631C-09DA-0F616A2DC8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79" creationId="{4247D122-8C6C-B70B-DA7D-7E47973DA8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80" creationId="{4016F44D-1AC2-120D-9E75-562849A836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81" creationId="{8911C196-2818-5890-9B56-275562EB81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82" creationId="{A39C621E-7AF2-0EF2-80F8-760F49156A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83" creationId="{A3C9967A-4B0A-58EB-5745-617B997A13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84" creationId="{D1870934-10A3-8446-0D8F-C794F638FA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85" creationId="{BD375A15-9E96-A156-5866-7136463A6C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86" creationId="{84B68BF5-F6D2-4F0A-7D9E-EA91388333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87" creationId="{7F92A113-F24D-B0F7-3554-0D17D40696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88" creationId="{B9EFEA0D-7F35-087E-B58A-C5AACA43B3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89" creationId="{8B20FF1E-5CDC-1FD3-EB16-D4C69F7A61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90" creationId="{A7221348-088F-DCED-ACCE-CF3EE0FD38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91" creationId="{31FC738B-5D75-CDFE-2CE7-FCF1CA7D4E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92" creationId="{31880E52-9633-67B7-AB31-6372E37AEB6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93" creationId="{20C49E17-C28B-0F2B-B82E-0D50E3E7D0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94" creationId="{0EBA445E-4486-9EFE-7B8F-221BF900D29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95" creationId="{CAF4C199-77CA-D9EE-5E21-1D27589972E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96" creationId="{B763B5B6-CCA8-0A5C-8C45-D183353D67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97" creationId="{AF71C02B-3BE4-35F9-DDFB-4BFD7288031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98" creationId="{2A5E2E94-FB90-D333-40ED-177CACDEA32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99" creationId="{F208BABC-9DFC-080C-EA81-DD4991FBB4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00" creationId="{9D86B8EA-8FC0-F957-0EF1-8841ADADEE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01" creationId="{27D89F18-E35E-60FC-DE69-A9A099B7D1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02" creationId="{F616A1A6-5427-4293-943C-D3222FD45F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03" creationId="{416336DF-E1D0-8A60-27FB-06EDE337E6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04" creationId="{176D7E0E-9200-9F5A-D14B-196AF29631E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05" creationId="{85BA496E-2A04-0DAF-26BA-82405CFF0E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06" creationId="{89ECB556-4E5E-1EEB-65BB-CC99B081C2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07" creationId="{010FA474-9DB4-D54F-D00B-5863D1C5280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08" creationId="{322422A8-2506-BD1D-0D2F-43E71EEAB9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09" creationId="{15425B7A-A03F-DB54-D50D-A7B1D38585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10" creationId="{7163AFEA-3A16-EE0A-DED5-E9FB2300CE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11" creationId="{3E1D532F-FD38-D598-F942-694EC047C8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12" creationId="{BB53D29E-187E-902B-CCC0-A109221EF62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13" creationId="{E5C1392B-08B3-8F55-2CF5-D8F28EB4E3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14" creationId="{26217AC8-CB9B-D279-2ABF-941CB7E307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15" creationId="{E64C9B7F-1BCD-3A44-1435-43E45ED0C7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16" creationId="{D2B856FF-4B98-6291-1D76-249B46A398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17" creationId="{D305C3FB-5B2C-2E2F-4FAD-50A9AAE7FB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18" creationId="{DCBC5C9E-8023-2683-FE08-0D6246406E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19" creationId="{A1AD033A-2EA6-8E46-C70F-234F754D04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20" creationId="{CF805E01-E875-A56C-CA4A-92EE0271F5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21" creationId="{D1878BD2-586B-149C-F9C2-841762C955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22" creationId="{0607B31A-3C83-F83D-CC66-950C2776BF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23" creationId="{B200F78A-BC44-8214-AD20-4BACF27B12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24" creationId="{2F270E7C-2C34-65C5-EE93-EFCA5C58BF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25" creationId="{A5A80C36-C192-3E75-FF5F-C0239CE731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26" creationId="{0C543404-D773-6B6A-5BF2-A8EB43A12D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27" creationId="{4CD092DE-C138-0A77-0A91-13D945B1E6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28" creationId="{334D7F4E-1ED8-2945-6CF3-43D85D1045B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29" creationId="{9DB4F5EB-A85F-C7DD-353F-025529F16C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30" creationId="{8E3EE2C7-C771-E946-4041-18709E3C32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31" creationId="{07A61C1B-C3EF-C6FE-2AE6-810BE7DFCE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32" creationId="{1CB6FA43-F1AA-7F30-39C2-E68027CC611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33" creationId="{951AE86F-99FE-B8B5-538D-9BBBA559606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34" creationId="{D16A899E-1623-7063-C2AA-62E6606746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35" creationId="{7DBB7DDC-1BBD-5E07-4610-7F98DBA6F2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36" creationId="{9664B608-C9B0-128A-1945-CDE3DF139D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37" creationId="{E79BCC38-DD65-7077-BF89-D3C0F4B11C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38" creationId="{036A9079-C159-07FE-8461-AE54B8E702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39" creationId="{D57335DF-69FB-C5DD-A9B3-BFA0B8B5A8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40" creationId="{E328C01C-4531-BC23-96A4-6C04BBE676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41" creationId="{0FE6E024-D4EB-773D-8710-FDC1052B4B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42" creationId="{96425C2D-A644-2B9C-2217-021715109DC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43" creationId="{343F83FA-E5E2-3699-B7B1-308BAE3088D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44" creationId="{B253B621-EA8A-D83B-D22C-0E3548384F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45" creationId="{86D5FDEB-F61E-8B39-AC72-700F8D1507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46" creationId="{A55CE0D1-A7D1-4566-5CF8-65775C109A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47" creationId="{98E868DC-0127-C5FA-62D9-E65E6A77E30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48" creationId="{ED588B1F-8952-EC81-5AA5-AC87981028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49" creationId="{7B432E3F-15A1-9DE7-94EF-7D48ADB406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50" creationId="{CF2DC557-AE58-F94B-B949-F7E86F7E6C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51" creationId="{80045D54-798D-20F7-8574-EFBFB49296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52" creationId="{ACCC3818-3AAC-916D-2F15-DB19F8C34E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53" creationId="{DC7E6B6F-F611-2162-FE67-24EA681BF0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54" creationId="{D0CD56A2-F15B-0C36-6410-90D9D321A1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55" creationId="{3468DA69-4186-F980-B0EB-08A9204DF2B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56" creationId="{0863E5F9-9D9A-A9E9-09B1-04368FDE5BB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57" creationId="{AD1C2C0E-04AB-B31D-1FCB-FDE9EF3240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58" creationId="{C29E70FA-5DF0-433B-C114-C3DFEA8E34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59" creationId="{E2462DEA-AE6D-117B-46C3-1C2FEBCE65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60" creationId="{9438002E-4186-829A-2745-854E9AB275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61" creationId="{67AEDA93-CC41-D482-C549-87E90168592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62" creationId="{8260D00D-0829-8080-4980-17B179593C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63" creationId="{CB462D38-70BC-A945-67EF-C13BD49B12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64" creationId="{8CC4B9A3-3DD1-4C2B-60AC-F6013F8A1B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65" creationId="{84A7055B-5D4E-FE5B-9C25-FD24475B77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66" creationId="{628A1B34-B405-0E9A-D80A-EBB6C2E432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67" creationId="{6F091908-AC8A-512E-1844-21AFA3D194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68" creationId="{53AD913D-C71D-EC1B-7854-4F1CA63622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69" creationId="{F2062812-DD75-DAD3-B823-258571644B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70" creationId="{13CFF9EB-2E1B-BF80-AF18-B92F2411D36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71" creationId="{8CCBF584-1725-C7E0-B9E7-5234937137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72" creationId="{2B953EB6-6ABB-F213-61FB-F169812980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73" creationId="{33137379-2450-8B5D-B50B-E8A15590A8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74" creationId="{578C26A8-209C-1050-FA65-0112E76A0B1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75" creationId="{5D74FE0B-584E-8983-4A95-0016FD4B668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76" creationId="{1145328E-477F-E5A3-6F6A-E06D4704F19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77" creationId="{8ECDABD0-F875-4128-038C-89BE275D380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78" creationId="{9B8717EE-574F-B9C4-5089-5939EE2A35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79" creationId="{D076D7B9-2A1A-4C6F-DED8-D665686A13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80" creationId="{0209B683-DA04-47E1-C8F0-7283F651D6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81" creationId="{279B1F9E-5411-46DD-C524-D50DA696F0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82" creationId="{62DC56D0-2E8D-7FDC-5BA2-B5E589C169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83" creationId="{4E62050F-5852-C7FF-2D07-6034A18090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84" creationId="{D9FFFFAE-8050-CE27-44C4-1E0B9E3792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85" creationId="{F53BF1DD-7916-2863-05EB-FAD56E52D4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86" creationId="{27088645-9F88-45FD-7F22-A64E582A39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87" creationId="{0A8E5B8E-DF01-E190-D58F-743FA5E508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88" creationId="{FFFB189E-3824-B6A9-4001-920B6CF41E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89" creationId="{8FAC6E70-71E7-4760-B81D-F1CDC465BE7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90" creationId="{4063A63F-9268-A358-E0FB-07C0FE72392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91" creationId="{74C849EC-121A-18D3-4F35-49A251522A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92" creationId="{E3B59149-4A73-28C2-BF7F-F0109BC1E0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93" creationId="{24B0CBAC-D3E7-C0DA-AFF4-2C60A22AAC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94" creationId="{B8872A2A-11E0-6B8D-42CD-F6E3388F82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95" creationId="{A7E24E47-210F-D6A8-3679-15694599FB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96" creationId="{7E8B76A2-E778-7301-A91B-C3D4459AD6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97" creationId="{17FF3798-3D10-B192-6C9C-65DC723CBDA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98" creationId="{37E1AA74-66D6-BF92-B1A4-8423136B59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99" creationId="{2A3B271C-809E-3DB2-C8A3-95FE8FDAE7B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00" creationId="{8AA1FA1D-982F-1F0F-7530-B386C7D818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01" creationId="{219FD158-2B52-756B-3847-BD7B6BB5E2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02" creationId="{59583EFA-694B-E6A9-C7A3-D4E3FAD08C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03" creationId="{7505C1FE-B9B7-603E-3F95-1C15D58319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04" creationId="{9B4D9CE7-5378-9366-C173-B8A8ECEBC5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05" creationId="{E718A055-6F15-C9AC-625C-83C43B520D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06" creationId="{D95937B4-8586-0347-2A8E-60D1FF2D86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07" creationId="{B22AB08D-EA84-D2B2-57FD-62C0252AC6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08" creationId="{6F8D94E8-93B4-330E-19C5-748F71C4E4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09" creationId="{E474B8F7-A3FB-5F4E-7717-829DCEC8C8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10" creationId="{AEBFEB2F-5330-54E3-888F-D61DF98967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11" creationId="{B6857456-C1F4-5D5C-C611-0F4ACF00D0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12" creationId="{F86810A7-E7C1-B114-8F6A-F92C6E2E44A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13" creationId="{EA1EECA8-AC0B-6976-1982-96560A5AB1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14" creationId="{C589D144-3AE1-15AD-D848-B4E7AAC3C0D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15" creationId="{8CAD411E-B8F2-C73B-2FB6-213C21078C6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16" creationId="{71670E91-6EF2-5F26-201B-2DCC7BB54DA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17" creationId="{3C2EC074-4EC2-1539-EC6A-F045C3C9D8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18" creationId="{92DD88D5-FD72-A8C8-97E8-B4F0C79238A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19" creationId="{4121C821-516C-2FC3-AFBF-D8DAE16B310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20" creationId="{69462293-59A9-2C40-BB37-B16D57E21D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21" creationId="{6D9512D7-D68D-B9B3-BA0E-961D494C71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22" creationId="{368305AB-DB35-16E6-69AD-F9DBD5B45C7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23" creationId="{A7848420-417E-B550-E8A7-8B07D2BF52C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24" creationId="{2FA52791-4714-9EB6-0F7F-2E8209B4B6D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25" creationId="{F777DCEE-FCD5-563E-1833-C8F4BAF1CB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26" creationId="{F760ABC4-A57A-4F66-29F9-C73C65C48B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27" creationId="{02DD9D3D-2F92-10A3-FA96-F94E523401A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28" creationId="{ADE1EB4A-1C6B-F8D9-3BAE-B2E10595DB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29" creationId="{C8085136-4299-EB9A-43EC-016A5A1174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30" creationId="{00552657-028C-C0E0-582B-C488B1238B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31" creationId="{C394AAF3-EC29-7FA2-E3EB-467A7240A26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32" creationId="{86345EE5-E022-2144-9728-FAF5C3B9A5D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33" creationId="{327A7C5B-E850-A037-75C5-7CCFED00C1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34" creationId="{A901056E-335E-A54E-A79F-F19E16E204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35" creationId="{290CD3C9-2B6A-239A-E12C-1E426003BC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36" creationId="{13B03A00-BC52-A8FC-D824-C369A8869E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37" creationId="{3F42B268-DA70-D61E-C223-76A1DDE005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38" creationId="{17AF07FF-C35B-7BF8-7D70-46E9C2F6F0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39" creationId="{75B5FFA7-321E-529E-A019-4325ED77B7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40" creationId="{CBCD1844-9A6A-4E86-81FC-48C544EDC9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41" creationId="{52171676-81D2-69B8-FF12-F822C308D1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42" creationId="{C92AF5A0-BF69-9F14-6AAA-13442F622BB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43" creationId="{CEB4CF89-9D36-588F-C6B4-D4E44D1466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44" creationId="{75767C1F-442E-883C-57DD-E9BCC12549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45" creationId="{0FB3A28E-CBE0-7942-9D02-14FDD5C6CA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46" creationId="{3901E29A-93E7-CC47-700E-4D9C50A8043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47" creationId="{D2ADB484-AE41-90CE-659F-3099E2B072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48" creationId="{47A19BCC-54C9-C488-49D2-F81E34931A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49" creationId="{9E134891-10C9-A5BE-74DD-FCF0990F7CE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50" creationId="{66F6D09B-BB4D-0B36-F322-BE78425A54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51" creationId="{20EFFB87-AAC2-CB96-998D-70DCDB08F1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52" creationId="{91196942-3BD4-DB6B-78EA-FD7EE8E962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53" creationId="{3CDD9DB7-3679-7894-2330-41C0DA9299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54" creationId="{A49823A5-03B0-D0B1-8861-869A0BBF37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55" creationId="{D2FEFB84-24E9-3C89-F262-A664927051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56" creationId="{D6794393-C633-7610-548F-2575816FBD5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57" creationId="{3ACFD23C-5535-2AD5-0F47-73CDCF265B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58" creationId="{733B1441-95B1-0AF5-820E-33E07750E8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59" creationId="{A1E221ED-8AA3-A8F5-0813-7DD72CA01F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60" creationId="{B3B833F7-1586-6F6B-A4A5-E2ED5A206B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61" creationId="{ADC28A2E-3AAF-47A0-BB6C-8489AF278B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62" creationId="{4C928F69-D700-ECF9-8FEB-31997F09F50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63" creationId="{4EE38B63-B155-F0F3-3AC8-838CA1D6BE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64" creationId="{838CC610-9E50-B129-8B0C-53F6D3C0AE3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65" creationId="{ECE0E553-A42A-58D2-8A7B-166DDBFC8C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66" creationId="{BB22D77C-33C2-8DAE-4B3E-6F333CFB3B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67" creationId="{A703A61A-D735-B431-3A65-756B22F65A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68" creationId="{2009E1EE-22CA-1CE7-3319-07AFFA8FE0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69" creationId="{CF4A4DC8-8BA0-AAE2-DF6B-B58565A2BD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70" creationId="{B2B6EF03-BE66-9E79-453A-248B74E6C8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71" creationId="{B1B1458A-0F81-D8EF-6EFA-FBBDEEABF7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72" creationId="{3232F130-62E8-321D-A78E-80F801569C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73" creationId="{FAAD2926-8A68-538E-94D1-58FA878EAB7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74" creationId="{77CF78B5-72DD-72B0-93F3-0A414C5B792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75" creationId="{6B85D09E-5AAB-411D-7637-47E91795B9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76" creationId="{EB949122-29AB-A823-4F9E-A9CBE85B0E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77" creationId="{F58F29E0-3636-D46D-102B-0A6DE2C0C7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78" creationId="{F3A71A09-6459-1677-BBC5-F6734C3B697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79" creationId="{D20EF542-D9BA-70AA-E082-FE885B5687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80" creationId="{CF42D455-1FC3-2400-D671-AD45FDEFB0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81" creationId="{85825302-53D3-B39C-E67A-B43612DE53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82" creationId="{3CF49913-9982-F588-6E62-B251C1779E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83" creationId="{06A03C05-F2FB-5E7B-53F3-AFC090D733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84" creationId="{160E2014-65D2-0F54-3BBB-BFE04462AF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85" creationId="{386ADC97-3DB4-0792-8F69-6C50CFE77F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86" creationId="{D1B3133B-3E9F-D5C2-D150-F0C2A151AF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87" creationId="{DD5A3B1D-E11B-9FA6-0B8E-9663ADF2B6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88" creationId="{088D7851-9CB7-AAAA-E3D5-1F78F19629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89" creationId="{798B3B46-598F-A644-409F-6B63DA056DA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90" creationId="{D509FBEF-1161-4D0C-FDB9-F8D0DBB474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91" creationId="{72C7DF36-19C5-EBF8-17FF-540AF6C4F44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92" creationId="{22A387A5-EF94-040C-FE8B-DD7F07C2BA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93" creationId="{836BD68D-BE0E-421C-D012-93BF245F01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94" creationId="{EAD8D24C-3E64-4B7B-EE99-E3DB4643113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95" creationId="{BE861CDA-4BC2-9457-69D6-28D84BFAAB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96" creationId="{8CA8B19A-42E6-DEB1-C2AA-16C4673E11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97" creationId="{DA8F3DB7-41C0-F95A-AB16-36F1F1D369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98" creationId="{2ADBE33E-2AF7-12FC-FA86-95E7EC59A6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99" creationId="{235CAFAF-9B71-4CDC-F9E6-989B983038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00" creationId="{4AFADD6B-B1A3-6F6C-BD10-B5AAC0F16A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01" creationId="{578822AA-FBCB-D7A7-2BF4-D4C234FF8E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02" creationId="{70D182CA-9E86-7C77-466F-B1A4D96AF1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03" creationId="{B9F59D53-0271-0D38-9B58-902D9816B6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04" creationId="{9D723ACD-6BA6-70D0-AAB1-0BA4325AD0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05" creationId="{6024C5EF-5243-EEDA-7B14-0732F3B6D43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06" creationId="{3117A6C5-7176-1A56-B975-E8683EB2F3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07" creationId="{CF32A22C-1B5B-F916-4926-68D237D071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08" creationId="{CFBF9A95-DD99-A772-0348-1681F134B3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09" creationId="{D0CFEB76-7841-92C9-B36F-5A614342ED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10" creationId="{04C49CC1-07CF-C384-6053-ACEDC7CB620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11" creationId="{D4F68E4B-0B2D-3FD9-F950-C2DBE3C4A3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12" creationId="{D92FC084-DAB9-DAF9-3F8E-4F5FF75D92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13" creationId="{B589C19E-C7D2-56C1-FC9E-54F72CC3B3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14" creationId="{789408BA-69A8-E7FF-CCB4-E946D483797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15" creationId="{5CEDF4F6-939F-2EA6-AC9E-BAB40B6C323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16" creationId="{2D160D99-B6F0-A2B7-64C2-7DBFF7B69F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17" creationId="{07EFF48C-89D5-487D-25B2-190FF5AA0A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18" creationId="{1AEED6EE-E345-D499-2E00-E965B47896D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19" creationId="{3A0D731D-BE7F-1023-6060-19FD6C9F7B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20" creationId="{BBF8CFBD-FC4D-801B-80C4-0BAFE36AB1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21" creationId="{936F93CF-5676-7708-2612-5FCDB841003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22" creationId="{D205DB62-D016-AABC-7FD8-235408282E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23" creationId="{B4150917-6599-4DFA-D92D-06660D7B15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24" creationId="{5865F4F7-9FEA-39C6-D48C-C1948E71600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25" creationId="{C5EE640C-3A4A-4293-39F1-D1FF78EA03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26" creationId="{44AEB648-6756-659B-2493-654B66281F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27" creationId="{0A73C4C1-E541-BCCC-D2F1-0E833EF95F0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28" creationId="{CEFE8D9E-8627-D201-0564-A8CAF98AAC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29" creationId="{43F46914-80AA-D469-ADD0-9F01C4767C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30" creationId="{5F7D186F-5956-EB54-EE6D-F124050BC1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31" creationId="{D7A18445-9B60-A707-F3FE-62F13283A1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32" creationId="{56301DD3-D434-A1D5-BBCD-438872C244F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33" creationId="{03EC0182-D77E-6156-5E80-7F4FB1DA2E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35" creationId="{8E6FC2D5-B261-1A10-6972-15964E2951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36" creationId="{B33EB7EA-06F2-B5A8-6178-96F6885B251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37" creationId="{2A960A95-3CE0-31BE-F68D-92E613DA48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38" creationId="{58DD1022-8FE7-8F51-A13C-32946F48834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39" creationId="{9E7D3FC1-CBA7-A337-CE85-B5036E331E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40" creationId="{BAC21B87-7526-63BC-6F89-932266C4F0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41" creationId="{6CEB7BE6-E6B3-9317-EEC0-A65388AA536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42" creationId="{01C6F8AB-09A3-AFCC-E0EB-58F74E5B266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43" creationId="{33D582B9-28F0-2A89-1BA2-4E07F309CC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44" creationId="{19CEC89B-D97D-DFC2-AC3F-B6434008DD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45" creationId="{7F9B366F-A06D-6093-13BC-4A2CA9B741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46" creationId="{90F71AF2-715D-8662-2930-1C6C84E051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47" creationId="{48DCF1A3-5DFD-2EAE-94C7-551070FA6A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48" creationId="{62031995-6725-CD11-B19C-98D3DAE0F3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49" creationId="{CA81D7C8-EACA-D543-69AE-5FFE5EE6FB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50" creationId="{BEA4D606-3CBC-B3D4-2AFC-5FB1CE151FD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51" creationId="{1717412D-F8B3-36A8-0D98-379926A23F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52" creationId="{72772EDF-0F7C-DA3B-2F97-C93558971A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53" creationId="{1A04DC1E-4B41-7654-9084-6CEE129CB0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54" creationId="{E80F9A67-D3E8-48CB-84C6-7751C3DE24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55" creationId="{06FE6C5E-AB28-69FB-E264-728DB6ACF9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56" creationId="{FEDD6ECA-2C2E-0744-D7F0-6A0F63D02F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57" creationId="{F814E6AB-A0D4-BFD7-4611-9CB1BD9572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58" creationId="{A94E12CF-CFC5-73A8-A811-47DA0DFEDA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59" creationId="{784C5732-FD98-72EB-EBC9-3F8A505C29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60" creationId="{8D754BB1-4861-3D1C-F848-230452AFA8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61" creationId="{7ACDF833-B3C4-0C63-4920-AE687BD121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62" creationId="{15BFB0B5-C148-9D3B-25F7-D8FBD9A64C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63" creationId="{1A00BFB8-92F6-8E41-4568-EBFFA1B723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64" creationId="{3D88C996-12CC-C324-976A-5F60F1999DF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65" creationId="{D8FF1424-6E7E-348A-4662-6A3D2CF71E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66" creationId="{B2E8B095-CBEE-504A-4241-E255399437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67" creationId="{9B9227A9-0A8B-E7C2-1215-01E78A36CF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68" creationId="{896EEA65-2C6F-1F53-8EC8-4B10494039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69" creationId="{B6634DBE-CF12-44F4-1848-48DAEDDDC0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70" creationId="{B3FC7C8B-CFA3-3A4F-FD9B-67EF31E75B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71" creationId="{AA87BAE5-7485-2914-FEF0-1EA20B838A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72" creationId="{DC3DD7B5-C6CF-D9D0-6DB0-FB922DEF30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73" creationId="{0E628F49-CEFD-3A64-3B75-8F8A6D3D85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74" creationId="{413DE4AA-52F9-D28F-C1F1-1E03FE6BC8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75" creationId="{BB9A342C-0997-144C-B8E3-A66F7268FF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76" creationId="{B2167637-4C46-E7A5-4AF7-AC2C7DA992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77" creationId="{28E94F3F-D5D2-F82E-7FF4-241A6DC2B5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78" creationId="{D6E6A416-2732-F201-9A9A-635E05B192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79" creationId="{1F283CC5-131E-4A2D-1AB4-B9AA728406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80" creationId="{A9A0612F-5A74-A34B-CD30-6B2B8A94F7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81" creationId="{FD8077D0-6EFE-CD8E-44AB-49CA4C225C2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82" creationId="{E5954005-84F9-5B12-3503-63AF7D60AB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83" creationId="{BDE1E1FD-47A7-2CAC-81FC-367F9558072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84" creationId="{F5F83BF4-444B-4AD7-755C-2039E5AB1D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85" creationId="{9B6622F1-215C-A9EE-130C-9AA3BD028E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86" creationId="{40174325-6BBD-FFAA-CFAA-224598103A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87" creationId="{E2F4F7ED-780C-70BC-0ABE-CF7674F5BA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88" creationId="{AA3AC96D-19AE-5BD9-0F93-24BE5934A9D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89" creationId="{01E78A82-D044-E720-3AD5-C36A9F8C6C3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90" creationId="{42AA4943-7FFC-333A-19DC-39C689FC50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91" creationId="{5E0B96C5-01ED-FD6E-A53C-F5097DB33D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92" creationId="{9EB5F884-1B7C-D7AA-9674-448B4BEB9C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93" creationId="{B735BC0F-633A-9F9A-E27A-712651CD0CB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94" creationId="{8BABF262-537B-363F-8420-65F9CAA30C4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95" creationId="{1152633F-631B-682D-A9F3-8D67411623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96" creationId="{C5A26BB6-AB7E-2B8C-306C-FF19BC3C8A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97" creationId="{68749F7C-DD2E-92F0-D9BA-CB69E42180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98" creationId="{F6B744D3-9977-B813-432F-EEB0107A35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99" creationId="{56043F63-E5AD-310D-29EB-FD2CD04B2B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00" creationId="{32069423-8CC0-12B1-E538-5558919E24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01" creationId="{00CF4F23-2FE3-FA32-5014-1FF9C7EB95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02" creationId="{56519730-5CD4-6552-EE8D-FD644AC40D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03" creationId="{0319C568-0DF3-0644-6DC8-9C18B567D7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04" creationId="{020F73F4-95B5-6C51-7D13-22C381A90E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05" creationId="{4F6EE370-9CFD-438A-9131-8EAD298829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06" creationId="{DBAA0D3A-14C0-57B1-3722-21ABAAFBCE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07" creationId="{FBF033C6-569D-9636-A32A-30B9A4647D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08" creationId="{7B5D5032-25E4-F9ED-3A4D-64D026C658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09" creationId="{CF0A4D19-1587-8606-D6A6-0AAF9B210A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10" creationId="{89E679BD-FE5D-3ED7-08D8-154345BD2B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11" creationId="{46B6F897-070F-4BB2-A3BE-15D62D7CCB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12" creationId="{26A0172E-7D0E-9682-9792-0A8B1A7AEB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13" creationId="{E3CE8A1E-1CFE-DDF7-0F0C-8F0859D702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14" creationId="{BFB8D572-05C3-46A5-61E4-B3390EB568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15" creationId="{77FF6DA9-39D7-5163-35CC-4940BA69B1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16" creationId="{3748DEEE-099B-4CBB-44C1-3EA3069C90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17" creationId="{5E9FC670-2CE9-0BCC-4104-328B3DB368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18" creationId="{C9EE3CA2-BE87-8780-ED90-D621C60F4A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19" creationId="{AC55D79E-CBDF-5D7D-0B7B-58106C7265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20" creationId="{BE9A527B-AB37-ECD6-5D75-C90BF08167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21" creationId="{664B9B72-7352-0603-08BE-8022CE35EC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22" creationId="{3EB9B86F-6CF4-3F99-6F1B-32EDA67DCDA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23" creationId="{042C1817-20EC-CF8B-632B-73C3DF65DE3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24" creationId="{2DCABCB7-C154-D15A-EE52-814F0578AB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25" creationId="{14A98D97-0E35-2AA7-9AD2-31F1BAE9BE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26" creationId="{FF573468-718C-3EEA-D7D6-F9A86585981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27" creationId="{C9626095-950D-0B95-FD6E-1DD2192925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28" creationId="{A02D6A9E-9501-FB31-A345-ECED2A00583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29" creationId="{2700A52C-19F7-9CEF-E199-44EAA5481A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30" creationId="{33072366-512E-9158-1178-5E5EC7372A2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31" creationId="{41E85D7B-AEE9-6A46-B269-4E386B4B24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32" creationId="{B7CA4569-A0C4-E649-28E6-A9DED37A0F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33" creationId="{06348999-F94A-0FA7-5F8C-B2436A3074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34" creationId="{B040C020-BBEC-8397-0BBF-71B539EE05D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35" creationId="{8E4FB1BA-2C95-B0C2-DBDC-7783E64337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36" creationId="{D18BB214-4124-4196-941C-E48F97386B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37" creationId="{DD6DB9F8-09C0-1E8B-C82B-CE2C2C5609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38" creationId="{40654044-93B7-E743-606A-7413692B5D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39" creationId="{12CE7062-774A-24AB-E543-EB657E7CB4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40" creationId="{A3F36CBF-9A8D-71E0-7772-27919B1147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41" creationId="{772C33E3-72E6-59EC-6B96-2CCA61B5B9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42" creationId="{2C2D051B-FCFE-FF46-492F-6744430021B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43" creationId="{6A3824EB-8697-845A-318C-23F1A87C65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44" creationId="{0136C603-9758-0ABD-452B-08EF05D0EE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45" creationId="{46A51DEC-7092-886E-A723-ABB063A59D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46" creationId="{BD3B784E-C921-4000-D008-A8182559F4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47" creationId="{B1B8D662-4E31-56C4-E658-240061AF04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48" creationId="{070FC2A4-9DD0-FA4A-1CDD-7635C00B70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49" creationId="{B0BA6E62-85D9-FD19-208E-014D749DBD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50" creationId="{1D20B0DA-8625-0538-9C4B-356DED47C5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51" creationId="{6825769F-DE7F-C527-3FF5-B038EB3A47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52" creationId="{2D428B68-9196-C505-8CA5-127833F95C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53" creationId="{6C20D360-70B9-0B7C-F7D0-FCD65CACC1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54" creationId="{96834004-D405-314D-E6BE-D17A6556E5A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55" creationId="{415F438D-3032-340A-2131-CC3A366844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56" creationId="{28D13104-DA30-1228-7931-44DE7ACAE1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57" creationId="{07AD160D-43CD-87E3-ED5F-16ABB62AAB3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58" creationId="{D8F012B2-2E38-DD93-0A09-40508ECED6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59" creationId="{16F1C5F3-EC1E-F1A4-A766-05BEF313310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60" creationId="{E4810FAD-F8CE-8EA6-5786-538FDE22B4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61" creationId="{5D748B52-7A20-3A29-55D8-6FFD64695E2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62" creationId="{7AF7A0F2-725A-F60A-1650-A6DA6039ED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63" creationId="{F7588828-7F6E-56FC-D79C-CD4D0FA1AD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64" creationId="{B1886D62-FE36-B8DB-F056-7EBC0BB1C5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65" creationId="{A4CFA532-C765-FCD4-D1BE-1F5607A671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66" creationId="{95B450F2-B46C-95A3-87D3-5DB6735B81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67" creationId="{AE2383D5-998B-13AA-7E12-2F03D3699B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68" creationId="{6313008C-D899-4B9C-29CF-56276BE2825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69" creationId="{C5E2F379-CD9B-4135-F198-9E1CDB49CE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70" creationId="{23CD7FC3-0856-EA72-74BC-97D951A90F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71" creationId="{5D3D124B-39E3-7B9F-5884-98AB672A51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72" creationId="{66C39CFE-46F3-6826-010F-76B606092D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73" creationId="{7B391ADB-0A3E-649A-9FC5-8F087B1D8F9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74" creationId="{DDB22093-0FD7-3712-EEF2-7729FE2AD9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75" creationId="{894EA0F7-9065-8B17-E9DC-E9216948B7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76" creationId="{44BA88BE-E946-0F9B-E53B-0763F29208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77" creationId="{BFED2BD8-A3DA-6902-8465-6CB5F75394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78" creationId="{F814A5C6-D6EA-D5AA-58F4-F17F501723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79" creationId="{036F0581-2BAC-AD07-DBBC-EE4BAB72FC6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80" creationId="{054F39D9-A8AD-CC10-4E57-9196931259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81" creationId="{D0CBB345-B7EE-1A3E-8BF6-5D8A3CA370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82" creationId="{BCBDE2E8-D9B6-AD37-6F02-42EE18A1C4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83" creationId="{58477081-E881-63B0-ABC9-644044DFF3A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84" creationId="{A9997B39-78D7-8898-3541-D1F60FD559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85" creationId="{3991FAD7-0ED4-A4F0-9441-72E2F26EEF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86" creationId="{0CBE14E8-1191-810F-4700-3CD9F5117E9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87" creationId="{8B966DB7-4BF9-9B27-39EF-E26D1E6F66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88" creationId="{6B9CA95F-C18A-110E-C9C6-35783F427F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89" creationId="{7766ED54-EB29-0DEB-0C8B-C756575BDE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90" creationId="{0E484854-BB6C-A3A5-8DC0-7283459479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91" creationId="{475828C8-B4A2-EB58-E891-53D2FBDF57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92" creationId="{DBC9CCBD-14C3-87D1-B032-D56DA5340CA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93" creationId="{80C9C694-2D79-3121-0B8E-F86F4F196C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94" creationId="{302FABF5-4D2E-23D8-F9D8-8F4BBDFDED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95" creationId="{834C0A73-BE89-0156-6333-7E25EBEA75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96" creationId="{534F4559-8AE0-1B5A-E29E-6758AEEBFC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97" creationId="{D3263406-75AA-3972-2767-84A003EF37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98" creationId="{B03CA27D-5D2C-386E-1366-A0FFB4A455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99" creationId="{153E6C53-4D5C-2A1B-8FDA-B84D64FB0D1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00" creationId="{6F2BC001-9DC5-99E1-2BFB-4CDAD329E81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01" creationId="{2E7FBF4C-E121-11AF-F7B1-D715AB8676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02" creationId="{90B53056-92A3-36B2-879A-0FEEB6FE2B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03" creationId="{4B7C5200-99D9-B4B3-59B5-63CF1A1A85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04" creationId="{B6252A81-93FC-E501-F256-0D732446DED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05" creationId="{408FEC1A-414A-2A70-1894-006D7EC5B9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06" creationId="{51204394-0280-FA73-BCCD-A0921924C24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07" creationId="{8886B145-B87F-3175-2C47-E77E7BEF4D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08" creationId="{091EAFA8-8DF6-2626-26B8-1FD7EA05A4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09" creationId="{5C7ADCA2-2828-1F9E-D481-A1923CB86CE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10" creationId="{A7AAE988-4116-BAB5-CC7E-F79B8827D82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11" creationId="{01E6126D-CB84-1BC3-C62B-4B7CA7DACE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12" creationId="{B03F7922-B9EC-EDBC-C785-78D5FB3020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13" creationId="{B2FE1D3A-CDDA-5885-AA73-57B0F66BC0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14" creationId="{41209C11-7132-3564-7956-8D2F8C7D65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15" creationId="{F1EA13C1-EA67-8564-390A-E5E3BD4819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16" creationId="{E6ECAE09-4765-DCDA-BDF5-E2B0D87EC5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17" creationId="{29D215A9-AC09-C201-F89E-DCC734C39A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18" creationId="{E4AABB24-8ADE-AC3F-C038-93440BBB905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19" creationId="{6C1C2C7A-DE4F-99D0-A92A-AF1272B6F85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20" creationId="{5EF6CDF6-BDB5-1BB8-F3EE-0F2EC3ABD9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21" creationId="{772DFF5D-C742-4B59-E94D-84DF8FF5BF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22" creationId="{40C4B9CD-5338-A9AA-A373-B8B72E6BFE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23" creationId="{543C926F-B439-841E-EEF4-6E0F50692B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24" creationId="{F784E7E8-BC25-4461-0779-411AEF207C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25" creationId="{4CF0C126-ECAC-1412-0EFE-954736D4BA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26" creationId="{B157024B-BC8C-E609-8144-87A9C6F9FCA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27" creationId="{4119582F-30BD-1057-0B2B-75C9AEBBE6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28" creationId="{DFAE34A5-821C-B6C9-B50F-EE4CEE8F83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29" creationId="{BBDEAA18-B2FD-F781-E4AF-A87049D777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30" creationId="{28B84AF3-8BA8-0235-4080-F53EF411F8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31" creationId="{2A1D03B4-52E5-2DCE-94BD-FD249B6B11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32" creationId="{3BE7D292-348D-7FDB-AD6D-F6F5CF1B3C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33" creationId="{71BB1FF3-BED5-C197-374C-7DC24D154B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34" creationId="{D842962D-2722-A245-57CB-FD497D36A7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35" creationId="{8719388F-E717-A4D6-1421-AA908C3898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36" creationId="{5C87EC3F-FB45-11EC-1715-9568C2386B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37" creationId="{8FDD15F8-FDD2-1502-BE88-41FEC1D1D1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38" creationId="{C4465AF0-9A87-49C8-7E0A-50C43696E12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39" creationId="{15135EA9-38BA-CFA0-FF37-FA620F8E13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40" creationId="{F35C0CAB-BA03-AAB8-1C30-DEF4D2FFF6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41" creationId="{D4F462B4-EBFB-9CF7-59AF-22AA664327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42" creationId="{3A3A3F8A-63A1-8105-BC0B-63C32C0AE0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43" creationId="{AF5C0C02-1C2F-E7B5-31E3-982ACA66E6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44" creationId="{4834B2C2-9ABC-C7B7-1B35-D1DBC869C8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45" creationId="{4F408D59-1B95-790C-EE9D-D6784E178C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46" creationId="{60B18767-CFFB-1203-C8E7-7B3BB75BF7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47" creationId="{2454C9F2-6A30-F48B-CCC9-596DAB3CFE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48" creationId="{C501839A-318D-1CA6-F64E-BFF3774866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49" creationId="{D997D101-A99A-8612-6E6A-FFE48B96BB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50" creationId="{3F73C708-E5F1-3B69-636E-D89A2018CE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51" creationId="{011E342B-57FD-E5F9-F4BA-3F4972B3B1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52" creationId="{7DC747B4-8C47-667B-F039-854A9C4FBF0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53" creationId="{E33813D7-5879-8D2B-743D-83A1F70948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54" creationId="{E740CAAB-CD23-1CA2-7DBE-23DDB49541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55" creationId="{041F53EC-7275-94B4-E523-1D80DE5F73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56" creationId="{9E7A3023-FDE7-54D3-F6BB-118E9A60F2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57" creationId="{39CB0B6E-7B0D-CE91-EBB3-C63085B9A9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58" creationId="{203BCF31-5BC4-B543-BDAA-D98D9C911D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59" creationId="{E15A065C-FEE1-5081-5953-E745225F812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60" creationId="{9BE60054-00CC-645E-5DB7-D38B6681535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61" creationId="{AD32E080-DA84-1F10-F271-5C672E4DDB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62" creationId="{FB379048-7C9A-A524-C7A7-6836B611CB6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63" creationId="{8CFE4BE5-E389-F740-2B3B-42A340128F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64" creationId="{E8E2F375-4320-F786-81BA-D391556DAE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65" creationId="{7C7CB512-AF6B-7E74-53AC-1D0457B643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66" creationId="{03297971-9D1F-D507-E3A1-3B331B684B9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67" creationId="{DDD4D365-57B1-FB92-6C4F-1F83F45A92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68" creationId="{EB60963B-87BC-231B-049C-F070FA01251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69" creationId="{39396907-2A9C-A85E-8AB1-E6B9CEDDC6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70" creationId="{4C1CA690-C6EC-D6C6-C952-97EEB2D700B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71" creationId="{35F8601B-DB13-4FC3-7DA5-5D080B5755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72" creationId="{E27BCA4F-A788-4934-34E9-D1EAD9B4C42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73" creationId="{E3C0D312-8CAA-E797-A22F-A58B759BFB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74" creationId="{63E3AA8D-4832-2DF3-9310-C35FE8C6342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75" creationId="{65FCB4EA-A112-2FF1-1BB5-3C8A286C5E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76" creationId="{E28A6A80-46D3-9859-39B9-DE205F0A58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77" creationId="{0C84E497-6446-1F21-6B1F-79111491B7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78" creationId="{10790261-2A21-07E6-4247-A3D260CA52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79" creationId="{47268D17-8B1D-7BA4-C319-64DC2CF6EC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80" creationId="{7F888FE9-D90C-5DFE-C9B8-4C14F608A79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81" creationId="{059BBF66-6278-F2B6-9343-CE5F9F036F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82" creationId="{A676F7D0-50C0-4A5A-43A1-9795B8FB1E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83" creationId="{08E4A1DE-869D-5B3A-9AED-DF2EF94CAF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84" creationId="{AAECC9E3-F389-CA20-B61B-1B92B86E60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85" creationId="{290103CE-379E-3507-602B-A0A9AA00BB0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86" creationId="{114F40C2-056D-C4BC-6A61-5069F49F90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87" creationId="{29B459DA-80F3-1159-E27E-6DAE9E3DA8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88" creationId="{FAE801B2-2176-7E5E-F64B-BE680192DE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89" creationId="{170E6D82-94DA-9F4D-09D7-896E5E35E3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90" creationId="{08FD3C95-2907-607E-CD52-AB645A8E855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91" creationId="{E278294F-2290-C7BA-4669-FAD75E6406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92" creationId="{A2F9D2DC-372E-B4D1-CABA-BDE0B5FF586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93" creationId="{2C83A88A-7643-0FE7-6863-41BAC32C52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94" creationId="{37C9A14C-791F-5378-D433-297F8F3F60D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95" creationId="{EFB1A206-3C60-DDFA-BD3B-76FE4ABE03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96" creationId="{32A6ADFB-895B-64E5-6C1F-02EFBB0788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97" creationId="{D4E5AE4B-C5C8-7EC2-D09A-C0ABBD34D83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98" creationId="{5810D7DA-77A5-9783-BA93-C5DA99F445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99" creationId="{AD2C6040-B2BC-987F-D427-B58EB922EE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00" creationId="{36083F7B-A640-71C7-D57C-AC2F70573C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01" creationId="{6309F8CC-A73D-593E-26DD-584745AF6BB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02" creationId="{A8730D02-5B6F-9EB3-C4B7-4E5910DDC7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03" creationId="{1053CB51-6D2E-C969-78B1-66669785C6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04" creationId="{E6089522-8AAC-F55E-A395-9E3CDDDFC4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05" creationId="{B9FEA71A-65EB-ED68-FFEB-D3E56198879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06" creationId="{3FB23301-171B-C588-5583-C700211335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07" creationId="{E06D0A7B-27B9-937A-CC91-6F466D17C8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08" creationId="{3E96E676-7740-1B27-3C9F-902156F1BD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09" creationId="{1CA619AD-C0B4-140A-82F3-E763F6411E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10" creationId="{10F5DEDB-6211-567F-8A84-B52AE1FDC2F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11" creationId="{91F501CD-E458-6A25-D06D-B7C1630352C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12" creationId="{6BCB209F-F1CF-D7BA-61F8-05BBF79B5E2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13" creationId="{2518CF47-A0C2-AD57-2154-1D2D34408C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14" creationId="{EEFA86D1-4191-5C31-06B0-B5B42114322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15" creationId="{A0147DB7-DFA8-0993-71B6-DAFADFB250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16" creationId="{750B6024-C77C-3159-65EC-F285C024D27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17" creationId="{E318ADB4-B98B-A7B2-0429-B3A231E24C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18" creationId="{16F75823-AFE8-489C-0662-08EF4134FB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19" creationId="{2FF0CF49-CE5F-35FF-8BB0-C4CA7CD5B8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20" creationId="{827DFF18-3EB1-A1B9-5E51-BDFA6C6170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21" creationId="{B5591CF9-5513-4598-9031-3F0CAB96F5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22" creationId="{A9452BE0-59E9-4725-5E0D-9FFC4E4AC2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23" creationId="{2D56F1FE-236A-2CCF-535F-E79B36F4281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24" creationId="{E5EBD25A-1B02-B119-9263-5BC4863C9F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25" creationId="{7832020A-0867-191C-7008-CD66A620D7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26" creationId="{510874FE-937A-A4DD-FC74-C7434D5B01D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27" creationId="{B67537CA-2187-A983-0480-9227E6FC31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28" creationId="{8BBC6D4E-4065-CBE2-7F01-9D7046C1E0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29" creationId="{FDA91A17-CC3F-B507-F72F-84793B13492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30" creationId="{7D426E61-3630-E2AB-DA49-5468ADB797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31" creationId="{4C64BACD-FCE4-4E6B-5780-BEDAF8DADB9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32" creationId="{467D1A4F-08FC-0EFC-49AD-34CBE67F97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33" creationId="{856F5677-5015-E952-7D0D-9A34B6387DF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34" creationId="{148ACE8D-A652-6001-4DFF-5B0E7C6C64A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35" creationId="{2C15FD3B-731B-D33A-79C8-E91AE1A994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36" creationId="{5889368A-29A8-0328-9E0D-6774FAABBC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37" creationId="{7B0F8CF8-D25A-98EE-BA63-D7FC259311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38" creationId="{6FA60DEF-DED9-4D03-D95D-BE1CF5F022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39" creationId="{B2411C2E-B56E-E65F-B2BD-649A7F0885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40" creationId="{CBE642A6-A398-B541-09BE-3881631F3B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41" creationId="{F1B11FC2-8FE0-D06D-B6EC-3C23F62280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42" creationId="{6BCD95BE-4070-1873-2264-C1B18CC990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43" creationId="{8C01364A-A5DB-CD58-00D2-165A0BED9B2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44" creationId="{76C6CB80-36B0-6E8C-4F5E-DFCF168590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45" creationId="{7F35DD35-5BC0-1D92-B66D-167865653F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46" creationId="{C52F963B-1A96-DF12-5C7E-1DD1BE29110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47" creationId="{3039A3C2-F30E-765D-111E-16FDA74155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48" creationId="{0E50DF14-7B32-21A2-A18F-C829F5022A1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49" creationId="{9669613B-B007-4B02-20A3-3A93DCDEAC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50" creationId="{84D7494A-966C-2627-66A3-A87644318D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51" creationId="{3743C1E9-D0A0-DBA1-89D7-E5B9D64ECD0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52" creationId="{26A221F1-CAF5-366F-4AC3-6898E7F5AE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53" creationId="{48A00361-2D2F-7512-D0E5-2BDAEC5BB8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54" creationId="{002D4A21-5374-69A1-C9D6-185B4492BC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55" creationId="{597E6AC5-805B-6F76-D360-6CF378D2A15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56" creationId="{C056797F-B599-5C39-08A0-E0F25582F1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57" creationId="{C2E11DF4-3815-8F3F-8A84-2AE745AD8E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58" creationId="{9A2BFD07-13B7-D09A-3C5E-CA67908B2EC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59" creationId="{98925164-0E45-6650-CA76-85E312DAED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60" creationId="{9551B33A-22F9-1AA6-E0C8-C46C4B159A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61" creationId="{059F9277-A2EF-30A0-1A09-619098492F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62" creationId="{2CC5C51F-9567-BBD0-4B14-4787810D06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63" creationId="{0737D96B-FEDF-C75A-4DA5-9FF4AE466C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64" creationId="{A7017194-7CAC-530F-00AE-CFB5B0A252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65" creationId="{44CEDB5C-5A9D-1A8E-22BF-297EE0F3AC5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66" creationId="{05DDD2C3-1AD4-855D-38EE-87CCDF28C9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67" creationId="{576A3D90-759F-F0EE-6BA9-08B8DA1A88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68" creationId="{7D479438-35AA-4489-025A-ECE9EA0FF9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69" creationId="{27965C9E-2409-375D-6885-C5FC4E6D48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70" creationId="{B872EC60-96F0-242E-CF39-817BB1EB9F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71" creationId="{3847057A-9B0E-C2DB-0DD9-5AD80B42D9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72" creationId="{77471662-2094-0E26-6DB7-FBF4FB1EC1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73" creationId="{46F8A90C-15A6-B5F1-D9EB-969D9534E9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74" creationId="{B79A83D7-0A71-9EA7-7827-E22DCCB3E6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75" creationId="{87B47393-BE16-2B0F-7E1B-24DAB7019C6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76" creationId="{72918DCD-C83A-1038-F653-78FD7A41D5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77" creationId="{062E1C21-6F5A-7E5C-3E37-C7E8B983F36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78" creationId="{073131E8-C215-BFFB-DE84-FDC00290F80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79" creationId="{CC83D716-FF9C-5851-240F-48862E623D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80" creationId="{8B436437-7967-A173-CBA0-9D0EACBF75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81" creationId="{A523DA7C-95E8-E597-CFF0-5FC81B1EA9C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82" creationId="{C189AD62-5829-116E-1BDC-2CF9E3F968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83" creationId="{9424DE20-A667-A059-FC72-DB6700CFEE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84" creationId="{5B8806AD-22B9-5FA5-9D9B-0FABE1D5BD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85" creationId="{38A1148D-382F-296D-E0B1-49FE4CDDB9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86" creationId="{6D1A9FA7-5C21-8BFE-E1EB-5F7B425824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87" creationId="{A3B5A389-6C16-99C0-7961-F97BBAA5E1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88" creationId="{C714F8A1-AA7C-135D-5436-C5106579CB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89" creationId="{AA41EC50-C445-722B-F369-3226C65BBC1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90" creationId="{177BC02E-43DB-53F0-4154-81BB0D4A42D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91" creationId="{BEA69B9B-6F71-6C0E-235D-6E53E711E0D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92" creationId="{492CF538-975C-952D-0F61-359B147A74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93" creationId="{4A5C53D6-A6EB-9D8F-565E-EA9AA517058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94" creationId="{F50FAB27-1E36-4D6D-369D-1E60F90BD9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95" creationId="{180570C8-7D4D-BD25-6B45-EFE8E96F85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96" creationId="{147250D5-D707-7CAA-8167-35EA8610C7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97" creationId="{2C08038E-DEBA-5478-4090-18C4603686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98" creationId="{DC74707B-572C-7E26-8F20-21021859BC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99" creationId="{1A31EA39-B0B3-A42D-F3A3-FF103C320AE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00" creationId="{9896BD1B-DA7F-19E5-6BE5-CFFB9BF2B9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01" creationId="{42C5FDBF-FA92-48C0-B322-D9B6DC2C8BF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02" creationId="{BCFCF10F-8FA2-D07D-4D57-4541766DC5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03" creationId="{0548B423-2C1B-3280-9164-B608D56473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04" creationId="{61AE7448-5253-9761-BDDF-72A590C973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05" creationId="{4F551E23-2C66-49D7-903C-18B468A8DC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06" creationId="{13EF2203-03B1-EDA0-9839-B1C302073A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07" creationId="{169C367D-385F-4A64-59D8-97A5CBA21BD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08" creationId="{C7C3C4EB-A177-93B6-AA92-77B08FF1332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09" creationId="{D5D702C4-ABD9-DA99-C63D-4E82706792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10" creationId="{3435CD14-D6F5-D406-B20D-63D66D5A03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11" creationId="{5C8FB678-043F-8D77-9C10-D0E3B1FDB17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12" creationId="{5494C496-7F98-8006-9692-96570D49EE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13" creationId="{43F137D7-19F8-F58A-6EF9-8BF7114F82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14" creationId="{AE24AA9A-1BD1-284F-655E-4E2B53D83F2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15" creationId="{5ECEFE46-78D7-DABC-D107-893EC0D4EC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16" creationId="{BAB401F2-C2D8-D8CC-6743-8FFAB46BD49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17" creationId="{AB23B190-829D-7BFF-4DDF-07D645C629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18" creationId="{35A0D45C-82A8-E2FA-478D-673F127422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19" creationId="{C0A32221-9EE0-4C27-6BAC-4E5006C800E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20" creationId="{5F7926CE-6EE9-7783-A4EB-77C01CEF0AA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21" creationId="{064CE21C-335F-C83E-BA59-14EBAE6341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22" creationId="{2F13C7B6-00D5-BC93-E70F-A11FAEC0F5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23" creationId="{C7454CF0-9037-1ECF-CA15-4AE18C78E8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24" creationId="{F002B386-8688-8797-4ECB-084DF1DF9F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25" creationId="{9FBD9308-652E-00BB-8780-7501695047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26" creationId="{B6005293-81EA-E443-1B61-CEE0BD3222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27" creationId="{ACFB2AFB-B12D-F068-D23C-DC52EA5A81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28" creationId="{0397D656-953E-07AE-F762-C5612F4B75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29" creationId="{FD85D268-E772-BCC7-BD09-2D1E9D8E29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30" creationId="{35DEA519-A6C4-434E-A3EA-90EE5089A1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31" creationId="{D407063C-E7EE-843F-D3BD-A055A262C8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32" creationId="{FE055983-6A5D-3F93-796A-2C3AE00F2C3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33" creationId="{5176AD01-4855-A0D3-4E07-B9C1327CC3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34" creationId="{A9754E1B-6BBB-6149-4FC5-A788EB19C8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35" creationId="{E5782756-47DA-AABB-37DE-84D4E1F7C7A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36" creationId="{221C5600-C5BF-357D-ECDC-2E2EF46A65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37" creationId="{BD749000-85C1-83FF-8C4A-C2C9CC7BCB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38" creationId="{B5704751-C241-3D53-61DF-77DAD5D8AE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39" creationId="{05F14D7F-5184-7F93-5C63-2BDEC61C66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40" creationId="{49DF1327-E40E-D6CB-B747-48260E23B7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41" creationId="{56446269-197B-EC38-7B4F-6EC4462636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42" creationId="{AD8BEB5E-72B8-B17E-1FE8-BA8F569690A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43" creationId="{A7EFE6DB-0234-2B95-9652-681C1C0172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44" creationId="{F204C48B-8808-E186-882F-BE949634887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45" creationId="{91B243F1-1EEB-0E9A-B44E-4A6EA4CCD7B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46" creationId="{4342ABD3-930A-6066-9F0F-41255992F1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47" creationId="{A6420F66-367A-DDB9-9840-021316E660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48" creationId="{5B4CC91A-C95A-1B00-114D-284F815913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49" creationId="{4A03E01D-47E1-12D0-DB3A-29CDE642D7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50" creationId="{026307F8-B3B4-F09D-56F3-9F3D4AE86E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51" creationId="{9C31BD1D-0D87-535B-3586-0DE72B8B41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52" creationId="{E1DD7DC3-6F4E-3E14-4C32-9EEF899448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53" creationId="{D4C44E2F-B41A-4A89-EFA2-41ACC9889B1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54" creationId="{8273258B-38FA-CCFA-2DC5-C663962426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55" creationId="{1B720CC9-1CF4-EDC7-5D8E-D1995899B4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56" creationId="{C0ED9F41-6C29-C957-B410-8B0B1F6A8D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57" creationId="{0F8381D0-F6E1-97CE-1AF4-01079D739C2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58" creationId="{AD622ED0-D01C-1139-F6BB-F988A1413F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59" creationId="{C23B78F5-974C-3D51-16F0-5C06F4CB65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60" creationId="{9263FFC7-BCF4-5750-8B15-8E20C60CF4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61" creationId="{E734AF43-D7CD-324D-448C-1B7CD8E2366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62" creationId="{D8D42A78-B833-3DE9-6564-D5271158D6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63" creationId="{5E8036C5-AE7A-EB6C-0AFB-A071E22C10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64" creationId="{4092651A-0DCF-078F-44E1-08E2A85966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65" creationId="{81D10EF1-7015-EDCD-EAAD-2D36592CA9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66" creationId="{68B9DD86-3318-CC76-F93B-93FE2790C31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67" creationId="{87A2C226-B716-DA1E-74E3-716BCA5639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68" creationId="{3A961279-1764-C17A-FA34-2A75540ABF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69" creationId="{666B8F33-F427-9B32-BA61-9838AD11E3A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70" creationId="{51C99344-287E-6C6F-2399-88C2FEBE090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71" creationId="{90F22613-AA49-B10F-431F-3507643F0C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72" creationId="{3B97DED4-899F-A339-47D9-B73592A412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73" creationId="{C87E6AE9-E42A-90DF-A5F0-DB72EEF2AE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74" creationId="{DDB4770B-3CAE-C27E-037B-A0F26F8C65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75" creationId="{EED34571-9D93-1BCA-4FDB-6674FF3510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76" creationId="{1FB0B159-2586-CC4A-7E6C-0A9CD25F6B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77" creationId="{0B123BDB-CDEF-C37A-9BE3-8CC19C62A7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78" creationId="{B7F8FC68-119E-5E71-6B0E-F661FE3415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79" creationId="{5EF85F9A-3780-3920-AFDE-41F7D44E8C9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80" creationId="{6AD43B7B-1310-06E2-32A0-E43CE10C3B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81" creationId="{23D65446-44F1-0E8A-05D9-B5C31DF2BB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82" creationId="{6E4A3D31-644F-B97B-60C3-B67BE4855E2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83" creationId="{1EA10F7E-BFCF-B586-67B8-5725B959862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84" creationId="{C25478CE-2EFD-6044-02BE-C446655557F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85" creationId="{47A0B65D-2F03-15CC-C082-C382CFCC72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86" creationId="{6979317D-269A-D639-D1BD-45C1942824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87" creationId="{13B8E828-110E-A321-DFAC-552384AA27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88" creationId="{204779AE-E322-2C8C-0103-093A11A5FF9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89" creationId="{F6FE4F6D-48E1-7601-30F7-4C0E20E6A6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90" creationId="{BCDAE66D-ACA8-1972-5109-1CD067E87F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91" creationId="{3016B60C-923A-AFA8-F573-5D37E529CD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92" creationId="{5DE0703F-7812-13C7-4789-EE6A8AA2CE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93" creationId="{CD9128CE-CAAD-5231-82E1-F50383ACBA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94" creationId="{5C9222EC-B40C-3552-97D7-308339BA49D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95" creationId="{B27A16E7-8B19-8A85-1C55-E5B9C648101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96" creationId="{B2AA4DB2-523E-264E-1BB6-ED4118C9C2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97" creationId="{2CB8C589-DC9B-96D2-6AEA-F9BA29E46F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98" creationId="{078C5B99-0C9B-8404-6A6A-B51176BD3C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99" creationId="{828EADF5-CA19-611D-8605-BC75952D92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00" creationId="{9A373BA4-0CD5-55D4-C7DE-94F139E9FD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01" creationId="{1874316B-C5A5-9B63-2748-E6543C954F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02" creationId="{562EC432-2E82-CAFE-CE26-B76A9C7CEF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03" creationId="{BAB8C606-5247-0FEB-6D76-5182DA2101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04" creationId="{505CDE7B-4D99-AD6C-E0C9-7A725B9CC0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05" creationId="{FC8B67E0-4F97-5943-3265-56F226C8B6D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06" creationId="{888F674E-6865-C5F9-72A6-BF41DC22B1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07" creationId="{C862CD1E-0F70-1863-E71F-3ABA07D206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08" creationId="{D49D95D6-F239-15E3-4DF1-6CC418BAE9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09" creationId="{F4EA1431-CAF3-E89A-8CCD-3533114866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10" creationId="{48E2E930-CFE1-D473-8E68-C81E1CB32F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11" creationId="{B0A16639-58A2-B354-71DC-EE43A2AB4A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12" creationId="{9FC19EF7-79EE-FB6E-0144-6E63650CE2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13" creationId="{3A36D252-E157-A26D-50B9-957904543B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14" creationId="{F8D40B38-F342-62B5-1B7F-1DA9F9BE90D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15" creationId="{270A90BB-F772-B249-009B-A4A0EAFB3B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16" creationId="{190A17E4-9AC4-CBAB-75EF-DA93A698D41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17" creationId="{B6CBF831-5EF8-BCE7-1D74-66ED7065E4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18" creationId="{4FD1F72B-D4C2-2708-4FBC-E6888564C53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19" creationId="{62A21E19-CAC5-6820-E977-D1CDA3213C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20" creationId="{5C77A3A7-87D1-77DC-65BB-41D001F443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21" creationId="{6E0CA4A2-0B1F-7B17-19EC-F68C1084176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22" creationId="{4789BD93-8F41-1194-2340-DBC4F38404A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23" creationId="{A7891DCB-1E8F-8B39-915D-2971F9023E5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24" creationId="{5B458FC4-C6D8-F548-3333-BF6D5A26F8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25" creationId="{DE4C0BA2-A010-3089-452C-38BD7CE1D4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26" creationId="{997A6611-FE35-3D4C-6AD0-B65A84E98D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27" creationId="{D1667CB6-68D3-02F1-1E51-AE1EFFA3F3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28" creationId="{2F9B1941-B593-318B-37F5-C556B90B10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29" creationId="{259A474E-921B-B1B6-56A3-83E6C53BDA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30" creationId="{F4CA559F-4CEE-6556-F3A6-63E61DC1D5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31" creationId="{9FD3E403-139B-5036-5BCB-B4CF51FCDF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32" creationId="{5337F363-C319-B9E8-96F1-A4F2646B17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33" creationId="{5BA9F510-2259-803B-FC9A-035AC7F0C6C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34" creationId="{EA84887F-6DD8-F1EB-F4ED-9104E94D4E3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35" creationId="{69C1C22B-28BA-09B1-FECB-D92B7DC140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36" creationId="{6C2DD7CE-4D74-9AAD-4DE3-7BA89141F4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37" creationId="{0634F9F2-994C-A981-CF81-A77668453D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38" creationId="{6380BA7D-7F94-36F4-A61C-553F4EE0DD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39" creationId="{A21DDFA3-5545-B69A-81CB-C6C9234E13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40" creationId="{7B58D010-4A61-87E7-DC9B-7C584FC53BD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41" creationId="{680737D4-19B1-707D-81FF-A32F06C1BA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42" creationId="{BE7B0A7B-D011-AE55-2326-FCC413EA81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43" creationId="{AC79F7D8-F735-F565-D8CB-212F68D8312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44" creationId="{DD846668-0859-AB75-0EB3-D7BB642B8C5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45" creationId="{F8F36188-6844-0A24-549A-540A37E971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46" creationId="{50E86B39-7F42-2CE8-ABC1-CC2DB87C7B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47" creationId="{E0855037-A6C7-9EF8-69BC-7748F603D2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48" creationId="{E16658C4-1467-4268-5504-987C45A201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49" creationId="{E4AB2753-A915-BF11-7C15-1C8C69F2B0A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50" creationId="{FC9DE40E-867A-0593-A98B-19030954E7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51" creationId="{2F399C79-7F62-4F21-9AC7-6313975407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52" creationId="{FF3CBA62-0949-E7A3-4A6F-50D30D9B18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53" creationId="{87AFC62C-FAAD-5718-9D3A-E73608063EA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54" creationId="{61E43477-2725-09FB-1372-7CE7F98EB5F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55" creationId="{BD915037-4BE9-EB0A-BAA1-BB04151098C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56" creationId="{A7735397-3A12-DB03-14AD-4747C4B1A4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57" creationId="{72A5C28D-5A26-13B8-7DB1-750D773526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58" creationId="{6FF06A9D-8185-CBF5-16F7-3B5DE33194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59" creationId="{203A93DE-77FB-138B-5A1F-3F4CBEF1D7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60" creationId="{19E8E1FF-B779-43D1-B4AF-CA7BAC885E0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61" creationId="{35157ADC-B613-77AC-E82E-BB66F7CD589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62" creationId="{30E03D13-74C3-3BB7-B1E1-4475B038CE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63" creationId="{D0587E0C-789F-8CF8-29A9-CBE6C297591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64" creationId="{B6E19654-5880-4B9A-EAB8-858C2711B6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65" creationId="{8849B8A4-655F-CD97-EEC8-86B5905D7F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66" creationId="{CB359F8D-2BB1-54F6-C5F8-D50DABAA032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67" creationId="{1ACD6297-51D3-8889-FE73-903FD90928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68" creationId="{58A31061-C6F4-5E70-B5A1-DF43B4E7186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69" creationId="{02783866-9B50-E66E-C74B-3689B70B26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70" creationId="{665F2347-E5A4-0CE9-CBCB-030734F81D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71" creationId="{B7BF8071-FB7B-D9D9-CC55-46AFEE7556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72" creationId="{D8C76A40-1984-8818-A71F-A1DDA01F13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73" creationId="{97A4E2DE-DEFA-353B-EC49-4F98EDFAFA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74" creationId="{1EB41F8C-9EE4-E4A4-836E-C4B5A72CDE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75" creationId="{2B9F092C-92EA-85D6-EC75-6AA681CCB33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76" creationId="{26F27495-E748-22BD-4A2A-6BCCF99632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77" creationId="{857D01C4-5451-F1A8-090F-E155F41354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78" creationId="{715688A1-F88F-263C-5EB4-1D9EFB74B4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79" creationId="{D5057983-BBBF-ACED-75EA-0C23999E78B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80" creationId="{C3F2BDFE-0231-3BA7-F101-1E0708E3DE5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81" creationId="{6AF68408-2903-27D7-AF64-C58709AABC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82" creationId="{73F42452-D864-425C-D3E1-551257A4CF6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83" creationId="{975D4556-F7AD-3FC5-E9D5-806BBE0D5C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84" creationId="{B3356DA1-E37A-AF6A-E533-8B2E79EF3B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85" creationId="{80F9D970-D989-E8D1-9B10-0C27FAA069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86" creationId="{67F56C1A-410A-4A5F-CCA4-E64F37C160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87" creationId="{68D66206-3214-439A-BC11-DDEA4F33C3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88" creationId="{4203AD58-E9F0-959D-2D1D-A8B78642B2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89" creationId="{4B30CA48-EBD7-3477-1279-83429A7CEF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90" creationId="{37884F85-A6C7-C9B2-9A8A-847BD45DDA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91" creationId="{26CE9662-249D-D350-B939-9378BD5877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92" creationId="{028E8CD9-9E19-A7CC-2A37-0E782904BC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93" creationId="{2B7E6BBE-0BE7-D079-C5F3-D5AAD3CA100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94" creationId="{A5A906F0-9ED6-D62B-DFEC-F0E212472F4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95" creationId="{6F8B8269-0245-8D7A-A92C-AC6D3C4D27B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96" creationId="{506A545F-F756-A437-9945-66DD4985CC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97" creationId="{F7BA6CB9-3E55-7F8A-569A-290829525A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98" creationId="{C0B3675F-9001-9561-4AF0-99150432CF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99" creationId="{E3277F94-37FC-4F84-D1CF-7CECCCC78F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00" creationId="{DA5F6A7C-EBEA-BBB7-5292-02F7884326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01" creationId="{11FC7FBA-20D2-9F33-4E5C-E19F93FBFE2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02" creationId="{5A70B346-2858-DD5F-B087-6F5423E0477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03" creationId="{1043B1CE-7AA7-17EF-6F1D-EEC94C6835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04" creationId="{854A36AA-B8DE-76CD-6456-B9A3661109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05" creationId="{1E2E4321-C22E-5957-B8FA-20FFF44ABD1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06" creationId="{76A35B04-25E8-151A-302C-24343EF50E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07" creationId="{E37CF22F-1BA3-C35D-0343-AAFB6089115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08" creationId="{B62DFAEC-9488-3772-1C7C-C2C1C0E9FD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09" creationId="{324648CB-9F8F-BE48-87AC-219C81BC70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10" creationId="{F55A9B3B-0E0C-83B8-A857-A6F508FF67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11" creationId="{3301ECB2-9959-6613-9EA9-067E673385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12" creationId="{0D425337-6ED2-C665-FB92-AB460D4894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13" creationId="{EA0C6C04-1141-B17E-54FD-37F7DB5C94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14" creationId="{21031E98-F831-AE54-733B-15B979A620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15" creationId="{D661DD04-A952-41B7-019E-2D866D670E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16" creationId="{A83202CF-0010-63FD-2F16-68811FA91E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17" creationId="{996165DB-CE5F-D51F-1038-EB1F19AB9A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18" creationId="{4B7BCD89-5B50-C2BA-7708-EF3AD400EC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19" creationId="{2C2DFAC1-9744-E7D3-A374-CA40200D8BD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20" creationId="{81898F88-5008-96EA-E436-0221B4FD1E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21" creationId="{A4BED169-EDA7-5AD1-027F-664B5800BD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22" creationId="{A285E785-CC00-15A6-3867-A9C966F263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23" creationId="{F98267B3-E564-990C-B535-F7F3B77F0A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24" creationId="{D9FC7EF7-2A65-652D-3C31-119F5CEFE7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25" creationId="{815EA91E-28E2-0D05-940F-5F723065CE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26" creationId="{387A97DD-B0B2-391C-EADB-0EC169FA63D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27" creationId="{92494628-2D20-3D13-B632-5821E2550B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28" creationId="{7433072F-7621-EC6C-8CD4-44896F5A50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29" creationId="{9442D0C1-A99A-E515-1727-8A36F61D7C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30" creationId="{7B789347-0728-40C8-9D8F-34C3E8183B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31" creationId="{A4C65F9C-7E25-81B0-12E1-B8EF379AE1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32" creationId="{1B1C0FD6-4542-12D9-A6B6-C3BBB73476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33" creationId="{9443D131-701B-DC2E-D350-45A5F0745D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34" creationId="{485B9DDA-8AD6-603D-B1D6-C93CB313174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35" creationId="{F21B93DB-459C-9B9D-9E91-21713DE78E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36" creationId="{BC5841B1-6A51-9872-63FD-B1D7ADEC8B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37" creationId="{9BDC0F40-F664-9C2A-BFD6-6D84691C05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38" creationId="{B44B792B-21CF-9A51-E354-5FF53C45A2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39" creationId="{45893ACA-BE19-1BB4-33A8-06C84C3B3B6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40" creationId="{A0D00CFA-46FD-1CD6-E9C6-8BB054687C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41" creationId="{7E753284-5EB0-16F3-C097-4AACD2095BD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42" creationId="{0021D8C1-F9ED-CA70-B671-FFE309901E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43" creationId="{E281CDEA-DD5D-C585-1F7B-40A92D1DDC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44" creationId="{15920663-B9F2-0BE4-8230-331155E451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45" creationId="{0F29496A-1452-1813-4B9A-0EF18B8D93D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46" creationId="{E75394BD-C093-91EB-764D-4699601867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47" creationId="{774CDAF2-96A9-4A45-676B-F79E136FE8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48" creationId="{575F7761-312F-489D-5A24-5A0F04F5D5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49" creationId="{2CB36AE4-30E1-25FB-1702-ACD40A087D3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50" creationId="{362F53BF-2A3B-54FC-4A67-720D08776B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51" creationId="{1CA3D1F5-32C2-C685-3AD8-50F5C6995D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52" creationId="{AA0FA71D-E922-F210-9F7B-F342A9F93F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53" creationId="{2104C053-3E61-D950-7415-9A284640E1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54" creationId="{14A855F0-6E54-E40F-8D6E-AA98B4F272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55" creationId="{A3132FFE-186E-DF58-21CD-349CC17C1F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56" creationId="{87E68F81-1122-7D4C-E7F3-478B2536540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57" creationId="{66D8D2D7-F5C3-7F20-B93A-2DB2E5B99A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58" creationId="{D3A8364D-F602-9022-2D35-752F7F7F013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59" creationId="{CBF32F2D-706F-4280-B81C-E6321B450D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60" creationId="{00DC15BF-2281-F3D0-2253-4D7D3D3A6E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61" creationId="{DA33AA98-5CF3-B776-01B7-7C2A94280C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62" creationId="{925426A8-A57B-8D4E-7C32-868D25E468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63" creationId="{B9CC07D0-15F8-2AED-AE4F-9A642C5569A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64" creationId="{EFD94AB1-5F71-32F9-065A-9411196C5C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65" creationId="{5D158797-4FFE-5466-8E70-7D2E28A29E7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66" creationId="{74D67175-C12B-993F-EA83-FDE9E86E83D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67" creationId="{909A6998-AFB0-10BB-CD14-19F39DC55D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68" creationId="{C6FCA7A6-D588-A03D-DC17-C2831F28390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69" creationId="{950A8DF9-DBD0-0890-09F2-673D6FDB1C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70" creationId="{478CF7EE-C368-5C06-B085-1287F289CA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71" creationId="{E9A9E8E6-3B71-C0C0-04FB-CEA0BE5257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72" creationId="{D12FC5A8-9072-A779-478E-632E3DC1AE5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73" creationId="{18D7A535-82EB-D9B6-2127-00EDC24978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74" creationId="{B01216D1-02E1-2F05-6B2E-188BA1DAD9A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75" creationId="{DCDD9376-C025-EF49-EE69-08D1C3C4F7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76" creationId="{6F3776A3-ED94-C146-CF85-1B5252CC45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77" creationId="{F90027D6-520D-3B9E-11C7-C50E56721B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78" creationId="{DB13BF63-F95B-95EC-4741-0EF25EE207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79" creationId="{4E530D3F-5423-41CB-08E3-0DE6F8A85E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80" creationId="{E87D5AB8-3C42-5B93-B69C-34F70B1E45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81" creationId="{C9A6414A-D947-E5AA-D641-4B5EEC68C2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82" creationId="{7E802094-53E1-3A3D-0274-5F5FEF39487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83" creationId="{AD69165C-F628-2022-0393-F1A4FEEC64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84" creationId="{B879EACC-ADA5-40CA-651E-C23882FBFBE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85" creationId="{CACCCFB8-7C6B-7799-380B-04E20351EF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86" creationId="{863B9914-08BD-780A-D9B0-86A5F2AD4D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87" creationId="{53F45C92-E2BD-98F0-2FF1-1A873C8B3E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88" creationId="{296C5BF1-DBF7-C08E-3EE3-281C2D104B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89" creationId="{5A0051B1-44A4-39AD-2BAA-ABC5DBC4A8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90" creationId="{15B6B680-ED01-CED4-EBF2-50E391BF7B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91" creationId="{8E098DF6-F52E-3888-0912-2848F2FEA7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92" creationId="{23DD0710-DAD7-EB17-C345-9C9429B0DC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93" creationId="{62135CAD-F430-445C-C3BD-72DB1A5792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94" creationId="{9B98CE32-3299-D798-D38A-046D3618E5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95" creationId="{F37190E5-ED9D-DA33-3C58-4DC227A3D0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96" creationId="{BEA5100A-53D8-EE0B-5880-FC8272DC40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97" creationId="{533B92E1-EA13-91AD-B648-62B32C73D7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98" creationId="{81C31371-B986-9249-7837-1A7327A7073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99" creationId="{4808A7B3-5335-AD0E-28AE-90B5303438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00" creationId="{F346BF2C-F44D-3C87-736D-9B1F834BAB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01" creationId="{56CC4A80-0882-F9AF-25B0-F799C63785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02" creationId="{95D63CF2-C8D0-EF5D-9224-9F641C84402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03" creationId="{C0C32910-406A-46CC-C044-D00FFDA3CB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04" creationId="{97588B9D-F13F-EF52-C56A-7DCAE0C1CA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05" creationId="{F83031B4-7972-B7C6-50E2-B6DB444000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06" creationId="{049B2D42-BF09-5F79-D729-7193204301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07" creationId="{97C63465-7FE0-EC54-2B0D-8DA5E3DDD58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08" creationId="{43689659-2504-5D6A-764D-AB6235D6B7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09" creationId="{17CFA7B6-B4B8-3A11-8B6A-8DFAE6482A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10" creationId="{D1359244-A44D-CB62-1BBD-8F4A0050E5E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11" creationId="{E6B8EED3-B0AB-F19A-B1CB-D3BC2DF05B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12" creationId="{3244413C-8B9F-0493-CB76-B222FF9844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13" creationId="{ECDEF571-74FE-E081-5849-4D47B6C484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14" creationId="{FF058001-5F1A-204D-E264-75B9E0A32E2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15" creationId="{24E3BE36-51E1-FD26-DA31-8C8E1EF9826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16" creationId="{7BDD30D7-BAB2-0557-7F7E-5CE9AA07C5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17" creationId="{CD242182-08D0-6C71-05C8-483A84665F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18" creationId="{42F0CF69-1CCD-49E8-BDB8-30FBFADFBB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19" creationId="{E2718659-6CD8-DF11-20D2-D268F5CCC9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20" creationId="{78CE544B-2713-9C0E-63B5-350515DC05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21" creationId="{E1C161AD-1D21-65D1-CBBA-29A580F3AE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22" creationId="{0656FEB7-46B8-6DA5-564F-5109B7B35E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23" creationId="{7AB544CF-4AF9-BA96-9995-70B17D428B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24" creationId="{E876369E-115E-7839-F990-4143E042C3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25" creationId="{28CE1CB6-2676-080B-8A36-67B5FD300C0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26" creationId="{8C4F7EEF-7F53-44F8-C788-C755FEE08F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27" creationId="{74C7379D-4F0F-6E19-E224-1E97C682AA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28" creationId="{6413CC68-9FC1-25E6-BB67-E8804B0381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29" creationId="{0147D998-D004-0D59-D303-FE4DCEBA2C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30" creationId="{2E657976-F3AE-61F7-174F-A79CE6A1C5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31" creationId="{39FF9805-F213-02ED-05ED-55CD2FF6A0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32" creationId="{D56F761F-BD54-E8A3-3D0A-738A66267F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33" creationId="{D935F563-6238-2D72-055C-EC56FBFCA6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34" creationId="{292B8DC6-51B3-B9C4-E1B9-9642B97E89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35" creationId="{1A4DD873-CF07-0CD3-C6C5-A504677229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36" creationId="{F10E72C8-CD88-B33D-5417-91FABF3018D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37" creationId="{134DA16A-EFFD-8769-CC4F-11D73896A6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38" creationId="{04DDC603-6621-CBD8-9484-553D1A8AD8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39" creationId="{478CE9A3-590E-7D8C-C38E-06C908F884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40" creationId="{0076B382-E89D-2AFB-B152-AA3D88CF56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41" creationId="{155F6B75-177D-7581-7329-989BF3C004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42" creationId="{36146EE1-8921-6970-B489-FEF4966D19B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43" creationId="{76230963-6ECE-AE01-5786-D5B8D214913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44" creationId="{9C6546A2-EA95-8AE1-21E6-1315F4446A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45" creationId="{77700E83-D254-D6BE-E2D0-05B2E7B7492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46" creationId="{061C2AB9-4CB8-6465-D15B-F062A9930F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47" creationId="{0A9E1860-78A7-ADAA-1F5B-CD53C2D8AE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48" creationId="{8BBE1FA7-3C08-9EB7-96BA-6CC27778E1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49" creationId="{0FB31522-E902-0A2A-5A75-0DA21715CF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50" creationId="{2950A510-D450-735B-8F94-C9167496DD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51" creationId="{A4CAD8C6-56E6-3A9A-405F-6F066356947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52" creationId="{03CB384C-B733-C553-EA2D-DBCB37200B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53" creationId="{3F2801B2-BA75-2E7D-4474-6AD23D8031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54" creationId="{F7270B87-E471-2A22-AB96-E3D938B249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55" creationId="{98A647AF-5DC6-71CF-6619-F0A67D0E87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56" creationId="{C8CA0513-34C8-6C17-5780-01E601C86C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57" creationId="{30A71357-3B3C-89AE-CAEF-37DA1C81E9D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58" creationId="{E95799B8-A394-F9D9-BDB8-86E25169E3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59" creationId="{481BB75D-58C5-2859-5F3D-FD7E5B08FC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60" creationId="{D62E6307-8BEF-784B-F91A-716C93D7F4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61" creationId="{8EC7E002-3B6D-354A-14E1-070FE5C09F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62" creationId="{363626C0-8E58-8598-0F3D-EA129B4279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63" creationId="{4A255A37-5754-3F19-082C-A42868E474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64" creationId="{32206EEA-E385-7418-4396-6A6A54554A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65" creationId="{8B8AD2F6-FB3F-756B-0CCB-18FF033B21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66" creationId="{4D0D7D9E-50B8-5CFE-3F26-22838BD6C2E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67" creationId="{842EC2B0-4558-09F5-6A5E-33E4073A650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68" creationId="{BB30951F-A90B-FCF8-02CE-A87EC1D01D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69" creationId="{F05B5F7C-A465-1FAC-88C3-C8E8E31C76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70" creationId="{B1D54335-FCD5-687A-2C29-BD17FFCCB7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71" creationId="{5E27863F-6F38-D000-0207-F4F1F43CAE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72" creationId="{65C445A1-0B51-941B-4B2C-E147C0CD77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73" creationId="{C17C9008-3B58-BE3D-73F3-740AA53081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74" creationId="{CA60BB51-8470-61C2-B228-02400D9215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75" creationId="{DF495A24-5211-74BD-662E-D542118F28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76" creationId="{AD534986-5A25-EE2E-6B08-9ADFD5C7A7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77" creationId="{D0AAC631-A6A7-D53B-91A8-D0456CEE75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78" creationId="{B4268F73-6421-0A0D-C5B9-86E9DC8D96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79" creationId="{060DFF99-E34E-2383-BB6D-7627340011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80" creationId="{7E2B2AEA-0B55-8ACC-2C53-B7EE6CD1FD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81" creationId="{D4B4D072-F07F-DE8A-76ED-D4CE40BA8D1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82" creationId="{B5ED0E45-F1B1-11F4-981A-7D4CDA6349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83" creationId="{CADF636F-92DE-A306-7A99-E8A5A896870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84" creationId="{5DEB6877-61D1-1022-A4E4-7376F22897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85" creationId="{4F393A91-D25E-EDC1-DC69-6B3448B9D8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86" creationId="{60F9DE46-67E5-8516-3A38-FBB4B38C544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87" creationId="{C85D1D9D-D1F7-31BE-9771-DB4EDCC303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88" creationId="{FC2E29CC-8956-A865-1C70-04ECE1B123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89" creationId="{6CEAA39C-A3D6-ABE8-0D4A-996E877434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90" creationId="{7167B162-C5D1-0C3B-E337-F109D5A40A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91" creationId="{EB000B05-BD25-FDB7-8137-24AC05B045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92" creationId="{B8B385EC-294F-B1E1-4B3A-31D4069F9C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93" creationId="{4751A617-3DF6-DC60-ABE1-2EFCB55A27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94" creationId="{A0528D63-AA75-652F-1A99-894CDF35B0A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95" creationId="{367365D4-BAE3-7657-9FB1-FEA11EE873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96" creationId="{45AEF5DD-917A-62F7-F31C-FFAC2DADAC9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97" creationId="{EC0BEB3B-D777-7ECD-FA1A-A99D2CF1C8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98" creationId="{E5BA8401-3230-B1C9-B41D-69CD8F7B4B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99" creationId="{C786FE07-FB00-E630-B93C-D07BEC5EF4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00" creationId="{EC5FE20F-E4E3-1F53-B6A2-E1228A1D8C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01" creationId="{8B948CCC-754B-A6B0-ED36-93C7AD5E4D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02" creationId="{B36CA401-8255-7E73-796F-88C8C4C132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03" creationId="{FB7DB38E-98C8-8102-C75A-05103DAFD9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04" creationId="{7527D4F4-BF1D-CEE2-40F4-EFF3AEB412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05" creationId="{E980FA79-F3C5-1D63-0E1F-088B9FB4F4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06" creationId="{55EA072A-042F-57E3-0E5D-A700CA4F18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07" creationId="{ACD37C0A-E0ED-8E0F-2277-D4B8DAF030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08" creationId="{57D39F5F-4B45-D7DB-2164-6953C0AC5E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09" creationId="{3EAC2723-E982-6163-58E8-4A51339E34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10" creationId="{131EE6C6-5F77-944B-C477-2289A7CBF0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11" creationId="{87C1A12F-4C34-0FEE-6EEE-DD512EFB50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12" creationId="{F91DABE5-B266-1945-0341-AAAF6ACACA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13" creationId="{170FA8BE-1F33-1CEC-8E98-B0718B0D25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14" creationId="{2538DC02-FE4C-5610-C342-7CDFCDD945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15" creationId="{31EA4790-CA5D-364A-7FEE-193FEBB963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16" creationId="{02D8403E-8EAD-CA23-72A2-3B3F0EB34D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17" creationId="{05807452-1139-C826-512E-2D891D83E8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18" creationId="{29ED9338-C5B4-D94D-9D5C-38E00FA03D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19" creationId="{919C980A-F004-F674-9586-920BB8A8B43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20" creationId="{6D4A2C8F-0503-8C23-7B06-7BBD09E8AC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21" creationId="{AED348D1-3123-C01F-AC63-F13ECA248A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22" creationId="{C72D8842-DBE9-B771-3633-1EAB29B8CCA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23" creationId="{3891F3C4-1F01-D78E-8277-6B715591FB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24" creationId="{32ED2E36-7F23-9F68-BC2F-4D6153A930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25" creationId="{3C39D8FA-CCAC-6E3E-3CF5-4A6A144D4D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26" creationId="{BDA5FAEE-0CD8-A6FC-6355-457A650C2E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27" creationId="{32C81379-A48B-4FE2-1B6E-4D728AD10B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28" creationId="{EEFC91F8-C1A7-6E44-5460-DE225E799F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29" creationId="{35B3972B-B9A9-84A6-F14D-FAB6B68E97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30" creationId="{60D6F749-8FD3-891A-3C6F-0A7BB3008A1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31" creationId="{493EB36F-0F3E-725C-9085-B91C456D56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32" creationId="{6E9B2063-F70C-61FD-73D4-CB201384AE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33" creationId="{E677384E-5E14-AC7E-EBAC-E9BBAA8287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34" creationId="{0CFE6504-F405-B03A-F04C-5D3A9508FCF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36" creationId="{CF24D6F1-77EF-0B2A-FE32-5663EA9F9F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37" creationId="{A4208200-CA37-1E9A-3476-1FB0163A97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38" creationId="{68DB4407-5A99-EB62-3E1D-7B7F32A3362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39" creationId="{34CB15A7-11F6-BF97-6FFA-61AAD978E2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40" creationId="{C41DCBCA-66F8-EABD-42E0-841807BE0B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41" creationId="{0D65A7C6-29C3-6581-1BDC-2210E5A67F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42" creationId="{8AC3BDA2-B9A3-F43E-8C95-C882D05235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43" creationId="{A35F947A-9F38-27D0-1E91-C62C6B76C4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44" creationId="{490747FC-5698-2AEA-5559-934C1611DE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45" creationId="{0BC8AA6C-4CE3-1A77-E25A-D179477CA6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46" creationId="{204AE566-C468-5868-B7AC-830380094F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47" creationId="{5C958C3A-0FEB-FF84-D1F0-59C01A8B65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48" creationId="{0B75E2E7-8266-28D2-CAAE-9EDF3C9D75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49" creationId="{F4505866-FAF8-679E-A19D-75B174B679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50" creationId="{E5F12C7D-9A73-F540-8E3C-D6F44F7148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51" creationId="{2CED60AF-DC4F-9041-7FDD-EB22419458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52" creationId="{B56B25B6-F488-C444-A428-6B6F3CB819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53" creationId="{17D843F6-C76F-0012-A5EB-4B6F7F8290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54" creationId="{35F845FE-957B-F535-8B31-91EE222F24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55" creationId="{6DC79815-2099-080B-9288-DC3BFC5C2E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56" creationId="{FD022EDE-7323-294F-9F87-D452F4B4E9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57" creationId="{DBB5A4FB-AEF3-34B1-B2F2-91FE40F5AF9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58" creationId="{1E00EC71-AF22-1ECE-C5A3-544DCAE470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59" creationId="{CF9E64F7-6DFD-29F9-7F6E-C9ED1F306E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60" creationId="{AE8468FA-03F7-92F6-DB1D-49EBEA93D8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61" creationId="{D6E7D81D-9AC8-907F-3FAE-140BE1FED2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62" creationId="{C9D2A0CF-E282-8B11-E1D3-59832910F2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63" creationId="{95E8AB38-EAF3-A3E8-A115-F07F70D8C8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64" creationId="{8C992605-05FD-B605-F01D-3CEAC997D4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65" creationId="{7FE07E0F-FEDF-8015-2040-2E2DCCEC26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66" creationId="{77B4B1D5-4583-8B52-8287-4FABC4B5C0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67" creationId="{304CFCAA-7BEF-9069-5D76-CA7DF56433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68" creationId="{8BCCCFBE-D00B-19D9-B781-5CB6F015FC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69" creationId="{8682D7F7-5375-EDFE-9599-60F8DBA2A1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70" creationId="{85B74261-D229-2440-31A1-AED1C375C0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71" creationId="{A81AF55F-4885-8B41-0297-4E03AC880C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72" creationId="{60823740-00D8-0A20-D27D-7E63B89DA17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73" creationId="{BAC2E6C8-7276-4831-898D-E0266878A4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74" creationId="{3B16384F-B30C-D203-6A5E-D7879AB5F6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75" creationId="{796EE89C-E8E0-0E62-ED55-E4BC07DD5D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76" creationId="{5DDBAE31-224E-5AF4-657B-82BA531904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77" creationId="{DDB274A0-07E2-A906-17FD-C0FB2FECD6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78" creationId="{00D8E6B9-E5BF-149C-4C6D-D81DAB7EAB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79" creationId="{CCD14642-F1D1-0421-DC3D-C867A6138F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80" creationId="{8501A3B7-1067-268C-BA53-A5CBAC9C78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81" creationId="{B9E6CD4C-543F-8104-E951-1440269FA1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82" creationId="{F303B66F-3DC6-1FBE-C998-4AC1BD16C3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83" creationId="{6BDDE9A2-F1BA-EE58-3A31-3E779B02D2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84" creationId="{0F60B551-A394-69F5-1FBD-6160E29CEF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85" creationId="{44FECAF3-E9B8-21B9-2639-A9210932C16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86" creationId="{1837D58D-6589-E87D-AD7B-BE6898A86C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87" creationId="{648F118B-7663-0695-880A-BF3DE23B58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88" creationId="{E829EE15-5C99-BBBA-0C67-4AFA2EA214A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89" creationId="{38F32D56-E4ED-9615-80EC-FDDBF0C3D49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90" creationId="{B8BA9D74-AF06-C273-5158-8EE07B7EB1E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91" creationId="{32236461-FAA0-1040-05B3-F6F3DAD0DF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92" creationId="{F6424F9B-F072-9CFF-69A8-3F8012E35B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93" creationId="{974713AD-59C9-DFF2-0B0C-151A1216D9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94" creationId="{9DF3E149-BA72-F3D8-EC4D-63551AA6C6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95" creationId="{A9919383-6B93-CEA9-430C-7B838A2BC4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96" creationId="{894BCED9-A650-1917-5333-9E3C9299CE5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97" creationId="{5A83E610-F607-34ED-39DE-41B9909DE4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98" creationId="{A68D0DD3-2C5E-96CC-510E-8AB3F3B381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99" creationId="{A49C76DB-61F3-B361-D6E2-18742F0461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00" creationId="{9B811A11-DCB1-4685-2057-A45B72D29A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01" creationId="{773334B5-00DE-087E-04EE-ED8F22A5C9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02" creationId="{2BAC4283-5863-686B-BA41-F7C3F03C80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03" creationId="{14B7EFB7-340D-2A57-213B-1192805351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04" creationId="{D032D3B1-0C92-230E-5C95-8853FF1C20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05" creationId="{DDECFCE2-543E-4F45-BC38-3F2DB96139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06" creationId="{C1F0A508-8F11-33B6-9B7A-C0FB95822A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07" creationId="{4B8BCA3F-BD5E-41F0-1764-16BD0B22D3C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08" creationId="{1A7949EA-65C0-C18C-4FD5-8EA5B7F108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09" creationId="{996D5EC9-D64C-2050-96CD-BE801C95B2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10" creationId="{77F543D3-8DCC-8BB6-A93C-7014E64CD2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11" creationId="{60A2DD27-62DB-A981-DFFD-A2A05FBFA9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12" creationId="{FDBC3DAD-388A-2938-BF2F-8079FC782D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13" creationId="{4D75592A-6491-193C-7934-5E8A6717FA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14" creationId="{153495FF-42AE-E0B6-9C73-42BB65D6D26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15" creationId="{613224EB-A605-29A4-7018-9C0D4FD2A5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16" creationId="{A123270E-5AB3-2ED8-CDE6-4BF0529763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17" creationId="{A441DCD5-4E1C-07C6-E791-1FDED6D543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18" creationId="{B4412483-16F6-5835-7FCC-52BCF86DDC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19" creationId="{CBC9102E-2577-3980-B5D1-731AE02D18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20" creationId="{D384015A-1E7E-9B78-2194-D265D50119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21" creationId="{6DCC8095-C548-0B27-BF9B-FF6F70D423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22" creationId="{3C9F303A-8CA9-F92F-D752-9F9FAE88B5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23" creationId="{CE2EC46A-29FA-73A6-A447-A0E7641B9A1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24" creationId="{6F65D860-97C4-28EB-1B00-D6FD611AB8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25" creationId="{D6DFEC17-0B7F-D53F-86E2-A93EB81C49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26" creationId="{D2D0559A-90FC-02DB-7068-C3A1757BF5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27" creationId="{7F09060F-7AE2-1EAC-028B-10BB11EEA9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28" creationId="{89658B97-3B6F-6F70-5534-73F59F4697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29" creationId="{730C5A77-E168-4D8F-6765-ABB49159EB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30" creationId="{FCBDE2CA-8A86-7A82-3695-0CD83969BB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31" creationId="{AD827315-F7F8-92F6-3BB6-8A5B1DB6D93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32" creationId="{983544CF-67B8-3673-2637-CE830CFB97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33" creationId="{3F0CBD54-8CF0-5113-E2D3-C581F22ACA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34" creationId="{8F63BE83-E1DE-8432-B2B7-BE1F0348B9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35" creationId="{8E712CDF-5128-61D1-1682-18FDB25751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36" creationId="{9292BD72-CD10-10C1-14DD-9B4751D817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37" creationId="{DAED922D-1398-AEAA-A3D0-8D9F69A0DE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38" creationId="{0E9779F8-E581-AFEE-2376-93A9D290F2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39" creationId="{5986BAB1-213D-A743-A929-75E7D43D8C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40" creationId="{3E4FA347-A71E-3778-D8A9-DC805D7C17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41" creationId="{49EE7518-CE31-3923-06A8-26EFD7504C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42" creationId="{F1903464-6794-FF93-4C21-01DC66C530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43" creationId="{CEB8BE22-4745-46C7-CAC2-DFC9F8AE85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44" creationId="{60FA6409-CFC1-B6DD-7CCD-E1AC2A4F54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45" creationId="{C96EC25F-F5B5-7320-437B-352FC0B72E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46" creationId="{0B5B66FB-B316-5B78-08DB-2F306EF5A8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47" creationId="{09B685F3-88A9-A81E-4045-32185D8A89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48" creationId="{8C87C4DE-4511-35B5-DCA0-AE4312C49F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49" creationId="{420F7E02-E065-0CBE-E25E-170237D1D3A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50" creationId="{23F87890-4C68-E058-7BA2-CC09DDB611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51" creationId="{340D4100-29C9-C71C-F316-0CAB00588D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52" creationId="{72714EE7-C87B-ACEB-0669-F25FB25A74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53" creationId="{11B68B15-767E-D0F0-A5B6-8EE4F0817D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54" creationId="{D311682C-2C06-5C2D-2680-EA8F652B2F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55" creationId="{3CC274FB-0B2A-4699-7FAC-6CEDA12A93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56" creationId="{3CE8ABFC-E02C-CF48-39BA-FE2DBAB3642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57" creationId="{C439C5C8-32E5-1F82-79D0-2C8057D60F1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58" creationId="{3B8A87AD-2A9D-BF08-552A-BFEA0C2836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59" creationId="{11F0F450-9A7A-5FCC-0235-E2398C99C4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60" creationId="{CDA1EA8D-E43D-0EFF-B646-29708066B1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61" creationId="{D76BD380-3963-0FBB-008C-6E426881D9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62" creationId="{8739A933-43E8-AD85-B09E-0D110100FB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63" creationId="{828B3339-1131-4CC6-A9C2-867EFCD877F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64" creationId="{F565EDD4-E308-588F-39E5-CCA259483C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65" creationId="{723F9B68-FBEA-AE19-C527-AC3268788E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66" creationId="{AF79F485-26A7-5446-2E46-506D7C319E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67" creationId="{D6446799-AAD3-C960-0E7A-8063D6E9D0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68" creationId="{07D4FCA9-F070-94E1-D28D-63B6E5A45D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69" creationId="{E14CED85-FB06-5B84-7274-36E27B6339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70" creationId="{8DDE57AB-A3DC-7D5D-FF6A-87939349C6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71" creationId="{B875C370-61E4-C335-62F0-12780B3C4A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72" creationId="{E20AA4A4-A62B-C177-79BA-0BD454B4200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73" creationId="{D906DB87-9243-E99A-BD05-E54D6AD584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74" creationId="{72036E33-DA75-C87C-2EF6-0CF1B65074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75" creationId="{96C15AED-DA75-582B-899C-93B6428602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76" creationId="{C49AB1E6-9529-6A3D-6045-217E845A07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77" creationId="{CC739D94-11F2-7C09-7449-0D6C9D33B48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78" creationId="{586B0607-2DB5-F6A6-01FC-BEE20AD429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79" creationId="{98E0B366-7D29-9331-2298-E51A3DE07B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80" creationId="{33F4AA4D-307C-B6C7-F280-983402B0FC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81" creationId="{AC972606-68EA-13EB-3D58-4B27ED08BF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82" creationId="{D218E392-33E3-620B-C70A-D44FA9C678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83" creationId="{FBFF2F5F-5091-8116-C75D-A0714F22A0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84" creationId="{A54FBCFD-75F4-0EC6-A7D7-3D335EF5499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85" creationId="{80A1BE9A-F496-4E36-702A-5CF0954312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86" creationId="{598CB59A-420A-98BD-0B62-8B56E81D70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87" creationId="{2FE3701E-0896-7BD6-B2C3-7E39245D29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88" creationId="{264674F2-F4C1-F876-E2D1-9B2B96B429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89" creationId="{D82BBD89-7E6F-2F45-F4D1-55D3D288C1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90" creationId="{F0006BAA-B329-B16D-33CB-C3780E57E3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91" creationId="{EF91319F-79D5-26B5-D3A6-C9987ADBE9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92" creationId="{BA30DD08-5EEA-F69E-E299-695199CB2E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93" creationId="{7110F6EE-7604-9E51-7DE2-4070BBB22E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94" creationId="{8DC99A96-56E3-8865-73A4-0F6881728E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95" creationId="{0275C091-DD9A-959F-A9D7-A0CE5035A9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96" creationId="{006604D4-B3AF-BCA2-50FD-AE3E0B7878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97" creationId="{387D2572-158D-05A8-7D21-A1262874096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98" creationId="{492C5E0A-CDD1-79F9-BD4B-42D319DB50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99" creationId="{1174FEAD-1E34-8DBE-1913-95FF5E22DA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00" creationId="{114CE19A-8FBB-AB9F-337F-30A59ABA4B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01" creationId="{9D9CF212-2041-35CE-452A-5013619285D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02" creationId="{F9CF9F41-5E8E-C329-0108-3C5F464E8FA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03" creationId="{0EF73B1F-B67F-0E02-B56D-AF25C42E3A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04" creationId="{F1074EDB-4391-C424-BBD6-D6A2426D986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05" creationId="{14424D87-B34F-9EEC-E189-5FC23F59C5D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06" creationId="{D988098A-797E-9B25-8AF5-AB97F2D5E00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07" creationId="{DB295EF7-652E-5743-BCDF-945180BF21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08" creationId="{6F460B9C-0072-2DE7-EFB1-CDA2F3E790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09" creationId="{F8098528-2B98-7DFA-4513-AD1B3F8219D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10" creationId="{7093E877-8DAB-9603-2F5A-0274C0040F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11" creationId="{F8BF79CB-E7CF-923C-352F-7E66BB4EAC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12" creationId="{9CB63EAB-FE19-4DE8-6FB9-1AE12CE294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13" creationId="{D667EFCA-B12B-349A-3888-22E9290E85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14" creationId="{F1CFE32C-D1AE-3988-CCC3-68CE616D92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15" creationId="{6DCB2B99-1F2C-1599-2B92-7291B83C280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16" creationId="{4FF0B87E-B2E4-79BB-6C76-ADE96CA754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17" creationId="{B7556F4C-7D34-2FE0-3262-B5D9BDA124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18" creationId="{422B548C-3B23-1924-AA16-38BC757D49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19" creationId="{A164A410-4722-0C51-9FD0-291E19CF4E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20" creationId="{A911A90A-2151-CB17-47AD-21D69E3C4A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21" creationId="{3F9811BA-CADB-D373-8379-9888EA9969F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22" creationId="{A486AE51-B7C4-EB52-6C16-BF6A43AFE6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23" creationId="{2C6B0FAE-3414-2AAF-32DC-053CA68C7E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24" creationId="{D394D61C-C64D-E24E-A75D-D6F10AB0B7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25" creationId="{958B49B0-002E-32A2-5F93-DD63B0DFC9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26" creationId="{7BF63813-E767-102F-8E7C-DC18A4106C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27" creationId="{38EF5690-0BF6-4BD8-8D74-40A4D21A9F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28" creationId="{CD6548DF-F31C-340A-03B2-91B43658FB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29" creationId="{5EBCD03B-AB09-81D0-1900-BF9F92133E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30" creationId="{0D2B0E5F-8302-7F81-F008-B312828863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31" creationId="{1B3216DF-2C05-1DBD-49FF-3AF7EE5279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32" creationId="{E64FD2E3-6A12-910D-AED4-9EDAD7F1A3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33" creationId="{7A7D62D4-EF6C-3B0A-9DC5-3F3F8240E5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34" creationId="{26BC4A59-56AE-7F31-9CF8-683347D212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35" creationId="{80C5CED8-1125-8C5E-C635-5798DC6922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36" creationId="{0685D8E1-F2DE-8EE5-6B3D-AC8C9D0C05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37" creationId="{D24CBD5E-AABF-0066-CF00-FC52ED0FCA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38" creationId="{E49736E7-485A-7617-37DA-A30D224567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39" creationId="{64194503-055E-D43F-55F9-9245243EEB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40" creationId="{89CF1929-97E8-3727-4E44-9ADF42483C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41" creationId="{545162CC-DD5F-607D-2CDF-6F6A954A80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42" creationId="{2DED637F-9B1F-04A2-B98E-F16DFFC9801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43" creationId="{66478B7E-9CF9-91ED-4E80-5CC8AE52E31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44" creationId="{18F75DC4-12D5-467F-1DB7-470C97680E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45" creationId="{21081825-9783-4105-0785-921F7B4872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46" creationId="{4286C88F-38D1-DE8C-BFE2-D03EC66B83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47" creationId="{C81663C1-3878-3ACE-BCEB-E91C8BA6D27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48" creationId="{2DE203CC-294E-4FBC-436F-5D148702B72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49" creationId="{7BEF1AC5-8778-187B-B29E-66158494B8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50" creationId="{4D02EEA9-48FB-2F6E-784C-EE6F8CBC4B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51" creationId="{07A0D890-58C6-98D4-B2DE-343F4E2D54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52" creationId="{A6F944A4-C6DC-21BA-603C-CE0A9848A2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53" creationId="{E2437963-64EC-CAF9-9D8D-86D85A7831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54" creationId="{D437D67D-C7EA-DD97-5D80-214B56BA26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55" creationId="{69BB74CD-6F67-BC3C-68CB-21AB999987B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56" creationId="{E46CDCD1-6FE3-61F5-B378-83C20211F0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57" creationId="{AF79E607-E9D6-27FB-8CA2-CED8FF6BE0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58" creationId="{847CCDAD-6EDA-F7BF-FD65-AB15CEFD59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59" creationId="{7953F792-9898-D542-3564-22FCEE6C9D6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60" creationId="{590CFA5A-EC52-75BA-7A5C-6021907C410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61" creationId="{DEFAFF59-AFAB-D34F-F180-EF25B19219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62" creationId="{87FA2AE0-4D63-6BE2-DACF-3829EFC611A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63" creationId="{9D5185F4-0DAF-1713-DD2A-41D3931C12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64" creationId="{0F0EC910-EEAF-81DF-F7A9-BA75F300B36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65" creationId="{D6B997A4-BD9E-BEF9-E828-DBEE18273C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66" creationId="{F79CAE2D-0CA9-8FE9-9502-B9C1D4AAFBC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67" creationId="{D4CA1927-8EA6-5FF4-5205-32012BE027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68" creationId="{13186068-2ED7-2430-F80D-0DD189D7E43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69" creationId="{D3245938-56B4-00E0-B416-56FE0ACDDF7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70" creationId="{443B35A3-EEE2-C714-28CC-9FF4617A1C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71" creationId="{1BE612AA-D12A-D65F-7F56-8F22BEC833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72" creationId="{1E3B48B2-0CD0-9400-655C-3D6037B454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73" creationId="{2265BE91-9AE1-5B0A-AABB-2DF2EDE95A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74" creationId="{40CA5E7F-0854-500D-CEAD-066993A8BA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75" creationId="{9D9486C6-600F-48B2-47B5-736B89ECC2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76" creationId="{819828ED-D775-6264-33FE-171C2F5865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77" creationId="{D6A11D38-F2E0-0A06-2C58-5DFBDBC3A5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78" creationId="{42A227BF-4338-19A2-3CB3-600C6E17100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79" creationId="{48497CA6-ADEE-C78D-0463-23222E30F1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80" creationId="{FCF0FFD9-2471-3D52-A8BA-BAC7F3C872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81" creationId="{CE94E066-3A73-53CE-E4DB-3B16C5CA996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82" creationId="{17A88D37-8CC5-3C38-8E90-2305A0A02E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83" creationId="{B71AE0F5-4952-5930-5025-7D91D90A63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84" creationId="{BAEF5D68-F6A6-1DD6-DD6B-DA67B28C667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85" creationId="{71CFBA05-2CB6-D303-6423-709A7FED99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86" creationId="{BDA5BFA4-4D87-FFE0-1664-F0A1079D5E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87" creationId="{A8645952-8270-2D4B-8DA4-40E82D12D7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88" creationId="{F0F4A8DE-451E-C16E-53F6-089080348B2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89" creationId="{A913BE51-DA60-08FA-A8E5-874F59DC042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90" creationId="{F2655A92-6C94-04F4-0824-043395E105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91" creationId="{D3FAC69D-907B-C8C8-90BE-2BF0134F05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92" creationId="{DD56622D-9279-36FA-9AA9-8D257F1CB5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93" creationId="{2791E276-5917-6CC7-B454-44CF712BE7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94" creationId="{B6C3F961-CAC3-39D4-72D0-A3945D4B12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95" creationId="{1493FB91-4ADE-C8B3-AABE-B5FFA4F4825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96" creationId="{C934962D-28A0-489F-034F-DDB3A1705E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97" creationId="{14870E59-5EEE-910A-4DA4-A28957FD5C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98" creationId="{832A33C6-00DA-47F8-0FD1-EF76A93BC32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99" creationId="{86AD1879-DA8F-6F80-93D7-6EBF00F44B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00" creationId="{B9B28E67-B471-83DA-4BA1-427258F6B4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01" creationId="{EC021D28-7FB9-3A82-3D3D-A4C4D57422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02" creationId="{215EC227-56F5-FF1B-2AF4-2A2B8DC4D66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03" creationId="{BA3EA0D9-1CD1-44E2-E279-3993FEFA04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04" creationId="{257805BB-CCBA-52DA-BD67-3F7F374455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05" creationId="{D9928D3C-8810-5B62-A60B-8C264BE9E0A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06" creationId="{E314755B-9929-603B-CB41-3EB7D372679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07" creationId="{2DAAA68E-58FB-8B49-4B03-88ECB83A37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08" creationId="{717C6437-AD8C-9D3F-81EE-70907EF5900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09" creationId="{6F9E106B-CCB6-5434-34F2-AA81F312DE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10" creationId="{06E217A7-D0E0-8553-F84C-A4232FFEDE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11" creationId="{80F449CB-DB4F-3AD8-3605-BA88130A3A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12" creationId="{4FB6117B-0985-E839-944B-7F93359BB1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13" creationId="{659051EE-312F-B24B-A239-BBEC159BA4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14" creationId="{97C2376B-A865-4401-BE7A-CF1021B1A7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15" creationId="{6BC3BAE6-EDD1-B379-1DC2-F953D3AD56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16" creationId="{13A1F0FD-4D89-C5E5-2CB3-79874039C5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17" creationId="{A76E0402-E484-9CC2-57B3-DD73E529A6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18" creationId="{EDAB21D8-0394-5D2B-18F7-800DD00AC6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19" creationId="{41F49442-8809-7658-E873-8984E20F44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20" creationId="{FE0185CE-B2EB-F568-95CC-BD93131719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21" creationId="{722C16CD-2200-F1DE-E4E2-CFF5315BE5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22" creationId="{25601382-EA98-0E01-82B2-FAB8A6C398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23" creationId="{97C55544-27A6-0596-143C-B7DE411436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24" creationId="{8A808D21-7AD4-BB19-B29F-CC96B1896B9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25" creationId="{9A2E82E1-F500-62A5-CDD5-73A66D4368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26" creationId="{7D8B7DEE-1769-1063-B6C1-8A8F0BBF47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27" creationId="{6F6FE976-527B-1A74-8402-9361ED3175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28" creationId="{18D5575B-39D6-80A2-47FA-FCBEB539E82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29" creationId="{E661C8C5-589D-2C32-A0F5-0C05195DCA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30" creationId="{ECB51CA1-E8A3-258F-641C-34614D9B8B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31" creationId="{022E941A-C89A-57B4-07AD-6CA555C557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32" creationId="{1BD6C154-E8A9-FDE9-A021-6EE79E76DF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33" creationId="{EA27E79F-A050-EDA0-3D36-2FBADB623DF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34" creationId="{41CFB908-D4DA-AFFB-D2BF-196B032E2D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35" creationId="{9CA04993-7952-ACFA-A8C0-21E6585F26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36" creationId="{32D80080-39B4-91BE-4155-7796B8D5A6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37" creationId="{693869E3-FF55-2C63-743A-B9444712C3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38" creationId="{872E2D0E-EA4A-F5BA-C747-324C239FF8D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39" creationId="{8CEE1EB5-FFE8-6C7A-DC62-A016070F01D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40" creationId="{14904B47-E1C2-4F6C-28EC-EF550CDD89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41" creationId="{31306FDB-08D6-6D20-D070-48BEAF48F3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42" creationId="{E371E11A-7AD3-828B-E710-2FE91420FA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43" creationId="{B6A8F98F-A0C5-981E-2BA1-3DFCD81D2D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44" creationId="{5F22E83F-26C2-4F43-32EB-4E34CF67D6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45" creationId="{6F763061-8A9C-A7EB-15BB-036F6F550D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46" creationId="{DCE3CAC9-E6C1-ACBA-1886-00DB6BB174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47" creationId="{FD261283-F4D0-8885-5BB3-00E41A1CF3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48" creationId="{BBB18673-F83B-15FE-8178-0217F395A1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49" creationId="{11719348-905A-1A2B-7D8E-4979EB30E3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50" creationId="{36690E8B-0F6F-0E30-0AF9-E9D02FA6D6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51" creationId="{769EA1F0-7500-4D65-D9D0-C52115C23F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52" creationId="{A0C9D7C3-4A27-BC5A-9EE3-05FAC7A4FD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53" creationId="{1019FD1B-6C6C-73AA-4462-4DBA40F27A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54" creationId="{63EA3CB1-A9D1-4FC1-C009-E022A4C4AF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55" creationId="{90373A99-9BBE-473E-689D-E2E888DB3F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56" creationId="{C51A6C33-4B9B-A88F-87C3-5A96855CEB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57" creationId="{FCAEF3CA-36D8-2665-4B23-85FEA6921B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58" creationId="{4A5E05AD-74E2-5503-29A1-AFA2F2546E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59" creationId="{5D585E23-3DD7-B929-5B53-FD1DA8A81D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60" creationId="{A52E37CA-C463-6E45-749E-7EA299958C2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61" creationId="{64D70D15-D940-B99D-D150-55EAE84B6D5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62" creationId="{96F80C7C-85DF-B563-4865-43D52EA811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63" creationId="{20313C31-D269-0861-EFB6-AEB2E2A984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64" creationId="{BFE17CBE-F7C8-9CCA-360A-89CEFC3C3A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65" creationId="{3F11220D-D118-752E-E59A-ED8870E70D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66" creationId="{052F4C46-6843-8EF0-78BC-AC8B71832C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67" creationId="{B8BB4AC8-1613-B272-069A-ED7BAAEAC9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68" creationId="{544EB1DB-2405-3DC3-28C4-D58EC0DF0D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69" creationId="{529BC48C-1DD6-89BE-04AB-3819606F0A6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70" creationId="{B5435CA9-7F07-330C-2823-832F812C2D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71" creationId="{542EF1BC-7664-7710-0FCA-20E5B3D6A3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72" creationId="{7074342A-F55B-2EC7-D186-B089FFBD68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73" creationId="{5377BBD1-ACEA-D4C3-7981-043A34F56A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74" creationId="{2C87587D-451D-40F3-9F10-0AD14393EC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75" creationId="{43BEE920-C729-3C9D-1101-D693F4792D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76" creationId="{84305D6D-1492-1FBA-33E9-691C8A097B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77" creationId="{06CD030B-A55E-93DE-74C0-859965D457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78" creationId="{17FE7F58-027D-3586-E789-CC260A44E2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79" creationId="{01B8E84B-F5CD-534B-96AF-17C70374D76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80" creationId="{19DD769A-538D-A851-B20E-67C2E43E5B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81" creationId="{AC0B673E-0455-3039-F1E7-DA1855B1C8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82" creationId="{D6C663D5-C007-29F5-B02C-8A4EA96526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83" creationId="{12A14C97-840C-4E6F-6C50-C8237EBD63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84" creationId="{8125F690-6559-AC53-F2A7-76BC4B71D1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85" creationId="{2FC0D3C3-6041-29AB-DA2F-A63C1860165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86" creationId="{12A9C32C-AAB9-7D5B-2783-DAF9E237F8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87" creationId="{BCD94971-2B06-A7C9-9DCD-378C2B9443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88" creationId="{F1DF7242-FE66-8939-8509-AE8EAB7B596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89" creationId="{30703F7F-0595-0649-3202-94BC8470C9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90" creationId="{B9E6E64D-25D9-7EB1-D87A-75472762B0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91" creationId="{10DB7ACC-7FD1-1BB6-93ED-4F167D3646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92" creationId="{065B6455-64C0-B09E-86CB-DD602AC6CB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93" creationId="{5B30C3AB-11BD-74DC-4932-FCDCFED7AC5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94" creationId="{5C2013AB-F6E3-534A-88DD-F884D0E789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95" creationId="{E99C3AE2-3207-47DB-228C-5217D4DDAF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96" creationId="{DB4B4C82-6819-A10A-2A20-AC304E02BF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97" creationId="{C3FB80BD-7EBB-1752-3FE7-8E5C7F1937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98" creationId="{67278AAB-DB48-8228-6271-9E02F971D4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99" creationId="{684CE019-C781-7658-AC0B-D3654D62C7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00" creationId="{8249FDD5-B08E-3782-0015-3344101A1D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01" creationId="{FAA2E119-03A3-2421-CE33-219046B48B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02" creationId="{8BE6561F-B649-C7BE-FF0A-B0FC95393B2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03" creationId="{4772A881-F3AE-C642-C534-698351CA88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04" creationId="{8D14F256-20B0-E409-7DC8-11CF455DB1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05" creationId="{41A31855-9210-7389-5344-2EB913675B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06" creationId="{2D89CDA3-563E-CAEA-A0BC-1183D5B260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07" creationId="{27982657-C845-25B9-A6D1-0FAF8C4097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08" creationId="{87D975B3-8B8F-9B94-7159-A564363FAA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09" creationId="{78D632D4-13A3-7F6E-9134-6A99C55A88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10" creationId="{311E13BC-9658-FDAE-5AA1-F67FABE8B7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11" creationId="{67216FD3-A410-0B2E-4FFD-C31EECF7F1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12" creationId="{1F5ECF36-F6DC-0D5D-6800-16870B595D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13" creationId="{1025654B-9D75-E638-98A3-BBBAA29AC6A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14" creationId="{39D51C02-BD13-7B17-BC46-35D75212546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15" creationId="{42DCA6A6-F70F-71B1-E720-ECBF963ACE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16" creationId="{3202ECB7-1D68-0759-729C-7D4C5A10F2D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17" creationId="{4C2C2B71-A639-3F00-A9D6-50E9157EA6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18" creationId="{9341EA78-832E-25C7-6D55-A884D23850F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19" creationId="{A9266AAA-D72B-C50D-F04A-9628EA6BE3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20" creationId="{BD336F6E-DEFD-8163-E06A-ED0AC318C8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21" creationId="{FAF4657D-6FC4-7A43-A86B-B8EAD63B74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22" creationId="{2A8749CE-B9D2-E013-7F6E-924DB75DA5A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23" creationId="{A72EF6CC-AD1B-E434-36EF-09EB3274DE1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24" creationId="{8C9577E1-DC2C-77E7-DA22-C40D35CDAB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25" creationId="{89E75DC8-66B5-621D-C514-AE1662EF92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26" creationId="{EDFFD967-3FD4-1C88-1EBC-0A9BB4C138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27" creationId="{D5AC89C8-BAF2-B4A3-577A-F3B948133C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28" creationId="{0264EDA4-AC3E-E014-152E-C215EF2B66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29" creationId="{DC0CA090-69EA-6660-C64F-970AAA7C1C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30" creationId="{F8D27067-473C-8291-5F59-92B57DCFCC9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31" creationId="{E71C475E-7703-FE44-AA70-25786761C7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32" creationId="{CB7509F4-71E2-7B70-3150-7F020DE961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33" creationId="{D071FCA2-7896-06AF-9746-58F51C5F31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34" creationId="{B998FB15-82BE-F6FF-E1E7-109FF7FB1AD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35" creationId="{19531F9C-36EC-3223-D068-5E5F37F6FE5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36" creationId="{EC10D164-7103-3EFE-0913-75A1D24F2A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37" creationId="{0CD8E475-0FA2-5094-816E-78C37EBBC9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38" creationId="{F33D9998-406F-432D-B511-AF43CD996D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39" creationId="{F86B05FF-0A2F-590B-0B4A-5D16AF8857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40" creationId="{7490A814-7FA9-75EC-9AD2-1F8D13EE30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41" creationId="{B2D14998-40D5-C096-E54B-5B0659E483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42" creationId="{A9A776CF-A5F1-222A-3980-372FD16E59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43" creationId="{A21EA942-7246-F89F-6EC0-CA1B93D213A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44" creationId="{EC4660F9-8D87-031C-747D-E825BFC844F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45" creationId="{E26CB802-02D6-3C55-FC43-B631D27EF8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46" creationId="{2762D846-FC70-0E5C-CD8A-FFFD2134DB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47" creationId="{5CD6CEF2-C3D2-B686-00FD-54034060DE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48" creationId="{5BB83803-CB50-720F-C515-C1B0908FFE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49" creationId="{AFBD42DC-8731-7F8C-F2C9-29F6F8FE86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50" creationId="{C9F760A3-D728-60AC-4070-4BF8ADC942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51" creationId="{731958EB-2604-81B3-6B4D-DA131B2951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52" creationId="{6476C499-F52D-990A-19D6-5288768C4A5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53" creationId="{BB469A1B-3354-1AD4-6BD4-641BCFC399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54" creationId="{67DC34E3-91A1-19E4-A56A-15232A05D8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55" creationId="{1AB4C6AC-1E85-9A5D-E839-B8EB8FD81CC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56" creationId="{39DC44DB-DBBB-56D3-F3E6-E8DA175DE1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57" creationId="{F3E4A219-C0E6-B4F8-4F75-1D579E6DFAD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58" creationId="{91F873FA-3102-6D5A-0C3E-7755979D827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59" creationId="{7A345BBE-40DD-C824-E78A-8252A3EF62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60" creationId="{6032AD49-D18E-4F26-8998-A11949F2E0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61" creationId="{9FBADF8D-226D-CD76-A762-FED282B2AE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62" creationId="{05341588-9C95-30DD-AB8E-B5FA3A3D13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63" creationId="{05EB0FCD-4D61-BD22-5DE7-356A071186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64" creationId="{D262CD9B-C07E-781F-3A16-1BD7AE218C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65" creationId="{35FC8539-8B41-4FA8-72A4-EEE9A5D322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66" creationId="{A06F1A1C-9EA7-CBDA-2410-A98BA572EE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67" creationId="{CCB02236-2DD0-7AC6-4438-948EE70B745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68" creationId="{601BEA7C-B408-0A52-19EE-F834CA7F2B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69" creationId="{9F04017D-12FB-183B-FF4E-ADDDF84221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70" creationId="{11E06939-B762-6BBE-B0FF-60720B8F07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71" creationId="{615CDA0A-413F-CE0D-AC26-9AD35C3B88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72" creationId="{F54A4C5D-9D81-10F3-83C6-B4007103CD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73" creationId="{01498CB4-6922-EF39-1F55-E86DB52355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74" creationId="{9C6EBFAB-19BF-CF0B-7AF3-C1CEC0FC59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75" creationId="{971A967D-9050-3218-EEBB-6813ADE304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76" creationId="{DD8E4E64-DEA7-AEA1-D0B1-3851F88F03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77" creationId="{C095E6E2-EECE-FEA8-F085-DF7DF6005C1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78" creationId="{597F9CC1-8BD9-1B6B-2030-764CF742D5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79" creationId="{541C7595-5011-C0A1-392B-686052063E3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80" creationId="{B9C4490E-24DA-91E4-F5C7-6354DEAB34A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81" creationId="{B5C7C552-8A3D-D535-F3F8-1C6219B2FC2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82" creationId="{10818942-F918-080C-8F0B-47205F6E43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83" creationId="{BBC6A294-33E2-D13B-AD6B-D8E94D8A8BB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84" creationId="{6A58865F-6FAF-92CC-8DFE-5E29C12307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85" creationId="{732D3180-1140-65F2-146A-FD45454477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86" creationId="{B98037F0-F33C-D3D9-D823-C35EE00288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87" creationId="{7CEDB7A7-DA07-A9B9-DB86-49B1A8A593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88" creationId="{7CCBE14D-3600-3810-DC17-A04AC8ACA6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89" creationId="{131033F0-A548-54EB-A143-96CC63B0AF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90" creationId="{8FD71C8B-E2E0-73F6-6503-BE0EB9C500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91" creationId="{872584A0-C4A2-AEC3-33C8-A317CDEE07C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92" creationId="{DA89E019-8C7A-7A96-8685-7499CBAA40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93" creationId="{B1416A9D-F3F4-6BD1-1FB5-31F72C4B586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94" creationId="{07EA744E-A3DD-952C-88CE-13B974D39C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95" creationId="{254FCA99-6106-41FE-7C68-C8739250D4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96" creationId="{7051AE2C-9826-7777-6FA6-ECB71D7ED5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97" creationId="{585DF892-A537-B4B3-FB75-E7DF6EFFC89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98" creationId="{AEAE8A60-6773-BD80-92C3-2BA5A3CA1E2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99" creationId="{96E9F730-0407-5180-48D3-8564CCDC476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00" creationId="{6CA997E9-78BF-35F5-5B89-275570E35BF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01" creationId="{7E2827DE-1E32-9D1F-6B87-221D40CF0A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02" creationId="{D9634859-F341-E1AF-E519-1ABE0AE91F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03" creationId="{F0D01655-5DBD-F63C-2DFB-B43D47E4B8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04" creationId="{D1442D1D-0434-48E7-9E00-56B8E4F5E6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05" creationId="{88B09B95-CCCC-4A05-0F5A-10702785D7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06" creationId="{95BC8E0C-4A2A-24BF-7F04-FC42291436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07" creationId="{A0BD22CE-5662-9303-FBCD-AF5D2B2365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08" creationId="{5D17C8B5-838A-ACD0-9B68-EE0ACC788C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09" creationId="{2857BDC7-379C-DA77-F89D-7B4D9ABC0FA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10" creationId="{2A5F186D-AB32-AD6A-1C06-680BA4A5DF0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11" creationId="{F918E475-8BDA-6B3A-93FD-49FC0E2F47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12" creationId="{8EAA2098-A40F-D725-C0DB-408C335517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13" creationId="{0E080137-A730-D5AF-BA3C-2A53F643FB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14" creationId="{3F79EE32-15E4-38A5-D2D3-1E6E7AA9A8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15" creationId="{84734774-F0C9-0413-04D5-EBC963E67D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16" creationId="{70E1ED6D-5B26-4D7C-F096-7AAF279F35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17" creationId="{71E4C06A-79A0-6111-A84E-6691443421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18" creationId="{D1BB68FF-539E-1835-20A3-9C8E3A0384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19" creationId="{6456C63B-DB0B-BA1B-D840-948E3B1177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20" creationId="{40896F57-8FFF-09DC-D106-BD2DA29C24A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21" creationId="{24FC36B2-368F-BA98-2D76-5B56873CD7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22" creationId="{F19F34D3-8392-9035-2E7A-FDFACD94F6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23" creationId="{2380FE52-FD1F-1CC7-6C81-3394C62FEE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24" creationId="{47D0441B-CF1A-43B5-2F30-E63887E87A7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25" creationId="{0FEDB36C-35A8-A880-12C5-086609E97B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26" creationId="{C85D12B4-FA4E-6BD4-49DA-E07C4E94F7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27" creationId="{5CE94237-8967-10A3-032F-96FBB6E9EB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28" creationId="{39B38836-EB0A-F341-9BBB-4C4A82108F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29" creationId="{6401B00A-2DF8-5569-6AFD-28FE4124E4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30" creationId="{A145EEFE-7D60-6273-347C-BF1D6671115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31" creationId="{8274C0B0-196C-DA6A-DD11-2FDC8D1EA3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32" creationId="{8FA6FFDF-FF0B-3855-6625-4DCB42B3570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33" creationId="{B246BB41-E0E9-A60C-D7C7-DCC6E1A70D0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34" creationId="{E038D7FD-C13B-C3D0-A165-375E9643D6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35" creationId="{4AF494FE-6603-64D4-9527-BB3D7D21A71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36" creationId="{E8B2FB05-F75D-9868-4F59-29FDB35897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37" creationId="{BFBB5B8F-FF90-F8C8-760E-CEC21B32FD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38" creationId="{6F30C5C6-A6CA-440E-31DE-805FA42A71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39" creationId="{1799C243-3D57-4EAC-B35A-13951ED2DF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40" creationId="{D354A9C5-1122-373A-666D-6EC2E2F1C2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41" creationId="{F2BE780B-6725-6D84-2497-654635245E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42" creationId="{D4D511FE-64C1-FBF9-3665-F3A2D3D333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43" creationId="{8690345C-BCD2-4024-9ED6-AFAB224A6B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44" creationId="{9DD2DD6C-DB80-C4CD-709F-D1B5682AEE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45" creationId="{76937C7A-9FD7-9F0D-E5B2-65706338706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46" creationId="{BB9C2B99-80F2-A21F-0C82-EAF42C451FA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47" creationId="{CD3DB956-4EA4-DBDB-C9C8-77C351E418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48" creationId="{73790BBB-DD1B-CE43-C540-1C777E06CC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49" creationId="{6F233D6B-E1B4-FD34-65CE-9C025429F5A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50" creationId="{781C810E-2C9C-2F08-5287-FFDB9F5C772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51" creationId="{B64B6933-46F6-5C0A-A773-3F21328872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52" creationId="{01CECAD3-8D08-7286-A28F-BB96A9F22E1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53" creationId="{635851E5-AC12-6491-5CB1-9134E7D6116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54" creationId="{5D90AE6E-E0F6-5578-82DD-F5BD1336A6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55" creationId="{CD54F81E-A38C-E68E-9D03-6DDF931154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56" creationId="{CAB8DC17-A0F5-2E6C-DD14-C93D352E82A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57" creationId="{62D93E19-D4BE-A517-847E-779F68480F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58" creationId="{7B92882E-C4C6-44FC-846E-FEA3D58A7A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59" creationId="{A9BE327D-A38F-053B-5ED5-DA53AFBF7A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60" creationId="{44C75383-6181-26CD-420C-D2B6E100A9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61" creationId="{C792CF0A-8B15-D70A-4B12-E30AC8C4B03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62" creationId="{41B112C6-A850-61EA-1C2F-B7FE9983AB2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63" creationId="{B5772CD1-6AE7-1A7F-6BDB-7E7B4B4F7E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64" creationId="{D100B814-BE4F-B10F-1EDA-395E409BB7A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65" creationId="{6E345A99-EC2F-7EF6-1A7E-3A4375AD45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66" creationId="{DA64EC72-AB2B-525C-6FFD-3D83C77A1A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67" creationId="{1062290E-A6F5-9CBE-750A-E842881E0F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68" creationId="{7EDEDC05-641D-13C5-AA27-8D77075B47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69" creationId="{0827303D-0C80-122B-3EF5-CD0C3EB748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70" creationId="{EC88005E-0DA2-C494-C2E3-BD652C98E3F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71" creationId="{D830DD7C-440F-BAA8-557B-8FAAB2E9CD6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72" creationId="{05BF8DA8-31B0-15C2-0609-08379C79BC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73" creationId="{4101DB58-5803-858B-95FF-5F343E806D2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74" creationId="{BC013121-F79E-C272-8478-9A4E2CC1086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75" creationId="{2A12087B-2BE6-EAC3-D755-179C38433E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76" creationId="{99DFCBEB-523F-7B30-FE48-6EED5F72BE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77" creationId="{4E357C90-C9F2-11C8-424C-55C417D7379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78" creationId="{9C6F31DA-FCDC-0F67-DCBF-0D12183A1B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79" creationId="{5FD6E0CE-D30D-21D8-95C7-2E87146618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80" creationId="{AAAFE677-9327-2508-90DC-F4211D69D8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81" creationId="{16F97A50-E6D0-B757-1F36-BE0BD4957F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82" creationId="{77D88FB8-F5EA-BE5E-0997-D84ADDC3BC5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83" creationId="{AB951131-FEB8-65B5-1C3E-E45F2C9C6A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84" creationId="{545E6B97-3C51-C67C-BFAE-B255B44141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85" creationId="{6A04F07B-2597-079B-0636-191D542BDAA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86" creationId="{7EA4F3C7-F8EA-CD9B-9D4B-4D07328C35D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87" creationId="{95E3CAA5-B9C4-2726-CA48-D3B1EC6935F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88" creationId="{1EBC90CB-BBFB-B3D3-4688-A0703C7215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89" creationId="{703D0330-80DA-A9CA-311B-2EEE65B43E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90" creationId="{CEF2B2C8-EB7F-7683-318A-293A956544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91" creationId="{3BE05DED-37B3-74FC-6028-1C848EA9723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92" creationId="{422BB696-482A-D603-FB36-137BDA8AF6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93" creationId="{F40A45AC-0427-D173-896A-61D0D2FCA0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94" creationId="{94D0D62B-F586-0257-B6FE-717410AECD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95" creationId="{42F39F84-2C26-1C36-C199-AA04414D750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96" creationId="{595152FD-4F7F-1588-D6F6-1B52034EA5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97" creationId="{35719A9E-F53A-4E19-85FC-441E6435A5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98" creationId="{0CD65E62-FADA-18F4-49D5-8A8AB9D13D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99" creationId="{5836A642-D890-F03B-FAF3-576E6402410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00" creationId="{9BF0196A-767A-3F40-5779-69E101748D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01" creationId="{215769F7-69AB-9BDA-E952-E2C90F1A12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02" creationId="{5069D5F7-7C72-4515-61E0-9EBC2B0093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03" creationId="{D29A1AF3-CE9C-D185-66BF-375B6EB7C9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04" creationId="{14C0A37F-014F-F4C5-FEDF-3BEDE77AAB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05" creationId="{73C9634E-0F16-F561-06F6-CB20EF594C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06" creationId="{D987B111-26D6-93CB-86FC-12292B39FD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07" creationId="{3661DB4C-3C7B-FCB6-19E7-3B887D7E8A3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08" creationId="{74297C70-2C15-583D-0B3E-1281DFA0CC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09" creationId="{A3839664-7F9E-9A89-4AA9-74A2F09506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10" creationId="{94342D8E-54F3-37A0-9B5E-3C37CC82BB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11" creationId="{1E206B69-312F-8E7F-CE4B-4ED9F228B4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12" creationId="{77F82490-14FA-94F5-63B0-695D5BD5BA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13" creationId="{DC0F9C06-C5A0-A02C-9615-5FEBB763EE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14" creationId="{35AAEF5F-B2CD-3924-B275-CAF5B78F472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15" creationId="{2B983CE0-2A58-5F25-DC53-175AF783A4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16" creationId="{E96B0A75-B5EF-179F-3023-9B0A710A18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17" creationId="{3E4F5DCB-722C-2283-8D66-FAA6C9BF8B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18" creationId="{49BA4B4B-E084-6E9C-F802-7A447853537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19" creationId="{E35A9586-8BD3-A714-CFDB-D67F4022A0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20" creationId="{559EABD9-0D4A-E7B8-876A-922074D588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21" creationId="{EE4B980A-D99C-D33E-21AD-AF287132CA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22" creationId="{820D3B7A-5918-AD5C-ABB9-388FFD1705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23" creationId="{7A3744DB-2693-336D-5CDC-6D82CC02B2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24" creationId="{E44754CF-2657-22EB-FB0B-0E0B1E09A7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25" creationId="{BCF3D5DC-0AA7-A896-0533-6A9C0E93A65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26" creationId="{5ECCE70B-CBB7-74A8-B80F-0C6E44506F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27" creationId="{64BD2374-1EEE-B6A5-8762-6C8D7B1C7B2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28" creationId="{15E84B3C-B535-1F47-2759-3E473CAF02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29" creationId="{889EC728-BB17-66D8-8861-114F48FEA3D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30" creationId="{34EAEFCF-113F-6591-6980-140F6E0A49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31" creationId="{8E5CD9EA-3D97-1995-C68E-445B3FDB5D5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32" creationId="{F00E71CF-5C12-E250-56D9-4709AAE932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33" creationId="{1C66B38C-8FEC-DE3D-2BE6-C6C0C574FA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34" creationId="{43D33B50-34C0-D876-55DD-5269E05066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35" creationId="{B30C53DE-7275-19BC-0FB0-4A2205B9D75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36" creationId="{00BEC829-963D-2523-7036-CCD9F53C27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37" creationId="{37BE678A-F01C-422B-1F8C-43969C607C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38" creationId="{DA342ED6-3C38-0537-554C-23603F5154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39" creationId="{E317E223-04B5-A30C-3822-225F3F55256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40" creationId="{98C6857E-0BDA-7A0B-A49B-3167357408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41" creationId="{380F1F50-D953-D6C0-AAAD-785B6D1FFC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42" creationId="{D87E4E7A-27AE-71B7-4D08-75D1F8BF731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43" creationId="{6B6FB05A-3395-3141-C49F-1F8FA1126B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44" creationId="{1644601E-622A-29A1-6281-C7BC0BAA800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45" creationId="{503F64B9-3E5B-14CF-162C-6E933D5219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46" creationId="{D2E0B10A-A7F4-5B49-0980-0E2BA447F1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47" creationId="{274EFCE1-777C-6A97-8356-EFE0ED0D00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48" creationId="{B7F38E0F-4A32-7EB1-A922-E1BF5532E6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49" creationId="{0AAEAF61-2E9F-04E7-E12E-A09E2A3F86D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50" creationId="{E8BA737D-3730-C954-7EB4-DD1653A90A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51" creationId="{5F064FF0-C270-07DA-523F-7651FA4159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52" creationId="{E320E6F3-E783-2532-DB6E-A13957A9B8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53" creationId="{DE88CC36-FF02-51EA-9691-01BA70C386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54" creationId="{733804FA-0AEF-4456-1548-6E75A838E6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55" creationId="{676CDB51-004D-DD59-920F-C1D6586E9BA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56" creationId="{453EDDE1-2E77-7B67-6B57-598792202D5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57" creationId="{C403643E-351A-9105-7A11-C0E25EBD76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58" creationId="{2DC80C09-7447-2F62-0EC7-F93DBCF11B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59" creationId="{A6DC11D8-9BBB-6FA8-AF00-531EB421CE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60" creationId="{67811F8C-4F75-D714-5390-87ABA02EBE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61" creationId="{59EEDE10-C29F-5906-7A3A-D827DB6251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62" creationId="{A3A1944B-AB49-ED7F-14BB-4B388E6324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63" creationId="{8787A96C-42FC-46F6-17A7-55A822C6330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64" creationId="{9E1E9412-99FB-D54C-79FA-191C9CE19F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65" creationId="{31D7745A-C4DB-E562-5AE3-482745925E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66" creationId="{B9C3A0B5-C1AA-D7B1-079E-9686FBB807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67" creationId="{FBF32D59-2B59-D22F-EF87-CD06A8D57F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68" creationId="{75FA9441-4BFD-E9FD-E4EB-28AC6AE334A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69" creationId="{507570B7-86B4-4F16-0B71-3C6A9521E4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70" creationId="{5604D4B0-2E10-75A6-3998-6CF27CF5BB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71" creationId="{515EE2DB-14E7-808E-B252-1D5A18AA8C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72" creationId="{B465239B-6F49-5ED6-5D76-8FAC0FA7F1F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73" creationId="{F768523B-B0B5-B304-6E8F-51AE364B2F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74" creationId="{5CE98445-A9A4-E43D-5BC9-3BFC739491A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75" creationId="{EF0C85B3-EBBD-A6E3-8CD3-78628A153F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76" creationId="{2171EA33-21A2-77DE-8CA1-61F23937F9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77" creationId="{1AF1E1CB-9E8B-EEAC-59E0-6A4690CEBD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78" creationId="{82A66A4D-1ED1-558F-8A08-71EEB6B370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79" creationId="{A5534EA6-66AF-1A70-2C9F-A05798F3D4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80" creationId="{96637BBC-1E01-77CA-A2A2-D8893C7953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81" creationId="{F77DAE8E-B62D-C4F1-8420-438295FAEB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82" creationId="{96595E8B-1015-9ADF-3373-A153C2BF60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83" creationId="{D6B0ABEF-C071-5E6B-1987-A73F9AB2D3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84" creationId="{780695C0-DE44-4A75-A75D-96BEE3BAFC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85" creationId="{31667967-DFEE-A069-508B-30A26C7DB3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86" creationId="{29945B34-D3E6-91A4-6CB1-E623B0D606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87" creationId="{AD35EE96-C616-2DA3-DA00-759E8E48E5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88" creationId="{83B62E3F-BE2D-39B2-8194-4B1F74635E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89" creationId="{58C537AA-97C7-7C8A-2856-E03DC79161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90" creationId="{495C5EF7-489D-87B5-A935-2187A7DFE6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91" creationId="{F0412B15-73A7-2341-AFF8-DF4A8D24F6A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92" creationId="{1AF5DBCA-F997-CA6C-0130-E45B35E41A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93" creationId="{FAA85B09-D9E6-F88D-D1BD-FC6ABE190D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94" creationId="{B03BFF68-1C07-E352-9294-A617DE01E8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95" creationId="{F14F5464-6F0A-D883-CD63-372E2669B6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96" creationId="{CAE2DE4E-9914-88CC-9668-956E07C293B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97" creationId="{C069ED5C-8C6E-2BDA-9378-DCC18F35C0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98" creationId="{A987383C-5C65-1224-6C74-90F613EFB3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99" creationId="{73CDEB91-1FFE-F2F2-4409-C3F6F6C1BDF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00" creationId="{A1E428DC-FD43-0643-F2A6-103EB5B4E7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01" creationId="{CB65E820-F6F0-AA73-FDD3-FD4AC2136BD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02" creationId="{3338BB61-6229-F366-DEF3-D2D20A63B9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03" creationId="{7DE8F602-DB8A-DF87-4E34-DBE06925F0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04" creationId="{ECB4EEE8-07C2-A4D5-03B6-CF16B9E157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05" creationId="{4ED7D34B-9951-C00C-3EE4-0A89BCE1CA9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06" creationId="{5A7143CC-F425-DDAA-3EB5-DD297A9F04C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07" creationId="{5E39A7B7-CBF6-F7E5-6D90-611404F9FF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08" creationId="{CAA5FE64-EFC9-7648-5FD8-6AC27C04FE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09" creationId="{02DCE3CF-B4A3-AAF5-D5DA-8B998353A7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10" creationId="{16CD55A1-24E2-F64E-A208-E41F597064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11" creationId="{F1AB1C40-9793-5E4B-CB13-4F4319365F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12" creationId="{B6260F6A-EA7A-20A9-FADE-8E86C29F7F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13" creationId="{EF0F09CA-6FBD-C01A-E810-97B137DAF64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14" creationId="{307A77F8-DC3B-45D6-8171-1EA8108748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15" creationId="{B5706B62-03AB-1610-CDE2-F67330A6ED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16" creationId="{9839E404-0A6F-C1FE-362C-6EB12C1F76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17" creationId="{E2B68CE2-11D4-0D4E-1879-E50A245CD62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18" creationId="{B921EEC4-3D78-3240-C80D-CC2BF0C80A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19" creationId="{65FEE449-7CE9-C170-EF6C-288AA1E9BB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20" creationId="{C167BE64-32C0-AAC2-F909-A82BE9BBD3D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21" creationId="{8DFCE2B4-2809-1F4E-74A1-B1C02BDFE19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22" creationId="{AF1C8E02-FAB1-66C2-200E-257A701845A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23" creationId="{857A5C99-1514-A721-21DC-66211D3491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24" creationId="{9B896413-1B37-3435-9BF6-18669B2D7B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25" creationId="{8DDBC355-EAFE-58DD-5E55-E772161280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26" creationId="{661AFD6C-401E-BD98-8498-F43B9C1C2E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27" creationId="{11BE9D75-24F3-0048-FA4A-E6077F83012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28" creationId="{7F395144-A91D-23ED-7CC1-6060D48A93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29" creationId="{A25CEBDF-96C9-C8B6-D861-A21CAF470F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30" creationId="{B8080F69-EE17-3E31-2CEA-0A145C8EFE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31" creationId="{EDEC9A78-FE45-8F09-ED37-9908026B7C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32" creationId="{75413CAC-6C63-91B7-0D6C-8170D10EE9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33" creationId="{F6AFFDBF-81FB-6706-7A22-AD0E387FD3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34" creationId="{F63813F7-A5AB-9B5B-7F1A-F022790BB3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35" creationId="{2E8DFC1C-392A-3176-3C9B-931D0801F9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36" creationId="{ACEC469D-A33C-72BB-7B5E-E115B186A36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37" creationId="{EFF9253D-1E49-0436-3CC2-E160FF720F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38" creationId="{348DB662-BA38-D5DC-CD63-302629C56A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39" creationId="{6A743324-29E7-12F3-6057-2EE9E28360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40" creationId="{D311F84E-98F7-5E97-C1EB-0CB11E0A59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41" creationId="{0D7B1F6F-E454-DACF-C7F5-AB3D08580C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42" creationId="{5662FD0C-22CE-5BB9-6ABC-97FC0B14CD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43" creationId="{46B04297-CD1E-71FB-709A-7657087F07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44" creationId="{4A986F9B-27C2-AFEB-79CD-9BEE94F4D4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45" creationId="{6D4881DA-DBE4-E428-CEF1-32E2058115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46" creationId="{98214A03-5E2F-E001-7493-7F1757CEEC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47" creationId="{3F1F8728-F9C2-7AA9-769F-CBEB799B831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48" creationId="{BA9FE9C4-29DF-1460-04F1-DA57255029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49" creationId="{4F97A8C5-D64B-7A73-FA74-91DF45139B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50" creationId="{F6B479FF-307A-CDBB-51DA-1E60EF095D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51" creationId="{C2991E8E-ECD2-E692-496C-9D31227043D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52" creationId="{F62A1B49-7D7D-F2C3-0A65-3B9FEC618E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53" creationId="{EE2D5E92-535A-FE12-F43F-C15043B087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54" creationId="{29893AB5-A178-9C77-DFF1-CE16E5D664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55" creationId="{9134F875-C9A3-F3F7-C7BA-DF0DF0B77E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56" creationId="{58D61E50-5518-F96B-FF58-8C57F188B49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57" creationId="{817BB1BB-E66B-E67B-DDC0-E82452C09F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58" creationId="{4F1D5621-ED09-07A9-582E-ACA4F2086E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59" creationId="{C43E5BDE-465D-42EC-9BC6-E8F31D4A96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60" creationId="{AA404D2A-B243-9793-2B57-FC6F89CD72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61" creationId="{6AAED1AF-FB2F-1039-4F27-5CC169A573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62" creationId="{CCC6ED5C-2148-9E07-015B-3B1EA2A5B7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63" creationId="{C30821B6-A1B1-EF0B-CF0F-105D1F6204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64" creationId="{AB88FB55-3EC3-FC45-EE69-678507AB876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65" creationId="{89AB37D0-7F1B-3E35-F49C-4C433A9B30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66" creationId="{E0AAA55D-7836-B22D-7B5F-B88625FFE3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67" creationId="{C0E65C85-19AE-1C94-6AF9-200C8CF3E7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68" creationId="{79921C3E-852E-1BED-FE2A-C1A252EC58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69" creationId="{26EA1BAA-FC1F-4AAC-BA31-E2E005ED67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70" creationId="{61A0A44D-91C3-BE1A-455E-29B0C5250B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71" creationId="{6A4242FA-3CDC-6574-A947-141C0C83D0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72" creationId="{D010C3F5-AFA3-3A0C-700C-68588F311D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73" creationId="{4D052FFA-E369-32A1-029A-E3E7A9EF31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74" creationId="{C2F467E8-E23C-F40D-9C86-F45CCE3F10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75" creationId="{B3201655-12B5-4828-BF66-C6A7A22064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76" creationId="{16E9B356-127E-40DB-C98D-7EB332040B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77" creationId="{560745C8-793A-8335-502C-1D8F040380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78" creationId="{24709FA6-D822-D81F-8109-B2BC3314A42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79" creationId="{C9D9134F-4344-B946-3A4A-53249F42E6D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80" creationId="{4F137779-B039-7440-089C-50E3627D9D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81" creationId="{E76031C5-3F3D-707E-4D43-73D5DAD039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82" creationId="{9DC4661A-321F-D836-BD38-45CFF7C945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83" creationId="{960DB0C9-A34F-B66C-CF1F-3BDFC10BED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84" creationId="{A869BD7F-D80B-5856-8689-A0B7A6CFBA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85" creationId="{3A150BA1-1E7F-3DA1-5210-0816788E395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86" creationId="{687FA2CE-7F5B-FCF8-D0D4-60B1BC8D235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87" creationId="{EB32338C-39A8-0493-0866-B08236A913C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88" creationId="{7E51139A-FD9E-858A-8CCE-C3B4A4BAFA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89" creationId="{A887320A-4AEA-BC07-C3C0-BA9B69B2093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90" creationId="{390B116F-0D4B-7CEA-F4EB-6C92DC81A48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91" creationId="{508B33F2-454F-7863-B18A-767E42D1A0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92" creationId="{4B16C3EB-A630-6ACC-E5AC-30FF6A2C99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93" creationId="{507A4AB3-CDCF-EEDE-93A1-1CBA5A8250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94" creationId="{5982DD5E-C35E-E513-3D4A-E6DC1AC03E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95" creationId="{91783109-FAC8-8A20-D381-14287A9F65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96" creationId="{0B96F32C-EA67-15B2-37F5-19415EA426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97" creationId="{B07FC618-4A32-A201-A412-F0EB406F4F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98" creationId="{7CBC6146-AFF9-FECF-E3A3-CE35CFC9D53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99" creationId="{3524F715-B819-0EA9-8C54-1EF6AF0305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00" creationId="{613844CC-449C-D491-02C0-17C337BB1E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01" creationId="{78C6B201-0E3E-EC8F-F5B5-B822DE8E91C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02" creationId="{9B99A837-A39A-AEBA-2928-721339AA222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03" creationId="{F545CDEE-70FF-2A0C-8820-C5EA3E7B171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04" creationId="{54AE7F1E-FA62-30A2-1B08-6B06CA7CFD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05" creationId="{73F6EE09-8A93-A78F-EAA2-6506242110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06" creationId="{4B45D9A6-21E8-6102-0047-544402BBFB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07" creationId="{FC65ECC2-9A8C-D681-5C2F-749317740B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08" creationId="{F557302F-AB10-C59E-4BEE-5B342FB8E7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09" creationId="{A7B648E8-472C-06CE-2B5E-540C5BC07D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10" creationId="{8342795B-37DC-84AC-4E7B-B794D329D3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11" creationId="{4EB2E345-8BDE-3FBF-EDC8-C2353C81A6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12" creationId="{94F80A77-5803-E308-5461-CD4DCF38E0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13" creationId="{C6AEAD9E-300E-50C9-5986-D9F16203CF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14" creationId="{7BF272F1-AC4B-5D88-9CC5-25EDDA549A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15" creationId="{E1F22B9E-80D1-3915-2C39-E00E680C5E9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16" creationId="{8EB2273A-B8B0-0C5A-468E-76B8C96B3F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17" creationId="{F44048C3-317F-6C7D-D47B-8F5B0362BB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18" creationId="{E2958D9E-B58F-5A49-B2C8-6A710F14E7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19" creationId="{02C8D24C-89BD-5511-A9E1-8CF95D7B89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20" creationId="{0A97C824-8B94-9FA3-1D1D-B3C898194E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21" creationId="{2B21AC21-6645-AF19-7678-B220E126D2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22" creationId="{091CCB40-879D-5BEC-EAAE-21A4D20467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23" creationId="{BD26ABDA-B232-6A2B-E9BA-4812D2B2ED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24" creationId="{D2A32367-C0BC-9B5C-D641-1F4D58D67F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25" creationId="{359CD69B-79BE-FD94-7261-0667FECC0DF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26" creationId="{B888BC29-FEF5-FBAC-4771-3F0336CBC6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27" creationId="{4D7C7A02-A4FE-A060-C6F9-FC98641FC8B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28" creationId="{84F02664-3813-0DD9-10D6-FB0CCD352E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29" creationId="{A30F1268-F8D3-7974-F30F-695F2C7818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30" creationId="{672B4F18-ECBC-F7EA-89E7-4D67D4196B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31" creationId="{88FD11C8-2EDC-272F-E4B8-E8228EAF8A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32" creationId="{FD613E89-F27C-56B9-A89C-34AA1880D36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33" creationId="{97137216-DCD3-8EE3-2961-D47668E34B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34" creationId="{FA1EEEE7-3FBA-C61D-B5F0-CBF7D297CE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35" creationId="{A6BC687C-89E3-A0D0-2FF4-65C496030F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37" creationId="{922AC6DF-A84C-8CEB-BDC2-6021998305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38" creationId="{8F75354C-A2F5-6D78-C0FA-F19AC2607F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39" creationId="{E075A72C-3924-D708-5B5C-E2AFA7CA66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40" creationId="{A9603D70-5CE0-95C5-1B22-92F56485FD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41" creationId="{07973BA4-9620-8A62-00FB-ED710CB5CC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42" creationId="{FE4497E6-0DFB-2000-3D00-49EBE1E4EC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43" creationId="{1A4E2BB1-A908-A156-AD53-BF6136851D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44" creationId="{F097FA75-3750-D22B-8700-B34A797210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45" creationId="{BE318918-4E5D-E1E9-543C-F23D0F072B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46" creationId="{5106252E-968A-FD18-9E88-F860368A95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47" creationId="{A362CE4E-3B5C-81A6-A98F-A32051E3F0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48" creationId="{1A4B6BF6-3B11-3678-8563-03628526C9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49" creationId="{A010B628-D6E8-1F55-EF1C-A6205FA225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50" creationId="{B8268978-1AEE-E1AE-991D-4851F4E87D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51" creationId="{89CAD057-CB3C-25B8-4126-7A7754F12B9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52" creationId="{467DE1F7-8400-BCD7-872E-5583133BE7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53" creationId="{CD749DCB-016D-DEB6-9B90-C6CDD8FC3B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54" creationId="{B956164A-D837-A1A9-6106-B0D0D8FA55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55" creationId="{1CAEAFD9-DBC1-1392-4E40-112D8BAAF4D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56" creationId="{79CF4FCC-D13B-9948-A285-EB9A590BDB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57" creationId="{0C6F6E9A-85D2-068D-1E26-E2CFE73B45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58" creationId="{91B6D4F5-1B8A-BC62-97FD-0797CB1E09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59" creationId="{DBC6919B-B725-B190-6531-7296A935675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60" creationId="{1129289B-B8EC-2372-A0B9-E4699D25CD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61" creationId="{114D3F5A-4888-036D-458A-14E41233985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62" creationId="{A31A648F-E857-CE7F-350B-A9E24CB5AE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63" creationId="{69F8E40F-50A9-D4BE-F59A-57F5F2CD3AC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64" creationId="{9A5E0B19-46DF-FE2F-730A-2060D3ACF6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65" creationId="{C8E0F013-E41D-C2B2-04AE-D48618823D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66" creationId="{823D8C96-AA72-ED70-9072-093C7218FB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67" creationId="{C804746B-8AEF-86A2-47C2-F077124B4B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68" creationId="{806B02E4-ED64-1E36-C5ED-009172F080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69" creationId="{BA7A1408-1C8A-F3AB-BC10-70D19B88470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70" creationId="{1EE35FF3-4562-F1C2-B534-02D5F2D44C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71" creationId="{2450AE77-E110-8206-F927-38BC75EFC4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72" creationId="{6F0C8EB8-CECD-724B-2C89-EC8EBC20712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73" creationId="{DBFC35DD-2A2A-3257-66A2-0B37604E1F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74" creationId="{3CFACAB3-EEAC-F1D8-B09D-83987D3C36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75" creationId="{049E4B9C-B7F0-BD4F-8CF1-D7937C6166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76" creationId="{1100AA1F-EA1B-B2DC-1A8E-A313903C1BE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77" creationId="{E2E7A1B8-D583-B8A3-A5BF-DCD44C6C8AF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78" creationId="{F49C7658-54C3-1501-724E-1897618438F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79" creationId="{93C30F1E-C417-D9BD-4440-85C0603CD0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80" creationId="{7AFC2DD9-CCA9-9671-0DFA-454A7BDF24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81" creationId="{C50C0D63-9CBB-23A8-D543-5EDD1B6B3C3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82" creationId="{65C4F637-EE79-4E2C-1305-8201F40E6F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83" creationId="{1767ACCC-0E4F-5326-CB4D-3C878E7EE6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84" creationId="{C9FF1A2B-BC0D-3B58-0509-B23699286A6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85" creationId="{D334DBD6-00A0-47C9-309D-AE96BEF5D6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86" creationId="{575BC0BC-7ED9-6B7F-1EBE-E634190B2F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87" creationId="{81374FC0-7704-B003-2927-79AACE3667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88" creationId="{AB6F40C6-D6AB-2A88-0DC3-4FEFBBD214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89" creationId="{30E4E5EE-5E78-E5F8-3814-D98B57AA41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90" creationId="{9CF00737-5E13-1CC0-C969-EB0B7C00233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91" creationId="{24FDB0D3-9DAE-CC2A-FFE0-2B68280C55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92" creationId="{BC0A52A8-D402-0851-5402-343B5915CB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93" creationId="{043AEC96-859D-7D57-B073-A05EA7C23D2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94" creationId="{38006B2C-C699-53D6-F746-8DAF758706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95" creationId="{425BC0FB-D18A-4E5E-DD53-F209252A7A3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96" creationId="{D576D45C-475F-C2BF-E9EE-989AAEBA48D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97" creationId="{BBD5F1E4-3047-0BCE-2C4C-FF790A5971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98" creationId="{4E1C460C-AEAE-627D-D44C-D9CE7A45F5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99" creationId="{57B716D3-04AC-8C24-A4FB-6CD971606A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00" creationId="{8F4DF25A-4006-AC2B-E1EB-7B4D32F3EA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01" creationId="{1EB25B24-C52F-6BEB-951D-529F61F9A2E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02" creationId="{9817A3C8-12FB-E799-D754-F028ECF3BA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03" creationId="{B8B382FA-1C10-6177-9EFC-164DB6A5A7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04" creationId="{6B370835-34D3-FCD1-7AA0-3BD8639A43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05" creationId="{84E83EE0-BD5A-A59B-F38F-996A37E42A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06" creationId="{92D04806-C7A6-774E-5F86-513A4BA8B0D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07" creationId="{232056C8-1614-71D6-C655-CB241B0C2C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08" creationId="{8DD0C810-9A06-48DA-743F-752F774A82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09" creationId="{D6FC4A13-EECA-2F51-5BEA-1E2356C6A7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10" creationId="{ECD8F5BF-12A9-F53D-2B97-DBBB1AA154E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11" creationId="{3922CC76-3552-207E-5563-96A15FAAA2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12" creationId="{8FC657CA-A7AC-9480-5F42-40704AB222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13" creationId="{BBA3B4C0-3C2B-47FE-8129-82E5BB24BA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14" creationId="{53A94185-59F8-8C56-19AA-17CDCC22E8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15" creationId="{B405387E-8A43-A2C4-D57E-CC5B18326E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16" creationId="{02107DB1-E38E-7EE8-9674-DD8EAB016D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17" creationId="{157BEAEA-A87C-E053-06D1-4BA1CF78B6F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18" creationId="{F210A7BB-71F2-C281-86B0-8EFB08F77B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19" creationId="{A695214C-2A0C-C62F-AD5D-E62CA9C824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20" creationId="{05E3D38D-B44F-CCDA-2236-98547BB369A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21" creationId="{504620BF-8C66-791A-F78C-96403DD129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22" creationId="{03DDB147-E236-0188-1D48-E0E70B9CB1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23" creationId="{46F63BF9-D8C8-34B7-5E40-8F462A58605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24" creationId="{0BAC5C6C-892A-BA42-EC6B-E49AAB159A2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25" creationId="{6A90DCA2-A1F1-003C-5F07-7E0867CC27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26" creationId="{BB489E37-B630-5EBE-C5FA-6DF0889594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27" creationId="{591C2571-8935-159B-A66B-00662BE9FA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28" creationId="{CADCE4DC-76B3-673A-2F7E-46F609DE66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29" creationId="{4705D596-8E7B-FCA2-2F0C-CDEA8D9AB1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30" creationId="{145B2D77-7B49-B5CB-D392-A047CF6902A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31" creationId="{33F7EDB6-D832-F61B-88B4-38FF852A4C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32" creationId="{8321DBF1-4A1C-5DB8-C127-B302F94AADA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33" creationId="{787F32B0-C29A-4090-B8D4-65431FB8CB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34" creationId="{F1D165E2-F158-47E9-AC32-03A70ACCF8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35" creationId="{A2A6C550-5629-6B12-D398-994571DFF9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36" creationId="{8F7E4CDB-CA3F-1612-AD1A-D9EB96B45D1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37" creationId="{C7C381B9-BD06-87D6-CF0C-C9112BB74A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38" creationId="{693C643E-0E17-D665-1BB6-8DBC036B99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39" creationId="{EE2BCCD8-93F0-783A-0360-E3EFB05D5C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40" creationId="{85D6B274-8B98-CFAA-D57C-F02C1707BF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41" creationId="{D52C1B31-25A7-47EC-84C1-17FA492817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42" creationId="{BC1E8D48-339F-0B46-D845-77CE8B752C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43" creationId="{088712D6-69AF-0532-8F07-04CC7180F4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44" creationId="{BC6580A8-C787-DA74-D20A-4DF94D712E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45" creationId="{C5BE9DB1-B7B2-4701-341C-83D53DC481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46" creationId="{3D8E329B-97C5-7F73-1931-FA5398A5CA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47" creationId="{7AD0D236-3898-B4E4-4840-8BD99CABCF5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48" creationId="{26D9A268-F5DD-E861-98DD-BC0391F45F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49" creationId="{21EF8EFD-9285-7E34-19D3-69E57C268E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50" creationId="{B3E6371F-B65D-98F9-F993-1B5E23FDB8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51" creationId="{24A43D04-1665-4E3F-FA9B-19F1F26506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52" creationId="{2E22C7E4-A478-7A06-6655-46D4C783746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53" creationId="{182160DF-100C-5DD6-B63C-931F1FB690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54" creationId="{68AEA500-F186-E2E1-1F02-15E59524E3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55" creationId="{2F0DBE4E-7B2E-B95A-457D-973FAC486D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56" creationId="{19AA1B9D-B437-5D0B-06E2-D120180D1A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57" creationId="{240B3079-0339-BF7C-DA9D-4A5CE18473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58" creationId="{C14C0849-B8A7-D1A4-0440-724EEDF7DC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59" creationId="{070D81E4-91C4-03AD-1A84-F8C6774F01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60" creationId="{A9B15080-157A-CD39-97DE-F5816B8BBC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61" creationId="{6A6F752F-DA98-9562-9D30-FAC69DFBB6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62" creationId="{8E5112F6-DE4D-6413-0E8D-39C939F330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63" creationId="{2EDD4560-3D50-76C1-40F5-7AA6D60276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64" creationId="{C96F29B4-6141-6D96-AB80-4F06D987D2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65" creationId="{27F405B4-BE74-CBCF-A844-CB6298F4D6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66" creationId="{56BF5461-7B74-9A77-5C0C-25068F6139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67" creationId="{EF98AB60-053B-E1E1-6045-73E5ED4F62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68" creationId="{5643CB6C-B1EC-5B4B-5DFC-DA5077EAD2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69" creationId="{46104C3F-2D6D-A4DE-E3C9-215E45489F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70" creationId="{26F87D67-9CCE-79CC-257A-439D739E5D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71" creationId="{BE14DCAE-80C0-ABEF-129D-90FD3833E8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72" creationId="{192F754E-C2B9-8AA5-77FE-E82AE4F915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73" creationId="{8720C590-EF0D-49A3-1ECE-5B8429DA2C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74" creationId="{F633DD47-9CA0-93B1-7D02-2A57ECFE862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75" creationId="{4006222B-5D1E-B825-3D26-F02E2F5403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76" creationId="{E6866B51-5379-FC6A-2B2A-83059AFAA59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77" creationId="{C4D8A485-A87A-144E-08F8-4E6158ECC2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78" creationId="{596C90D7-1296-E56A-94AB-B1310BC80F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79" creationId="{CFF2244D-60E8-43E3-9B6B-290289006C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80" creationId="{70BE06B7-A2B0-17FE-F9BA-907E09E562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81" creationId="{237ECFD3-689B-52AD-7244-E219DD180A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82" creationId="{8CCFB874-15E2-8C86-8991-B80FA14EDDD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83" creationId="{519E7B7C-E8DA-D477-1E88-4FEEBA5B16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84" creationId="{FECC0C47-875C-C111-5BDF-0DB7A7CBF0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85" creationId="{1F6DF7AC-DFCE-A746-A06D-F5AF275F2E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86" creationId="{0D92F9DA-6D21-3BFE-D365-AC1C75D40E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87" creationId="{EA1646B2-D53D-A099-1FDC-7E42244FAB1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88" creationId="{3A33BFE7-C855-972E-7972-6B858CF8FFC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89" creationId="{F40ADA25-1D5C-D3C1-59C1-5AA37A2E062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90" creationId="{0AB90C5F-8666-BB67-36BC-0766688F91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91" creationId="{19633D52-09B9-0B13-3ABC-73A3FC5C74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92" creationId="{66A1230D-ACE7-0B0E-CC88-4BC8BB5B315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93" creationId="{273948B1-90F5-A5C7-9572-7B67D1C857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94" creationId="{FBCB3C19-FE8B-C178-C0D6-D15904ABC0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95" creationId="{9FDEFE2E-D676-8D3D-C731-33ED925B849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96" creationId="{C45024ED-9BD5-E889-825B-79B5CFCAA9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97" creationId="{348F2093-861B-96CE-C4AC-80BD313FA2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98" creationId="{F38873C4-368F-114D-4B58-26BFEADBCAA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99" creationId="{5F19F027-DF35-4E35-9F9F-763E9A4754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00" creationId="{71B57D0F-888D-D04F-BC4E-D03D4AE391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01" creationId="{873CE8D8-35E2-323D-5EA3-81AD30B8B16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02" creationId="{37C2AD5C-B616-5CEE-8291-05EF087E80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03" creationId="{831A9A25-C18F-4EC8-F4DC-E904406C92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04" creationId="{DA40A9D6-A0C0-E0E1-937B-E32DF84622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05" creationId="{7FAD340B-5717-524F-E13D-8CA7449F71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06" creationId="{A868D9CD-0C08-A73D-4590-1765D86B4D1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07" creationId="{2FA3B297-5C5F-55EB-F5D3-C8C7EFDBE8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08" creationId="{649CDCA4-7A7D-6B90-1CE4-6845ED27563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09" creationId="{4045B4C9-B4D4-820D-ACA1-47D4B0D4BC3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10" creationId="{98400E2D-B6C8-7EA5-53B5-CD2A928046D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11" creationId="{353C4792-E279-FABC-1131-6465ACDC5DF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12" creationId="{EC3F2E61-7431-0E9C-99D0-1C620E8414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13" creationId="{63E6EAA4-7186-75A2-9E19-1979E53642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14" creationId="{2F1ABB5F-A1F5-7164-A124-1EC0CCDEF6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15" creationId="{D0E1CDEB-BA7A-64F4-CFF8-0D098BA83B9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16" creationId="{FEEE8015-3067-F590-DF4D-6D9B2E6C97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17" creationId="{7EB5C170-A2EB-64D5-3CB7-F7A32674A4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18" creationId="{2DF6CD44-42B2-9698-3D03-A9572F61FD9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19" creationId="{CD45E3F0-08B2-0983-FC3D-CD83EC4A88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20" creationId="{ADBF1DC7-4D05-A174-B6FD-4C85E69886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21" creationId="{F7B2AAD5-E651-C7F1-56B2-CE2C035F0F1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22" creationId="{19F73774-510E-6BCE-6E55-DBC24CE1C0A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23" creationId="{9B8EEB95-B1BD-07FB-AACB-46F7A9DFDF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24" creationId="{3899F112-85F9-6140-4724-665E0ECA85C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25" creationId="{2BEE8AF0-E000-45AD-5E20-F5DAE36251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26" creationId="{A05C7F64-0744-0CDD-465F-0F4A114A31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27" creationId="{74A80089-6B29-27E7-E813-4248266D12F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28" creationId="{09648CCF-029C-805C-1332-C243478C4B2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29" creationId="{2BEC45E4-70F6-F677-C77F-B9B1CADB29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30" creationId="{48C82C21-F4A3-86E1-58A9-D3C90E743A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31" creationId="{D98A0C65-C9C8-F7A4-C12A-7954DACC646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32" creationId="{C629EA72-A4C4-E2E5-B16A-1F115ACB98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33" creationId="{5F6D91E4-A5F4-D5F6-584C-BD14DEA714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34" creationId="{3F212125-191C-A41E-727C-BB5870927C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35" creationId="{0DAA9CF4-76DC-535D-1A65-F82775B7A1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36" creationId="{B561FF3E-30DB-141F-85C2-21A53BA867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37" creationId="{2133D02E-AEB1-96AF-4E57-A89350B36E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38" creationId="{51C3CB5A-9CB8-E718-F389-3562F8F29E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39" creationId="{195BE6C5-738A-2629-B244-65BC43517D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40" creationId="{A357B2CC-DED2-2CAC-2200-BC96CEA4D8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41" creationId="{72183FDC-48BE-D013-EA11-F92AAE0231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42" creationId="{D88675F7-EAC2-729F-224E-F0E9351E59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43" creationId="{D1A687D9-CF3F-6643-E67F-469B46EC74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44" creationId="{3F4D0A59-7714-C845-2BB7-FD46D9EA14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45" creationId="{43B2D1C3-A74A-FB89-3ECF-7C35DCA2CB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46" creationId="{50154B46-A9C9-E065-BE1B-D5CB79A4CBD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47" creationId="{03057164-A9C7-C320-8E2E-32BD886F03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48" creationId="{76CA0017-18C5-AF1C-15A6-406F97E74E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49" creationId="{881A93F8-CA54-B875-F9B6-ABED3A9AE2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50" creationId="{E3B69305-AE12-C4B3-4A9E-6FA7072D31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51" creationId="{094034FE-82FE-D722-ADAA-C5BB74722A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52" creationId="{8EA041E2-2C32-5CFF-41E4-E9A20C2931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53" creationId="{DAA68E54-904C-2055-A24C-4FB5D5B3049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54" creationId="{E6B9F501-25E7-897C-1215-193C88B58F1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55" creationId="{E482D35E-62E7-B490-6A32-947B14DE10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56" creationId="{7FC638D4-2947-07ED-425B-24F5FA4A71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57" creationId="{179D5765-E4C0-4C80-FB9C-1CDE62711A5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58" creationId="{FBAC4792-1345-AC22-53BF-E2668FC599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59" creationId="{F978C284-6FF4-FD7F-7126-EE25D6FDF06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60" creationId="{1D8C5656-6F26-E7DB-E911-DDEE0B551B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61" creationId="{01DABC04-6FFA-F1FD-34BB-867589A1BC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62" creationId="{601BAEF9-FB32-E705-B89F-66C1720F02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63" creationId="{60D94E2A-4510-F472-E3AD-54D9C965D3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64" creationId="{6C035F02-1438-234E-2ED3-6E2B588D03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65" creationId="{B42CFABF-783E-88D0-D717-F6A5AA4A4F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66" creationId="{8CEBDA94-9E63-2E23-F1A9-B6546AB4900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67" creationId="{6C64C933-CBFC-40F3-8FBE-E2E612A036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68" creationId="{AD77FC0D-E945-FDF2-086F-86428CD082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69" creationId="{31E32B9C-8DE3-8202-7019-719D4E705B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70" creationId="{000F3499-652A-D902-3E76-9FE778A002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71" creationId="{F6F29618-E9F4-882A-EC2E-22565DDAEF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72" creationId="{3EB045BA-334A-9061-0FE7-93CF01EEA39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73" creationId="{0505E165-AC5B-E061-1295-B20434B603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74" creationId="{4080E41E-7AA2-261F-930C-D6A56325AE1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75" creationId="{27A37DDA-0642-01FE-F002-0134CF7F29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76" creationId="{A367DB33-6390-A652-92C4-980E2E85FE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77" creationId="{E437DEE0-26A4-6669-6FA2-F1C954B9D5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78" creationId="{EF286F31-FA17-0F40-440B-9D7AE38D10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79" creationId="{331574BA-6661-6621-66F5-7BB95B4476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80" creationId="{F1C69902-645F-8310-C0F2-CB9A646CDD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81" creationId="{06B5829E-566D-88B2-2FB9-FF7478F663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82" creationId="{99244582-3454-31AD-725F-48689B70F6E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83" creationId="{709082C1-98C0-88D8-3AF2-5809785D14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84" creationId="{BC21F257-FD96-AE95-AD6F-4065C2D7BF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85" creationId="{1BD12D77-B534-9882-06DB-6D564B11AC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86" creationId="{B138F07B-B273-D584-D50F-AB655177C8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87" creationId="{C99F716C-C535-CF24-8EF6-6FFE0B0F52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88" creationId="{674B3C86-75D1-D173-D2EE-7F2DA732B5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89" creationId="{67501FE1-B523-1E9C-6D8B-73DB9DEE0E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90" creationId="{F8AD9CA8-4043-6EA3-2459-736E5AC1EE9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91" creationId="{50BECD04-2C24-73D1-14B5-AF8AB17785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92" creationId="{A80F8C05-2DF2-8B3C-7E47-045C0F98D4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93" creationId="{57655965-8025-D355-7EEC-015F13B7F9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94" creationId="{D8FD52AE-F4A4-45B5-C6D3-BC60D672E9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95" creationId="{2A5B2522-410F-77C9-8FF7-61787221B7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96" creationId="{9A9A9474-99B8-6827-6898-79366D3C12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97" creationId="{97F215ED-BBC3-40AF-483D-3814312357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98" creationId="{771EFEDA-0423-BE6A-4177-4FD2C801050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99" creationId="{27A9F4DD-6FE4-5390-7667-FB788C3610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00" creationId="{316400BC-E9CC-91B0-2774-9B1AB60849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01" creationId="{491A88E3-F160-F08E-15BE-047978F2B82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02" creationId="{761EC1C0-8141-C857-AD02-B1EF7E3F703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03" creationId="{2F1044F4-5A5A-7DC7-4912-E1D4E826F63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04" creationId="{3940F2DE-3A7F-FBD9-FB59-5EFF81B2A9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05" creationId="{8025149A-1460-4D10-5460-6F7408E564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06" creationId="{909772DD-CD52-F6E1-624B-2D2C9988095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07" creationId="{82919773-4562-43A8-1928-001A0F3BEC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08" creationId="{95D01FAB-F8A4-AF54-2A64-BC1110FC4DA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09" creationId="{EF42B988-9D7F-48D1-86ED-1EBE2354C35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10" creationId="{73D640CC-02DC-97C5-5ECC-7B50141E93C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11" creationId="{F57C1694-1208-283D-809A-5FFAD8E5DD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12" creationId="{AEF33309-0901-9B95-E87F-D1A3E5A719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13" creationId="{C86F9C0E-F6F3-4AFA-88D2-B76A11A6D6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14" creationId="{5061B44F-BD99-A253-31D8-FA1F755227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15" creationId="{DE134AEA-CCF2-8987-DDE4-54106BD1DB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16" creationId="{E58C019B-F12C-FD2C-FF27-8581AC3964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17" creationId="{8770D0F8-6692-9C7A-239B-664848E6B61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18" creationId="{BDE18561-7585-E39C-8098-91CC1A6ADA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19" creationId="{FCFADC62-A7CB-007E-E260-0790CBD797C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20" creationId="{FE3EC01E-C8A6-F62F-3C73-EBADFDC660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21" creationId="{408B21DB-0AE2-1639-D1C3-312AAA8EB6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22" creationId="{3C6D31F7-1C11-90EA-F03F-ECD5DFFE20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23" creationId="{400F28B6-1FD0-A625-51EB-022955E01F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24" creationId="{B87A2F4C-B7EC-72BC-47DB-402A1CE9A6C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25" creationId="{683D038F-2D78-3F5E-5FA8-999EA40205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26" creationId="{234A7504-FD7A-B186-1B2B-4A19BA0F2B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27" creationId="{F3EAF00F-C16A-960D-0DDF-FF7ADC74E7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28" creationId="{EB2E7EF0-802E-4FA8-635C-8C08D5C817E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29" creationId="{FDEAC915-20C5-BE92-8F72-5A258BEBA1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30" creationId="{F5450CAC-9B8F-E364-A38B-868C7D0CC4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31" creationId="{63C21C1E-1DDC-C970-096A-D22E17AD5C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32" creationId="{78EA6C27-CD7F-4F0D-CB3B-BDF58978A4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33" creationId="{DF13DFFA-0A1A-BACA-8AD2-584B63BB36D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34" creationId="{3EB99D73-5E48-111D-A776-8718F3F00A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35" creationId="{939BB109-71FC-AC54-D04C-465E466B901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36" creationId="{B4FF7D9A-6F84-E219-3C12-4E97977177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37" creationId="{AAD92F64-33A9-A4C9-E79B-60FDCEB3322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38" creationId="{E20CE55E-EA32-65AC-4AD3-5BD270B3F7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39" creationId="{D46A30B7-F1E1-D722-52DE-7C08CCCE39D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40" creationId="{A20BD6DF-4741-B00A-7418-4F8FA70611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41" creationId="{095E6BBA-B341-DAFC-0285-D4007552B9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42" creationId="{95BDD20E-F9A4-98E0-850A-86E3BFBFD01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43" creationId="{5F289BA1-8B49-3BF1-293C-FB4F11F4EA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44" creationId="{E872F1F9-337C-AA02-191A-17BBA8484A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45" creationId="{5FC07340-0767-C382-B929-B5D06DEEFC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46" creationId="{33DA3FCC-3C0D-24F5-AC71-B47372CB78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47" creationId="{E458E873-A59A-E9BF-FF67-C8A9FD4D5A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48" creationId="{4A510873-F9CC-0927-F7E3-300CF3D2729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49" creationId="{4E0E5680-D2BD-872A-7EA1-EFE38E1C7A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50" creationId="{1CCEDDDC-F87A-39BD-B870-2AFB53E6D1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51" creationId="{8CB590F7-6463-BE8C-44FD-EB848AB537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52" creationId="{0D9F1A06-28BE-CC7A-E246-210D5ADFA5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53" creationId="{62B6C313-330B-5361-D09F-AF6091B38D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54" creationId="{F9F10DD2-FF2A-E2A5-AEF7-6F462C9014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55" creationId="{CCD92B74-6BBD-CB8D-65A8-9BEDE6033CA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56" creationId="{B14E4506-1B8D-D829-8E98-95D2080191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57" creationId="{83E9CCC6-AD05-9C92-2C24-126A361407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58" creationId="{058C826D-577E-23AB-0533-F078D39A7B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59" creationId="{5BB52AB2-B60F-B7C3-2ACC-5219A147986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60" creationId="{300E1FA9-6028-85E4-71FE-74C09FB0D5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61" creationId="{EEF9930C-6473-F605-1517-4ADC684E3D6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62" creationId="{C7701DD5-EB04-9079-6B2D-2D2B01F6AA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63" creationId="{27BDA6D1-06FF-FD68-672A-ED58AC0D7B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64" creationId="{03A0FF56-6CB3-36C9-92C8-B2FCF6F706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65" creationId="{FA7D1546-1033-24EE-9B40-F4B18376B7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66" creationId="{77D7D3E0-AB36-CD50-5442-348781A948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67" creationId="{1E372BBD-5D33-5128-E9A8-9459B1969C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68" creationId="{4BC96F74-C75F-3CAC-BC9F-76E84383A2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69" creationId="{3B78B297-1EBC-4A3A-847E-1FF95DEAB6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70" creationId="{AC94BAA2-A935-F5D5-9CBC-4FE02B7D77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71" creationId="{D69045A0-C83A-3962-D0CE-F9530897897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72" creationId="{CAF096A1-A263-5860-4382-5C0E25903F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73" creationId="{4896FE5F-E704-B1CD-30AB-FA9E9923E9A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74" creationId="{FD9EFB11-B9EC-4049-6E29-F8D2CDE26C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75" creationId="{6C41B817-EFEE-0653-19C8-C5C8935867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76" creationId="{4A38836D-7608-52A2-EE79-A068390FE1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77" creationId="{A42948BB-C0B2-729A-FDFB-5232BEF019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78" creationId="{F5FBCFD0-EFE6-E8C4-291B-760480915A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79" creationId="{3EF5FCE9-4B19-051D-4C62-2D90C810F5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80" creationId="{27829EA3-9C34-0EDB-962A-49DBED7398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81" creationId="{926BFB04-FF59-0BE5-7A69-A8C357B96D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82" creationId="{BEA99824-F072-8609-32AD-EF02D1763C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83" creationId="{9F76DACE-02D1-DA45-42EB-EC2A5FA4C0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84" creationId="{0FAE1AFE-C5B2-889B-D2CA-7767DDE358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85" creationId="{5EB958D4-5D61-4813-52DC-E350B908A9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86" creationId="{3803052A-DE72-FF86-2D7B-D512ED1738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87" creationId="{F751256F-2B7D-052B-85F1-89491ABF55A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88" creationId="{603A0E32-2F85-E09C-477E-EF634F9196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89" creationId="{20BC0054-48FD-9388-942D-0C1D7D5AE9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90" creationId="{CF8A322F-1527-E355-7BE9-60F7FE1C0B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91" creationId="{B5476888-2F27-17BD-62D9-3005B1D88C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92" creationId="{DA3A950D-8648-C43D-51A7-D0115E2730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93" creationId="{673BE2F2-2665-1D6C-66A3-ACEDDAE6B9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94" creationId="{8A6159CA-5B2B-F1EB-DBDA-394744B5B8F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95" creationId="{CD2243D7-CDAA-749B-BE1A-8C51F661D9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96" creationId="{CE52D178-9373-5663-740F-88228538ED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97" creationId="{AB6673EF-0364-A3B3-70DD-E052462646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98" creationId="{B832CAA4-F9FE-776B-C211-CE7E4DA4CD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99" creationId="{56E6F6B2-A08A-1D9D-EC6A-C383CD7E86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00" creationId="{CD595682-7DFC-9CC0-81F9-792F9E5505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01" creationId="{B172FF2B-A37A-929E-4213-0659AE6716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02" creationId="{6D4538C6-C615-A331-4490-A2DE30EB4A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03" creationId="{B51B072A-01C4-8C09-15D7-192F97617B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04" creationId="{30D2C901-FA8A-55C9-AB4E-0D81A51985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05" creationId="{FCD162B5-61D5-7575-5267-40226DF26F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06" creationId="{E827F8FB-12EF-C81C-2675-D8723B2203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07" creationId="{6F180707-BC8E-3B68-23F1-C8D7A7A92D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08" creationId="{62D6F050-BE4D-16D6-7CC6-476436E923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09" creationId="{898F4316-181F-B6BF-BED5-E25F51230C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10" creationId="{78A88C38-4B27-8095-445C-FB2F887890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11" creationId="{005B7DB0-68A0-1931-0FAD-A6186849AC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12" creationId="{F836B4E5-F4A6-ADBF-1032-2D2B4ABF6C1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13" creationId="{BC297BEA-5961-B595-4C87-E6A247BADF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14" creationId="{0A87FA39-3B50-0FEF-5280-961B2317E91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15" creationId="{56D51AFC-5CAA-A871-66BB-8F67FAC6C4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16" creationId="{FBFBF2FF-72A3-8D03-EBA0-56314CF95F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17" creationId="{9658829B-3672-BB44-C884-BB2B1C23D3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18" creationId="{095DD287-A518-D01E-8733-5BD4119F36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19" creationId="{2FB1B4F1-6593-B93D-71FB-752082B485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20" creationId="{0DB886FB-2FBD-99C5-81E6-E977DDC5FD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21" creationId="{AFE0E9EC-3957-0C2A-3EF0-07C9552C4A2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22" creationId="{334D51AA-BEE9-BD1F-B489-0C3E30B14E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23" creationId="{569DD67F-24E5-3D1D-2E35-D7EFF07337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24" creationId="{F854B349-A64B-8A21-DCA4-24FA37C5E3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25" creationId="{375B3A0B-E6F9-0E13-98BA-2C7596C1555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26" creationId="{75463AD7-2B75-DFCB-A93B-CF4837D6F71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27" creationId="{D17BCC0D-E386-195E-2CAF-53BBDEA06B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28" creationId="{E7CB86B2-17B1-C575-ABC5-70C914C654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29" creationId="{93D92FBF-7AFD-D4D6-CB49-C2E250D7AE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30" creationId="{54D32FFC-4956-C131-D780-8B07463524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31" creationId="{6E29AE1F-A895-1719-80D3-E248650FAB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32" creationId="{F9AB265D-ACD5-D301-ED54-79EF72725B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33" creationId="{D1A73935-339D-697A-66AD-B893855EC2E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34" creationId="{5ED18A5E-8634-CC9F-0547-08FE2A276F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35" creationId="{F66F89A0-CFF5-42E3-5BE0-631AD89B4F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36" creationId="{39989980-9293-34A0-8E38-43E5E7F752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37" creationId="{E5F25CAD-B1AE-2DE9-3884-DDF2A433ECE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38" creationId="{3AAC07DD-590F-98EC-A408-8AB4D9B127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39" creationId="{F140CA38-C695-790B-CB7A-A7CCFA7B40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40" creationId="{DEB1D01F-E199-82DD-634C-B8A9A00CAE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41" creationId="{EEFFB2F6-D8D0-69AC-6BF9-4EF019503D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42" creationId="{89BA35AE-86A4-5F87-00D4-FA7B722AFC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43" creationId="{AAFA8CDD-E94C-58C2-038D-230F097656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44" creationId="{8943886B-1C1A-CDD6-0BBE-CCEAE78F67A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45" creationId="{7A1C5623-8787-EC85-CA09-ED0CD8A7D6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46" creationId="{A035290D-10D3-1038-5C22-860913D247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47" creationId="{A9FCE1D8-9A15-FDB4-DF1E-9B07E44C0F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48" creationId="{70DADAAF-5E5B-C364-58B8-F88B402229D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49" creationId="{220951AD-223D-F075-1D88-ECDF13FF8A5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50" creationId="{469599C4-E958-A86D-DBEF-AE3BECCD97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51" creationId="{A5F5CBBD-54B4-0F23-DC1A-48B5E1614F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52" creationId="{595DBFE0-175A-A222-A75E-B30F561E14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53" creationId="{029315BF-8E77-98AC-7926-BB89544DD9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54" creationId="{20DAFE15-A6C6-5BBD-5A48-575E113AB3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55" creationId="{B536E9C7-BBC4-ABC3-6ADB-48F08D331C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56" creationId="{D1B7903D-B3FA-3D9C-1950-DB167799ADD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57" creationId="{1BCDC891-DC24-151C-8020-02DBB1BC45A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58" creationId="{E595A637-B7EF-DB00-1411-5FD7D1A2F6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59" creationId="{0B296404-9035-8DE1-7BCB-E0EECD8EC5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60" creationId="{76F82DE6-8F5A-9AC6-4DBF-29A0F76F60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61" creationId="{2C859A22-8A57-8514-5A69-6AAA30A778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62" creationId="{69E96EC9-591F-C1C1-8B34-88A753C730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63" creationId="{0FADE8D7-62E1-9F35-16B7-A20522A7CF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64" creationId="{4B255A41-5DFE-D557-5D70-91FF797E72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65" creationId="{45890A80-8895-C8FF-D084-1B3E4038C7A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66" creationId="{236CDE1A-D813-2CEE-4863-5C7DC55D67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67" creationId="{AF6DEF82-EFAA-4518-9252-0F68E12B591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68" creationId="{E2178542-059C-31EE-D7CB-1CFCDB1D75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69" creationId="{2DFCC5D7-2D27-A274-795A-6F3B1A546C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70" creationId="{6F5BD09E-B6EE-0229-AF27-89A62F48106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71" creationId="{7F996E93-9B7A-D30B-1286-AF8D83F6BF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72" creationId="{9F66D5C7-80C7-6006-46BC-AB14BA8A8D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73" creationId="{29E6D8E5-C300-8B79-D40D-C297E1A4D1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74" creationId="{C6F19F6E-A0D7-92C0-E19A-667B345A45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75" creationId="{09D55188-17B4-9948-CC9A-11F0D66076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76" creationId="{13749C3A-2C52-6ACB-CE05-1F13D25C8B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77" creationId="{14536E2A-2325-FB50-7F4E-4709F1992C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78" creationId="{4CFA126E-C2F0-9AE3-96F7-F16F3A83779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79" creationId="{B668219F-7B9A-396E-F6E7-6A0F874F8B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80" creationId="{9D0CA65F-CF46-0AA4-3246-6A23CB1F9D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81" creationId="{3CC2F299-56D6-095D-8B0F-F3A79A36AD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82" creationId="{57100083-F2BF-4501-B9DC-54A11C34D6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83" creationId="{36B879CD-C5C5-DC01-4017-B19A2B02C5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84" creationId="{CFE4A314-177E-8B33-E9B5-C4AA2F351E5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85" creationId="{2E894D3E-96B6-02FB-1943-FC617468E0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86" creationId="{43167EC8-43A4-7731-749F-43DC623C27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87" creationId="{B378997A-043E-BF6E-4724-7D521220ECE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88" creationId="{8F556EAD-F263-C17A-86DF-207D849AAA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89" creationId="{79D5FE22-6530-DB64-8D7D-D978423F5D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90" creationId="{6B76F914-7D9F-6CA6-C1D4-36120A8311B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91" creationId="{77C11037-B8E8-A039-3B4F-338FE9088F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92" creationId="{92D482BE-CE09-BBDB-0615-DCB4F4DA5E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93" creationId="{25F6336E-40E2-4F30-BB12-F793423E74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94" creationId="{B56257B9-CB1D-7DCB-6CC6-C5D071F9A70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95" creationId="{6D08A2B4-4188-7FA2-D495-627114B2AC4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96" creationId="{0C6B596F-28D0-1001-66DC-1374109AF5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97" creationId="{1D300CC1-5862-DF1D-0B78-77618A6DD0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98" creationId="{2040F391-D05B-367F-5244-4A22635B0E0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99" creationId="{29DDE08C-EC9F-89C6-73C2-C5434E529E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00" creationId="{C6310F29-B274-D786-CE78-E781F1E7B2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01" creationId="{2B1814B8-7BDB-19D8-86FE-956A3D1B4D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02" creationId="{4F8EE3B7-C47D-2551-1A4D-C1DD8B0F95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03" creationId="{F6643935-7E66-C4E6-8B18-7E3614F1E1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04" creationId="{EAD4CBF5-0F12-2ECA-47E9-1F34BED2CA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05" creationId="{234B6FCE-5C6C-39B4-8906-E37E44F877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06" creationId="{85D4C80C-8364-3837-DC3E-C1A49A2F36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07" creationId="{393C5D8C-2E57-30C2-F5C4-447ADC72ED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08" creationId="{B8EB9E5B-2758-59B0-ADA0-781F298C0B9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09" creationId="{7C1EA5D8-2AF8-DFA3-2C25-1A14CB7131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10" creationId="{B60CAE67-4217-FAA1-398C-BD0DD66A8E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11" creationId="{42BBD8C4-B28A-E772-AEA7-FECC66A27D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12" creationId="{47BD94CD-BE15-028E-502A-9DE7E278DD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13" creationId="{1D43BE61-6F43-98F6-423C-345A950C3C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14" creationId="{1B898C0C-48BB-EF0D-1DF9-3269DAC3EF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15" creationId="{BF75C598-71CE-9B11-EF25-4946C60D21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16" creationId="{2AEBF755-843F-C355-81D7-6EA505F6FD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17" creationId="{8E6C7B3E-F8AA-4F27-939A-D6B4FC1DBB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18" creationId="{4997AB32-D5BC-8F42-C2D0-0771B44029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19" creationId="{9A255C37-04F6-4B5F-35AB-2462786A19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20" creationId="{229D0705-BAA9-7BC0-1B1A-4D50904C30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21" creationId="{9E5D268F-93AA-85B1-B28E-FCA28B9A03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22" creationId="{4C7AF349-94BD-1204-A042-EBC0C94E86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23" creationId="{0D8FA2BA-5B36-A27B-2C20-2A79531F9F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24" creationId="{F8C43FF9-04DA-9216-BA24-7005560549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25" creationId="{E4BF0759-9B5D-8D4F-2806-FB32FFE58A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26" creationId="{49FC0783-45DB-B481-8BEA-E03316D5C4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27" creationId="{83EA247D-DF0F-E5B2-DA43-16033CA2E22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28" creationId="{AFBFFD9B-D3B5-3C1D-882C-28F29BB3F75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29" creationId="{0CDAE476-4E90-476C-393D-5010CC893F5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30" creationId="{0299A408-80E6-D4A8-4D18-8ECB3EE9F33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31" creationId="{6A3ADD4F-AAD8-0595-7854-407588B00D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32" creationId="{9FBF6C94-BB3A-BF22-4DB1-E7A289DA7D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33" creationId="{EEB2E06C-BBF2-0A77-1FBC-9BAF23BB33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34" creationId="{59172D17-8965-E4FC-8081-9B783DCDFF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35" creationId="{A71818C8-A9DD-190F-7281-C092F4F273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36" creationId="{7C748192-4A02-3A92-FD56-5C939A8C30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37" creationId="{1B872DC4-8309-C491-6AA3-31F941A785D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38" creationId="{C230AB53-1EBB-CD4E-C0A2-D975F7E5CC2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39" creationId="{86FAC6AF-6CA0-0A22-181E-277B9EED6B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40" creationId="{BEB0640D-1B19-0213-263A-37547835B7D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41" creationId="{D84B3FEE-7354-C5BE-CA03-D366B1AC2B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42" creationId="{499AEAFE-0DB7-B24E-2D0C-E1CC810180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43" creationId="{5ADCDEEE-EDE8-B9A5-3436-77DDCAC6AD9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44" creationId="{A8F39081-EB13-963F-4391-5F20C45412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45" creationId="{F93DE720-689E-E126-A8DD-9B9364C4B5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46" creationId="{E1A2C616-0772-FFF1-D502-BBB12336512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47" creationId="{D4476E88-2648-2B3C-8B1B-E2FC8CBC06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48" creationId="{0AF57972-FD44-831A-2560-2D47C8E64B3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49" creationId="{06418A3C-CD23-1E04-4A73-DF858A3B2E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50" creationId="{69C310A0-BE17-276F-95D6-E9D4C2AA49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51" creationId="{3B674B9C-AF48-7813-0CBA-EE2412E8CD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52" creationId="{62901415-E933-6298-AFA3-70F84081BC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53" creationId="{C56D69ED-D7CC-45FE-17DB-10B0E3E7644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54" creationId="{A78C87D6-FD57-D8B7-2E8F-DDCEC4A2BC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55" creationId="{88A55092-382D-05A5-C2AC-92CFE5C898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56" creationId="{6C509BEB-E06C-BC5C-739F-7E56053E5B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57" creationId="{0CD56814-D1CB-307A-0D8E-8604FE23CB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58" creationId="{96C97703-3D91-C065-6B66-EC2C3153F66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59" creationId="{B5EBA1DE-B0C7-5031-6771-11CA91FF266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60" creationId="{ADC3DB22-0F57-8F64-0832-66BDD5EB56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61" creationId="{565B055C-D204-A3D9-50E9-D7A0491D47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62" creationId="{5184E371-0B08-49DD-DB9F-4B78732D571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63" creationId="{5C590976-122F-B212-7A23-6257B49AC5F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64" creationId="{4F7E5AF2-FC3B-25AC-FEBF-2804FD2F6F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65" creationId="{B52C504A-5E97-2ED8-66B2-22CBF5777F5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66" creationId="{38264693-917A-072A-FD0F-09F444ECDC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67" creationId="{9BC8F440-B471-341F-6BA9-F2FF62335F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68" creationId="{3BBCBDA2-D6D0-B27C-465E-E42E39C3DF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69" creationId="{B0313435-0F40-72BA-878D-D955B90C0C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70" creationId="{0048B126-5D8D-2F4C-A112-4A1D1285ED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71" creationId="{271ED959-F770-DDFD-7148-072AF41825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72" creationId="{647147C7-B29E-9357-BFA7-8A3A68B52B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73" creationId="{E5103A26-88FB-EB4E-BB99-C556B8C7743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74" creationId="{58E77E03-600C-53D2-5BA3-E4691A2EE5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75" creationId="{7DD4DD0B-FB57-35CE-0102-DC68A7F9BF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76" creationId="{F722973F-3B1D-C64D-0DD3-8BB234B681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77" creationId="{CEDDB20C-8B74-40CF-673D-05EB3108A6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78" creationId="{02D582FE-CF89-79A7-D6FD-2059097D6C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79" creationId="{76D38D1E-4082-6A98-7E74-F45A78C770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80" creationId="{694D35D7-44C1-29CD-A544-DC56D6656B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81" creationId="{DB567928-B326-2E05-0AE3-54E7A800B9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82" creationId="{FF09B3F4-2B2E-50C8-C26B-0510F0E094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83" creationId="{E2C6E14F-60B4-F383-F8D3-8433D4CAD5C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84" creationId="{2070BC43-FFDA-6F25-AA0F-59380DE568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85" creationId="{41FAE24D-F6DE-9B73-64A6-1CE55FD9953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86" creationId="{246A67D8-32E0-6C63-70A4-F5F568BD09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87" creationId="{5A2BAD75-72DC-7302-285F-8E750CEDE76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88" creationId="{FCA91AF8-7776-D4E2-57A6-8E07B0D4C7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89" creationId="{CA8792B6-A3EE-9ED6-FA38-65A5EAEC53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90" creationId="{2A4DF9B1-300B-2C6B-DB4B-527E854FE2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91" creationId="{A758C1A9-D64C-7342-119C-E62E857A32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92" creationId="{2B2FACF6-E48F-8ADB-AFE1-A6C8295AC7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93" creationId="{32B9F3DB-36C5-4BBA-2C89-D6EA744FC3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94" creationId="{443F3616-16C5-07CE-6393-F623FCB9A90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95" creationId="{64AA88BC-6403-F90B-5998-145BDAD7C0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96" creationId="{837A36AE-2C6C-5767-470D-4E7FC54B4E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97" creationId="{704FD819-65F8-4E56-43B6-232205DE3E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98" creationId="{976BC306-0163-BAB2-1A62-2047A13A731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99" creationId="{A0B8F1B9-EE86-6BD2-E49B-E2D32F00506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00" creationId="{D780F4FF-D766-E013-07FB-32814C7170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01" creationId="{84242D9E-1E8E-9830-CED5-8ACB52881D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02" creationId="{B7BE4F25-120D-36FB-FEAA-1CF97DFF2D3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03" creationId="{6F08B52B-6BA2-B2FB-35A1-4DDEFC4C93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04" creationId="{BD0080E6-47B9-53C5-FBE9-DC91260C32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05" creationId="{433A990B-0C25-D52A-26C5-2103C48419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06" creationId="{AF496DD2-DC66-521D-E4BB-B440D2F3D3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07" creationId="{9F972BA6-3DC2-D485-F483-5A12BD6290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08" creationId="{57157259-5070-53FE-63D6-E38E858CF5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09" creationId="{C4115990-8AAE-DDC9-F3A0-BE5F5269C4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10" creationId="{3F840CA9-A9FD-54BE-D0EA-C92D60EF3C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11" creationId="{504A5A84-8F3F-2BF9-383B-3DF5C28C0F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12" creationId="{599A2C8D-2094-FDD5-6F43-EA8989D5B5D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13" creationId="{E4ED2F23-25E0-7CBC-A0CE-02087A655B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14" creationId="{A8C9EEDF-DC4A-8321-44E0-D762A1FF09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15" creationId="{90DC0E6C-19FB-BA74-C240-D7BB1F44E3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16" creationId="{38E27DCF-A019-FEB2-CE15-1A5FF39E53A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17" creationId="{FE548F74-DEAD-2FB7-6F98-A1CAE2F39D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18" creationId="{2A15479E-9728-8365-9973-45BC26CDB56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19" creationId="{273F7E8C-F6FA-6C54-BEC8-7981FA97567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20" creationId="{5D9D4471-7DA8-7FF9-0C5C-545D62AEAF1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21" creationId="{53FEF755-17B3-38AD-BBB8-A682BE2CB1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22" creationId="{EB498029-8713-304F-C27C-8B26CC4C42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23" creationId="{DFD659E2-1834-D5FF-4009-A3E7426A95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24" creationId="{9DFE0488-B7E7-17BF-5AB3-7890CCA348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25" creationId="{B7A36DCF-881A-CD0C-F985-EC075DB043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26" creationId="{1D60FE97-D385-EAF2-4E14-CCFDF36EC1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27" creationId="{57DCDCFA-C4DB-88A1-3C93-8B0BD9AAF7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28" creationId="{28B281A0-0F55-E2D7-77CD-283EAC5BF2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29" creationId="{1214FF85-6F00-D812-21BC-6495A997519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30" creationId="{2204DE2A-E632-C07B-543C-5CFDB04F71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31" creationId="{947B94C7-A66A-263C-9E9C-470AF4738D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32" creationId="{0BA6E2B4-E39B-C0A1-62ED-A857593407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33" creationId="{D9AE99B0-F486-60E4-0857-3213AA9654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34" creationId="{537AEA43-D548-19EA-5D37-E351A55926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35" creationId="{9AD3E4F9-0183-9697-2982-21E532380E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36" creationId="{F6795E20-4DD2-4923-D881-CE5D094333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37" creationId="{DE20203B-BDFF-B6BE-2DC9-A4C6A87A94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38" creationId="{D16A14FF-7AAB-B652-F466-5B13823701C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39" creationId="{B220C470-895F-DE97-9DAB-A29A6A6EB1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40" creationId="{FFAD20F6-116D-43F3-24FC-F7F0AE76120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41" creationId="{54F6259E-8CB6-EC05-F479-5CD943A88D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42" creationId="{5A848D36-2249-D0E2-9E6B-44C544C301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43" creationId="{D9C45D76-ADA0-CDC8-C93C-F127C12AF9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44" creationId="{D88BB70A-D282-6979-696B-C60FF5AE91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45" creationId="{C56B25AE-BE74-C681-AC17-9359B17FAF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46" creationId="{5B27DAFB-83A1-51BC-06CF-CD41E74C6A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47" creationId="{6C070E56-B543-2B08-4869-03E896D4EE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48" creationId="{B5C6439A-A824-EB1C-6902-309A5B1B74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49" creationId="{4B32A419-D7F4-A533-9DA2-63A2C8500A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50" creationId="{A53CC042-5FDD-8C5C-4C85-ACDC26A998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51" creationId="{17F69F74-A048-1A60-CF4E-768C24DF509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52" creationId="{68E9A03B-1EF2-DDB7-AA99-8581D88196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53" creationId="{B5FBB2CF-F63C-6320-8182-92EEC06420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54" creationId="{B91DB12B-360B-61F9-C8F0-2C9012FFC59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55" creationId="{F5B6AD01-C234-7032-5760-3472A6C9A2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56" creationId="{C78189F6-2200-97EF-79EA-4C285C4FB85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57" creationId="{96549244-A38F-1DA0-D3CF-ADC17806E3F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58" creationId="{1D224406-73DE-547A-8A90-A1A92CB903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59" creationId="{73B9CF55-F86A-3308-5E28-72079F005A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60" creationId="{A9804973-DBB8-21FC-569A-4E5B40CA05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61" creationId="{3B3DCB27-9B8E-AC99-A658-8CD4E799CF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62" creationId="{4A8AF395-616A-8582-D98D-557EF4FDDE7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63" creationId="{01D8B908-4428-7E72-F127-1C51A20193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64" creationId="{E51D878A-79B0-DDC5-20B6-9B11E77459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65" creationId="{57B3EE59-14BC-DFCB-74A6-F42478C3ECD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66" creationId="{AC0D35CA-BAC5-09E0-807B-561A6A7A4E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67" creationId="{D38F3B8B-BA2C-00F9-530A-2011C1E315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68" creationId="{9E63BA1F-BDE5-F053-7A99-74147718E7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69" creationId="{17E79B79-4292-BFC2-7DBE-74F9573C29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70" creationId="{3502DB11-5123-35B6-F31B-F13CDAB5B8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71" creationId="{E17C70DE-482E-E69F-5584-B86EAE0D4E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72" creationId="{1BFE7E3E-92AD-C025-7CFD-B19506DA50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73" creationId="{C6EA3C50-5093-FB98-97AE-BF3D017712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74" creationId="{81ECAAE1-1972-B02B-436D-726963C8F64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75" creationId="{11BEDCA8-318A-DA91-59DE-89A3F480435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76" creationId="{34B499B1-0334-403F-69D6-A7AAD9B367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77" creationId="{52D76579-594A-1E28-80AA-119C43BA4B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78" creationId="{21BE3135-CEBC-473A-1592-6E75831DE8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79" creationId="{71C9423E-4410-18CD-4114-9A80B7F78F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80" creationId="{EA74F3B5-C343-EB6E-D7BE-D8AC6C11A32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81" creationId="{B3175989-760A-0B44-CA27-A9707DC47F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82" creationId="{8EBA7C79-AD2C-97CD-2F2B-5DFC1784983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83" creationId="{8A021AA0-02FF-F69E-A478-0F2EAB1319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84" creationId="{DE68D252-3F4D-9EDD-1085-EE7383A5842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85" creationId="{91907B2B-CB6E-1090-ED6C-0CB4DDA461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86" creationId="{A622F3E9-2381-7BDF-639B-4D636CF18A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87" creationId="{FC52FF21-6C36-08F3-3100-42B781CB52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88" creationId="{7BC2A6C9-BACB-257A-DCA6-003F59D4E8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89" creationId="{4B2F5A8D-CA1B-49F7-7683-1E59588DA6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90" creationId="{CAFF1718-2149-6A7C-D60D-F5B744C49C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91" creationId="{0AF70313-5F2A-CDF3-4B2D-9DB88B1627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92" creationId="{17139A66-37C1-286E-1163-290C727D02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93" creationId="{9DF24A6B-7214-8A53-5C58-FDEC587147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94" creationId="{E6F4CD24-4FDD-09B8-753F-384CA980498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95" creationId="{8CCFBB99-6823-AF5A-A64D-DF7C563ABF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96" creationId="{AF779467-E859-4D1A-1BE8-F1138A4E78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97" creationId="{3B82CF76-7F69-F4AC-2496-FA3A8DA7BF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98" creationId="{B8EC58ED-4B41-2097-1B06-7D1B59E710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99" creationId="{A615B7DC-8282-D205-C0A0-EF93A407BA2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00" creationId="{CB526E4F-8C42-0B77-5C63-97F617F6A7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01" creationId="{F4616AF2-27BD-F91D-B900-EC3EB58101F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02" creationId="{DBE8D540-ECFA-C78F-56D1-167D2BD61B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03" creationId="{3A641B21-CD3B-168F-6522-13D5ADF5D7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04" creationId="{19ED94D9-0966-4F5A-DE4D-76C0C1DF44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05" creationId="{E0B9C86A-B693-F961-ABD5-8256CC543B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06" creationId="{351C9006-9A14-924C-7E27-7B63A0AEB2A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07" creationId="{2D6AE10C-B5A5-7FD3-E293-403860F043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08" creationId="{2E349450-6964-7C20-153C-AE830993B9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09" creationId="{8CDE675C-5DFC-9DE5-DE3F-D8F3451D71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10" creationId="{0165CFE3-1F51-5492-23A5-908BD038B22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11" creationId="{AA40091E-5BB5-ACEC-6BDE-CA9D9B6D72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12" creationId="{0726FCE0-3A00-9CE6-5DD4-3DD71C7CFB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13" creationId="{5F6A3CD3-8ADE-6F6D-7E7B-3B4BE3CE57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14" creationId="{CE422913-64FC-9D95-6C63-3E84B6FD7D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15" creationId="{36BAC26D-6B67-F72B-BFBF-0D48D25BA8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16" creationId="{60A076A2-8A8B-3BA7-E9CB-E3880BCCE6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17" creationId="{99C7A9FD-E6EA-EE42-D029-0F773530481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18" creationId="{29827FE6-2EA7-53D4-CE7C-FC5F2BBCAD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19" creationId="{D3EC1C28-C6C3-C9F3-F862-D5A8021F151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20" creationId="{F4A65561-688E-25D8-21F2-30BED71BC7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21" creationId="{004BA0C5-69F5-3E0F-1F4E-5FBAB2D7E3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22" creationId="{39FF93AA-952C-22CB-745D-623F67432FD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23" creationId="{CB134157-F547-20D9-C586-0DBE2C8DFE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24" creationId="{ED8D7C81-6EDC-4ED3-CBBA-23F829B556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25" creationId="{6407625A-7EBF-6D0C-E449-FC8B499C46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26" creationId="{7AD66BB2-43D9-F66A-5585-0093F6F63E5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27" creationId="{7DF37DF2-5E2F-003D-E95C-9F29C40BCE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28" creationId="{B2C5FEB1-47BE-5ABB-49D1-3B49FD8BF4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29" creationId="{D2FB4261-6A75-D61F-EA7E-0FC381D408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30" creationId="{01C433B7-2C4D-2661-2AEF-688C276834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31" creationId="{2ECE9A6D-B34B-5D9D-D283-38D98C3594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32" creationId="{43529EE8-D051-B7B2-81CD-94A8798A023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33" creationId="{E22CEECE-A982-2776-3AD6-9636DCCD32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34" creationId="{66800962-2A69-B902-3289-4D08E62A38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35" creationId="{6D8C049C-A255-5EB0-056C-45EABE045E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36" creationId="{BEFC78A1-5A53-FF63-29C6-1B0EAF75D1F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37" creationId="{258527DE-506C-8289-57DA-06B0732194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38" creationId="{7853D935-A9F8-8BA5-4E11-326C6D6D03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39" creationId="{4EE041ED-55ED-9CFF-655A-A091431CC1C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40" creationId="{6C3AA55E-A749-575E-93B3-A98052F2E6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41" creationId="{6895BC36-34FB-FBB4-D958-D489A5E295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42" creationId="{117ECF7B-0B05-49B1-E145-DEC48E2DD2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43" creationId="{C7A6AA30-2656-E455-5851-01062F368E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44" creationId="{1767E040-7500-D50D-4FD4-D7DB6B00DA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45" creationId="{E22E4167-A1E6-78E2-F5DB-CAD5CE306F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46" creationId="{21D72EAA-19E5-1572-37AD-2CA517FB6DA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47" creationId="{EAD7CDA9-6EAC-7A79-3AB8-B1589D4392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48" creationId="{E3337914-1FD5-368E-799A-29BDCF3816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49" creationId="{11899F81-CC73-CE70-74F1-40ECFA578D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50" creationId="{45976160-92EF-B9EB-9892-8FD64893C0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51" creationId="{CFCAACF8-B082-894C-BC27-D3620FB753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52" creationId="{743C3624-F2C7-15D5-3470-9E68FAAE24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53" creationId="{FA6CEFBA-AB15-99C5-3B0D-A6BF75CCE22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54" creationId="{D296A6A6-2351-67F3-2F0D-EB3CE353D5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55" creationId="{115C3BFD-4C9D-F5E5-4DE3-E1491324BE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56" creationId="{DDADDFA7-8AB2-EE3B-43B6-0B21202E86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57" creationId="{B3F793E2-2AA4-BF02-4AAB-F925EF95A7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58" creationId="{06F05902-8602-811E-A02D-A9EF2DD6BE4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59" creationId="{25A912C6-82EF-050F-4012-68D4C3AAF8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60" creationId="{8A793D68-A6F3-5E8D-5B0A-D296EFE493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61" creationId="{792AE644-1A3D-5F9C-D28D-66380FB78B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62" creationId="{66B343CF-1425-76DA-E7A7-3C8454EDC0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63" creationId="{6CF1B062-E958-3F5E-6267-1BC89D124A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64" creationId="{07AF3B6B-44D4-CC5A-32FD-AC771B66380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65" creationId="{C39C84F9-378D-404E-87F0-CE1A24BFFBE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66" creationId="{DF163121-EC8E-12C0-1793-7D54EFBAA3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67" creationId="{9FF83238-6D6B-6C30-4ABA-747F56FFD4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68" creationId="{79E59E0C-23BD-CFF8-DA6B-9EE1B36B2C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69" creationId="{8CA92C9A-EBF2-8B0B-8B5F-21F62451B4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70" creationId="{2B8EDE7F-9BC7-C180-BA1A-1687245002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71" creationId="{E98ABA5A-4503-69D5-089D-5108CD22D5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72" creationId="{4B417A3D-BAD2-8A7D-AA9B-37258DB9862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73" creationId="{500CBC05-3DE4-F13F-A7EA-28E449B61D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74" creationId="{C0965F66-60CA-4C4B-FAD7-614919F8CD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75" creationId="{E39B7FE4-C9A9-8420-2353-FBE8766157C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76" creationId="{82D8E9D7-7721-99D8-92E3-801C8A7944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77" creationId="{F119A5FA-8991-1A0C-2A50-77580A8D09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78" creationId="{5991ACF5-7700-8506-55DE-3B9D4DD535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79" creationId="{979992BF-2174-0E65-074E-718A83C529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80" creationId="{F7D036B5-60D9-3338-E4D8-49A1BB2F5F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81" creationId="{857772E0-2660-2CBB-E9EA-41AC8282F5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82" creationId="{D8477569-5316-B735-FE8D-2DF352FBE16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83" creationId="{0C0E990E-2315-0510-572F-45C98158C7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84" creationId="{B89CCC31-08CA-A451-417E-E0FA77A4072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85" creationId="{42826FB1-0F52-9297-67CF-8D576B359DA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86" creationId="{E476F795-C933-1579-081A-97CDC22C987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87" creationId="{0B4D7BBB-9FC8-50F8-8534-22E9E8E339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88" creationId="{49113237-5E61-ED47-A866-0D0C1471F6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89" creationId="{8B19D16D-D0C2-ECCC-0344-E2485102FC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90" creationId="{2ACD196C-2C0F-8C5A-9390-F9B91B74B5D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91" creationId="{7F1ED426-61F2-6320-9B19-9A2358CF80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92" creationId="{9B5D8795-D9D8-192B-3AF2-F282F03A68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93" creationId="{FC2F2FB9-B1FD-6F6C-5798-9CFD59733E5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94" creationId="{0DCD9A5D-02F9-5CE7-B650-B4F3A90BD5C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95" creationId="{350AC170-A3E7-CB45-28FB-C188F5819F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96" creationId="{ECBACD5C-C3A3-0342-6098-95C3498B26D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97" creationId="{703B70C6-7614-D66C-D0B3-3C31D0E475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98" creationId="{85EFE7E8-0D9D-BD56-EE2A-EFDDCD30AE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99" creationId="{6863B652-8F61-986A-A2CE-6FB65DDEF6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00" creationId="{1C20E462-2973-5556-C1CD-BF81667D4F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01" creationId="{A1EA870C-2F17-2ADC-48E2-39F47E0487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02" creationId="{A7061517-803F-B5D9-ED90-165A518665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03" creationId="{8A87B581-71B4-4D59-DB36-78B3ED870A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04" creationId="{08B49196-81B0-D5C4-4874-E3029887DC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05" creationId="{84B15BF4-BCA8-22A8-DA31-04D4A65D797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06" creationId="{9D486791-62E1-D6F8-F149-AD6FA944561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07" creationId="{3F8F1645-EE66-0914-6503-8EFC4E6467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08" creationId="{B27C072F-0A21-EFDF-EEE9-FD462B3661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09" creationId="{AAEC78FC-4DA1-376D-5ACC-66D95D68F8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10" creationId="{107368FA-CB11-75A5-53E5-10BE40512D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11" creationId="{9CA6202C-2DE0-8A80-5367-483C7D2731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12" creationId="{E36B6935-0983-A89F-06AE-4376822AB9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13" creationId="{45B77F28-121B-D7A2-BB8A-6DFAD54487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14" creationId="{B544B6F7-4775-FCE5-90D4-41FDA93DED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15" creationId="{2CFF92A2-057F-9B54-FA39-98E10A551A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16" creationId="{C71D27A6-0C72-99DF-0183-21234A0565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17" creationId="{440C29D1-B722-DB8E-8DD9-B600238721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18" creationId="{C12A8E09-F9DA-A915-09F6-7861DE289C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19" creationId="{6D1DE070-C695-6BA0-D1FC-1BA49C08CF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20" creationId="{43665C75-942A-D589-9B5A-16B1EBAE45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21" creationId="{C82AFE3D-FBFA-9166-CEA1-38959A2C79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22" creationId="{A90AE29F-8F88-3420-19DA-BB4E287E55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23" creationId="{F187F56B-9C55-6F86-F9F2-67095741B9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24" creationId="{F9EC2903-5977-3C9D-03B8-32C0B09844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25" creationId="{82A70B43-F412-6CB9-97A3-F68431BBAE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26" creationId="{1C2CC0FA-0756-676A-850D-0A2B24B756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27" creationId="{516BF96E-0EAA-C196-1243-4252F29875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28" creationId="{56E882DA-514A-56AB-20F3-AFA3548440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29" creationId="{844C106F-6912-2FF3-5B07-B43B432FC0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30" creationId="{A7CE6979-B6E0-7EDD-3284-92726DE9B5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31" creationId="{69DBB007-3A39-2610-C247-4526EF9D06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32" creationId="{3C8C14DF-C0CD-D0A3-EBC2-136140FEBA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33" creationId="{23467D5A-FC57-0291-2E47-2697474B9D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34" creationId="{82DF33AB-0BB4-C61E-6058-213E50BF9D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35" creationId="{B81C98CC-3417-DD8C-F3DD-8768C88213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36" creationId="{C8F48108-FDA9-44AC-460E-644F492001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38" creationId="{318380DB-6799-7481-6F69-A8EEE3225B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39" creationId="{D4BF05C6-F633-8697-F0B3-43795353DD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40" creationId="{A79E9B59-4AE3-344A-B81E-07B823C89C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41" creationId="{7E33A110-F285-B731-6505-96209452D1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42" creationId="{1696B8DC-F4A0-DEA1-593D-F521C6EEED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43" creationId="{FED779A6-E355-5F59-299D-BA1A1DC8056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44" creationId="{5B665AAB-E6EA-542C-865A-599B5E605C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45" creationId="{C3A86CFD-1DDD-B485-1435-A672C79E37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46" creationId="{A170F7FE-FED0-429B-2E79-12E777DB75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47" creationId="{C4016CE6-6A29-CFCB-76C7-DA9E4230F2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48" creationId="{36377182-9D3A-3F17-E170-F59885225F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49" creationId="{91631564-82E6-353B-B263-4F945BB732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50" creationId="{E387EB2A-9689-0261-2A6C-14C3EBC775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51" creationId="{CB6BDF50-FAA7-F790-BE7B-F1D0BBA92E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52" creationId="{2C16DE8A-6D72-A108-C969-BE9906D637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53" creationId="{3D9A1ECE-2D9C-9DB3-FA47-8F49FECE0A4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54" creationId="{C9D1E097-185E-0674-62CF-9EC9F9F4619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55" creationId="{80D3B286-378E-03BB-0B51-85CE11575B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56" creationId="{BEB89B65-0483-9508-E164-A053151EBC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57" creationId="{C9499F21-9924-87D1-5906-B09CCB3619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58" creationId="{53D2E3E1-C00C-A8C0-AA90-A792FD987C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59" creationId="{565C43AA-0927-2F39-EF5A-CD352E92996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60" creationId="{5138AD9E-BFBC-670B-035E-21D943E171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61" creationId="{1C45B8F9-E237-EF6D-4706-B34A18421D5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62" creationId="{B0412D4A-1DA1-2D1E-118D-4EE8F08037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63" creationId="{0262461A-6533-ACC5-B162-891F4CAD92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64" creationId="{9E52F3B8-3C5F-F62F-5A3A-714BDA982F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65" creationId="{E0264B10-3ADD-D8DD-F154-634FEF7F55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66" creationId="{7235F024-C4AA-A064-9400-2C1F2D9809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67" creationId="{597D0DF2-9F50-22C1-7416-8DADDFC4E6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68" creationId="{9FF763DA-E496-FF56-E52D-A5CD1E94B6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69" creationId="{F11765EF-E447-A234-9DDE-02EAF5EC7E1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70" creationId="{7E499264-89F3-1032-D900-146AB7F722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71" creationId="{37FCB75E-6017-E5DA-323F-4C5E2D99732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72" creationId="{81D9C6A9-9134-A4DC-756B-764BA01452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73" creationId="{8F889518-212B-34C0-F22A-531459DE79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74" creationId="{77F1D2C4-7F85-C3BF-6346-A3675FB03FE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75" creationId="{A8560935-520B-0758-EF95-F04697B815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76" creationId="{F6E6D943-81D9-9403-6FEF-1C19451A75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77" creationId="{652A49CD-19E8-780C-4F67-F54004F01D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78" creationId="{AE9B2A36-AE84-0F06-459D-0475C106C7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79" creationId="{8F8A4E33-7F14-305E-4557-78F61E1ED8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80" creationId="{7E4604F2-C77D-17DA-EDCB-1F821D9BAD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81" creationId="{E067A20F-3871-63A9-A637-B2E60CD56E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82" creationId="{DF017356-F0F5-9E3A-B906-A5D9C2F565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83" creationId="{F6856EA3-440F-E46F-EF4B-CC2E34C7FE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84" creationId="{D3C6A05B-F603-2B8F-F4D8-C3177A328C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85" creationId="{35FC84E4-1231-C585-C8EF-AF3E2CB8D6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86" creationId="{DD63717F-8C8B-8F9E-E264-2DB4CE403C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87" creationId="{AA83BB2C-8EB3-A937-3D5B-FBEA1067EFE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88" creationId="{EDC34F3F-361F-3A4C-4EE9-16AFC03C58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89" creationId="{428B1013-4B93-0E4B-B2AA-E4D3158E1C1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90" creationId="{49710466-E722-DDE6-2E84-386999EA7C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91" creationId="{59DFA27C-77C7-0033-543D-B79EE0EF73D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92" creationId="{920DA5AD-92D4-0035-8F84-11EFD8A346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93" creationId="{50285011-129A-E41E-CAFD-B76BBC35C2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94" creationId="{FE955D65-0BF0-B78D-7C48-71E2C175E2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95" creationId="{4A6054B6-3AAA-886D-B8F1-F2B25D8EB8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96" creationId="{AFD72CA6-25EA-2D14-C7DB-5CB139E012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97" creationId="{DB5F57CB-0C07-D69F-47BC-1795A4F84C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98" creationId="{AF579104-4D19-1BDE-C91E-0A0F509F60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99" creationId="{DE9BBFCE-7C70-C713-7D09-518C7631FC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00" creationId="{1C4F887E-63A8-08E9-E035-C2295A0575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01" creationId="{0B21A3B2-4BE2-DF9D-E23E-D6F73C16BE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02" creationId="{9777B0AC-A518-C7F8-2473-DA4967ED33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03" creationId="{13C1798F-DBFC-EF6F-79EA-D19BE52ECD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04" creationId="{D513A155-BFC5-AC8B-BC4D-C1AC2183AE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05" creationId="{3384C76E-8D97-676E-CCFB-076A984F73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06" creationId="{F9F22FF0-334F-8001-E39D-E88F24E5C1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07" creationId="{144BB56F-383F-43BA-5FD1-CF99DB899D3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08" creationId="{7AA56DA1-51DB-F560-502C-B529D16CC7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09" creationId="{0772000B-93D5-AB78-FF55-95F97F84FD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10" creationId="{072C2BB5-DC2A-76DA-EFE2-D1853C6DF6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11" creationId="{EAE6CE55-E07A-C07F-B806-9A18D67CED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12" creationId="{778AD3A8-9FE3-E800-EBDD-5DE1B76672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13" creationId="{5D4639F4-DA68-2336-5E84-1EC053D445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14" creationId="{2A9EBC6A-81CF-24B2-23AF-1C9E223DF5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15" creationId="{AFD2D007-ECAC-BE2D-07D8-5D32B5E2C4B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16" creationId="{CFF66DE8-F588-4374-EDC9-A00935D90A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17" creationId="{F870BE9D-CF76-1317-ED63-86ACDA84FE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18" creationId="{29836F60-4F19-8379-75A3-DC919C40A1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19" creationId="{8F36D6D0-EE47-7EEC-3650-5CFC10A1B0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20" creationId="{D8B59232-3149-BB62-55E7-C9BE070DEC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21" creationId="{57D62DEB-F92F-9FA7-A94D-842FCE9770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22" creationId="{0E007587-3454-115C-646F-1B3761E38A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23" creationId="{C6B19096-6067-1EED-984D-0B06011D3C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24" creationId="{6EFC1C22-995E-2E1C-331F-EEEC556895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25" creationId="{F79C57DA-D264-5E2D-456B-B2A9D687BD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26" creationId="{AC4B5ED4-65BE-88E5-5698-17317BD9EB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27" creationId="{15A345C9-B959-75E0-EB45-DBDEBB339D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28" creationId="{E9D96011-632C-57E2-DE74-7A3D009E8D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29" creationId="{817E7CDD-4614-186B-1E6B-DFFE0C886E4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30" creationId="{BF9655C1-D44C-6A66-DD3E-8E39216391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31" creationId="{C0208979-0A5A-DCC2-5901-68F60D7757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32" creationId="{017EDF8C-6768-29FA-C33F-09BCFFD37B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33" creationId="{8F4DD781-7449-55DD-B074-AEB498E1A9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34" creationId="{E0D37E7A-2672-232A-3A95-7BB4A361BE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35" creationId="{A2CF1F3D-CC69-A128-110A-8AF47ED439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36" creationId="{D98285B1-B757-9A80-5837-BBAA89D4B5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37" creationId="{00C476CF-1EBF-4681-4DA6-02ED324520D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38" creationId="{BC4A9865-2834-4A41-726D-5ED1BD49E2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39" creationId="{3A7C8CBB-4190-FCBB-1788-2113850C09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40" creationId="{EB56282D-323E-9CDE-9A88-7084B1F79E5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41" creationId="{DF5B0389-868A-A813-F7DF-F971B157858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42" creationId="{6C51C05E-F1F2-24A3-190C-77ABFD7669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43" creationId="{AE21E5C7-1B44-7988-87BB-97D9AAA34F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44" creationId="{6F31A404-3266-3D7F-BAE2-0E411F77F7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45" creationId="{56E711D2-1E9F-0043-4E00-2FF125637AF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46" creationId="{821F9FD9-6CDE-194E-2D09-6656EF9DB1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47" creationId="{4FC37E6E-5E3E-6B17-DD19-5F35705478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48" creationId="{8BCE7370-4B26-CC1E-CC50-246C9AB35ED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49" creationId="{F1196890-5A4B-7AB7-026F-28FC936C45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50" creationId="{F422B222-5335-2991-E718-2ECFA5755A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51" creationId="{5B5E6EC6-B5AC-CBC8-0C69-252FEB013C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52" creationId="{A57DEAA9-11FC-CFCD-700E-81BCFCBD3F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53" creationId="{5CEC5B88-1FDB-8331-3ED0-535C0855130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54" creationId="{641A1EA9-292A-45B2-EDF1-A9993939BCC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55" creationId="{443C108A-CAD3-18ED-9C95-0520433BE66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56" creationId="{28BEF84D-E9F8-D959-5C81-C339ED7FB9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57" creationId="{61BAA007-CECB-DA41-14EC-D9248CAA9B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58" creationId="{1BC77B46-BBA0-67D6-FA45-9FB61E3995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59" creationId="{9D36693B-3FEA-2C43-39C3-9492530525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60" creationId="{24D71C3A-5513-5EFF-8CAA-4C1B806D8C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61" creationId="{13B9C9FB-4378-20AC-EDAF-54BA7E8CC4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62" creationId="{FCD4C555-7D9A-63E2-1DC4-CD0C5DF26DB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63" creationId="{6D430AED-0D3E-505D-7F77-56AE86F06C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64" creationId="{307D8782-478D-10C6-D8E6-EF44075C7F7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65" creationId="{47D35105-BF86-2529-0148-FA133E21A1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66" creationId="{4E15D23F-428B-EF9A-FB92-747770A324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67" creationId="{8DBFCABA-074F-83E8-7EB9-BB8D1DE6D2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68" creationId="{ABB0A148-8E86-22BF-AE8C-0E239DB1FC7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69" creationId="{894F26D1-894D-542E-6FF4-7D324A8A2F7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70" creationId="{7F05C594-22CD-6F6C-0E09-18B6A78E7B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71" creationId="{C84752DD-6C60-3F2E-10C2-7BC911009C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72" creationId="{CA82A72B-81C1-6285-DA98-30C8AA104F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73" creationId="{1CB8A3AB-8F66-A9D8-E085-94719BF3049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74" creationId="{11A183B5-910A-504A-B9C0-D50374783C5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75" creationId="{540F0CD7-2B72-BFEA-D4B5-C9D58168AD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76" creationId="{6C0255F4-B9AD-6314-D6AC-E286AB71B1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77" creationId="{BA8B2EE6-B0EA-ECDA-AB92-5A169C66CD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78" creationId="{0019C9DF-BD17-A1E3-E821-FD88CFCE453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79" creationId="{EA064C47-CD58-73EE-78E9-4E6806341F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80" creationId="{6A540F5D-399B-0D24-C751-6A5CAAD0D6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81" creationId="{2D11B4CA-998C-1B83-8169-D2B628B868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82" creationId="{A6E683C2-1517-9A75-1574-5BEC5CD0A4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83" creationId="{8815A83D-8A8E-2137-8A5E-DD4BD5421D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84" creationId="{DD61D45B-B086-F65F-D254-31864184F7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85" creationId="{F10FFE03-B33E-4542-7111-D5ECF73A455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86" creationId="{0F03010F-B5DA-AACA-E85E-8C53C2F688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87" creationId="{31DFE54B-2C82-35BF-0390-369684CD84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88" creationId="{156325B1-D707-AB19-4EC4-301F07B492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89" creationId="{DD5EC4FE-C72A-2B9A-C559-3C96EC7D64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90" creationId="{2040FF77-5D2D-0D74-61E4-5F04876190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91" creationId="{2EA8459E-D82E-3EA2-33AF-140B9485382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92" creationId="{945D3D49-6A19-B7F3-696C-1F2CBDCF9F3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93" creationId="{71A4A67B-F58C-CC37-A6C5-2CE6BF1595B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94" creationId="{0037850F-1C7B-8885-3B74-525474AB52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95" creationId="{45E05D48-F62C-253F-6C96-A535144320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96" creationId="{B3EB485D-675E-C901-CED6-10CE5DD4FF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97" creationId="{E3C542B1-CAA1-7D7A-0DFF-DCBEE9EB60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98" creationId="{4DF0EF53-222F-F105-1775-393F20ACD5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99" creationId="{56150B44-D090-1DCF-E8CA-1336CD7F52C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00" creationId="{EE1DE6AA-E24C-BF6F-8DD4-C0B65DBF3B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01" creationId="{9C59ECDF-B40A-DF33-2964-C9B5CB3B986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02" creationId="{BFC9E1E0-93B8-6410-E167-27B5FD5E5B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03" creationId="{D34ECEAC-76F3-6191-3B57-5F7A449532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04" creationId="{2BAC25AF-E098-2A26-C2F4-A5CA4F44ED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05" creationId="{F695965A-C668-E0ED-FF59-E1FDE751138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06" creationId="{B689FF09-CE0D-46EB-95EE-C63C573B620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07" creationId="{06D20586-9B0D-5B0F-5356-E958D77DAA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08" creationId="{882A919B-EA6A-0B55-4A1F-847D85D81A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09" creationId="{7CF835D3-BDD2-2E23-2020-49716D0046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10" creationId="{81E22DDC-B2ED-B151-E2DD-51C3316593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11" creationId="{1A2D26EC-360F-0152-A832-A5C5A571AC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12" creationId="{AFCE8AE3-C9D6-E35E-B2A2-8D13B1BBD9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13" creationId="{4D17026E-4766-35E0-52E5-9272771184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14" creationId="{88645D96-8B10-9A3A-FAD6-A3AF817CB2C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15" creationId="{526C1D4D-8851-D7A5-C32F-5C50456557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16" creationId="{A7978B82-BAAE-52E6-9802-34083EC13D6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17" creationId="{1CA963C4-9F34-8C39-423D-4242B8209B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18" creationId="{9E2472B8-1661-3001-74C7-642B140EEA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19" creationId="{76AF50C7-3BFB-A41E-7C65-A41DA338446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20" creationId="{657C45D9-2137-6282-F8B7-E3A839CE913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21" creationId="{260B994C-19E1-56A4-F48E-195D9442196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22" creationId="{140DA19A-68DB-8A2F-308A-184FF6A4E8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23" creationId="{1F254270-09BA-BE06-7F8A-1D393D429A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24" creationId="{F0DC8C3E-6DC0-262A-8A14-478DA5DBD13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25" creationId="{F691E13B-F585-A519-1E87-CA71A93CD97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26" creationId="{0F681E9A-0CB4-0BD2-AEF6-0A0BFD5B0F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27" creationId="{AA6C30FB-AB31-F612-B0F7-1BB7F67E8B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28" creationId="{4D91ECF0-A73C-44AF-C708-FEE5E68C490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29" creationId="{7C375507-D1CD-55CB-5509-BCEBBDA95D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30" creationId="{04560E3F-47F8-5FC3-F0EA-A343257814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31" creationId="{41EF4454-FE51-27A5-6E9A-910BB73A0D1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32" creationId="{65ECA7E4-F76E-6F06-E28C-E905FB22EA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33" creationId="{BD3C761E-6CA1-0D44-FE6D-780093B9F3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34" creationId="{B4242FDE-F3EF-FA10-4A73-41B8D32B74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35" creationId="{C368F83F-2915-7CCD-5B6D-AE8AE8796A9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36" creationId="{0DCEF479-D66B-0264-ADC9-D18DE5FF99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37" creationId="{612A412D-740A-1C6A-7036-3496366F6C1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38" creationId="{C5A4F325-E082-DB68-8AD1-2E250D0FCA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39" creationId="{E1E6E452-FFC2-43C6-A0E3-2299DC39DE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40" creationId="{C176615D-834C-0D92-0E80-BF01A258E6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41" creationId="{A93DED4F-4162-C303-6A59-8740656F3D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42" creationId="{A8409063-0C4F-C92E-E1B1-06F6FF6CF31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43" creationId="{D31B58DA-499C-8DF6-DA34-37678C9B1B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44" creationId="{03C3B26B-04B7-314E-CFB4-1B39A2A1B2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45" creationId="{B1A82549-F0EF-2CBF-367E-C70939B1EA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46" creationId="{ABF2D537-5CAB-38E1-51C9-3BE369BBB0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47" creationId="{4B11C109-4923-0F7E-7EE9-603ED600EC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48" creationId="{94508224-558E-2B71-D2DC-9350DAC321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49" creationId="{639E5049-208C-D4BF-B61C-715800E473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50" creationId="{9301C77A-FA8C-A7CE-511B-8F986195F2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51" creationId="{087886B3-D245-11F2-614F-E24114C7C1E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52" creationId="{1A67442A-1C49-4AB1-33AF-6B41A80BA1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53" creationId="{7E31A2FA-C9D6-98F9-8CB2-9CBAB48C92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54" creationId="{6279DA51-6F29-927B-3E9D-98F89FC084A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55" creationId="{A8F14777-6D3C-66D2-60C7-54C8F9B7C5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56" creationId="{20B19488-F978-3604-E5E3-BD4814B909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57" creationId="{681C0660-3377-C7DC-FC88-33E60AA4C7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58" creationId="{7F0856BE-CA17-E516-6D81-053CEA918F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59" creationId="{AA4EA919-49C8-DE11-067C-E19C6E71B5C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60" creationId="{6E768837-9A23-E659-EFDE-E586257A0B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61" creationId="{C3A1AB5D-FF24-FC2A-4F3D-43D1A3EE3C9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62" creationId="{F899BEDF-7B6B-7775-1A70-6D27D5F540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63" creationId="{D53D63FA-694C-278D-011C-1AFC000A1B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64" creationId="{7BB176F0-13BB-4C4F-3BBC-A88ECF8F324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65" creationId="{22BBD3C7-7ED6-E26D-6E91-B442598BD2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66" creationId="{C7D16211-6E5A-07C7-88A7-5EDD5BA0589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67" creationId="{BEE9B56E-4754-E2A4-B340-107009A9ABC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68" creationId="{9C3AEC6C-67A5-3C56-4F74-CD62268F33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69" creationId="{AA2DE38E-9069-D855-F259-60D1CB6E4A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70" creationId="{AE871002-F8C3-F580-B8EF-62044943A9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71" creationId="{9DF73CDB-72DA-CE4C-C1EC-08AC29661C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72" creationId="{24B2BBCD-1207-737D-3914-85691778E3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73" creationId="{AA1E9BC8-F771-3DC4-4C2D-53C43C199E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74" creationId="{CFC2F01B-70F8-222F-7DC8-80B539AFE92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75" creationId="{3239FCAC-4A60-D01A-A93F-5D4EC17245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76" creationId="{8607A6A3-E8C6-BBD6-B188-389FDF2FF6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77" creationId="{BE93D9BA-B59B-5A2A-869F-5262DE0CC02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78" creationId="{D7499884-7431-3F9B-EB5B-C17B45B0E0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79" creationId="{DCA41FFC-72E4-6442-D9A1-DCBC511E32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80" creationId="{575F8B94-D05B-3D61-077B-E40ED42B303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81" creationId="{30CC2869-AC38-F6F5-045C-BBA89DE76C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82" creationId="{3F83EAB9-EC5D-C554-63F1-247BAD2824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83" creationId="{66A4C1A9-29BB-D1A3-7496-5C7F461AC7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84" creationId="{F0FD47E7-B306-6A16-5F98-F435EAD833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85" creationId="{5A24296D-D8FC-0770-55E9-DCCBB24096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86" creationId="{B05FBD68-D857-A6BE-2229-B265C89533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87" creationId="{C9ED71C8-5FAA-3849-AC0F-84221CAE1C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88" creationId="{46E1492E-E53C-943E-94EA-5E1EF314A1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89" creationId="{002A5625-B0C0-DF8A-3C22-236F682E2F6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90" creationId="{36A19E42-66F7-5763-4DD9-EE3586E9FD1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91" creationId="{FC9D4459-C006-5AE0-950C-DB055ADA8D9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92" creationId="{D2B060D4-2EE1-DFB9-C5EA-44EE7CA07E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93" creationId="{9B4EBC8D-0A9C-E171-8D2C-D8A71F279C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94" creationId="{B98D0096-38C0-9103-F96E-7FCE25B7822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95" creationId="{A6C6927E-27B9-7933-2893-0A74F19B88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96" creationId="{2ACC7CE5-A46C-AA13-663A-444E5A0A4A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97" creationId="{D557CED1-93FA-648A-E66F-05EBC505E1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98" creationId="{81AFFBF1-16BC-3364-551F-77EECAA507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99" creationId="{BD4E94BF-7B92-55E0-9520-9AAB3AC9B85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00" creationId="{C2C462C1-6621-8E36-EBBC-E089B8CEAB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01" creationId="{C4FF30A3-DBFC-FD9C-EF19-4DDEF9FF77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02" creationId="{D2C2258C-1F65-D1D4-B2FF-D51BE24CF1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03" creationId="{045B655E-00F8-86A9-ECAD-DD99E20700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04" creationId="{103BD06F-6A25-EC6D-41C3-9DEA2D2856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05" creationId="{4F0C681F-1CBC-CBCA-A886-63F90A22C8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06" creationId="{A3EF49A9-FCFE-EE4C-01CB-543DE0AD25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07" creationId="{908A465E-5850-4040-C665-18D4B3FD08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08" creationId="{645492FC-4376-7C24-D33E-F754E8AA0E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09" creationId="{0BD899F9-BF6A-D6E2-5852-F2171C0F4C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10" creationId="{B1921E96-BFD3-2EFF-58BC-A00AB05428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11" creationId="{A5EC7D64-46F6-2794-84FD-1973F70D33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12" creationId="{099662FC-7B0A-7FE0-CE29-8ACB541082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13" creationId="{036A0B09-FEDB-0A77-2B00-137E293F1D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14" creationId="{A98C9E6B-59B8-1B29-4440-115DB32D10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15" creationId="{4E52F7ED-0F1A-DD51-1BE1-EB6B11091D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16" creationId="{2D4DB041-0D1A-9B12-1E09-13DD33194F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17" creationId="{7C885388-5793-5241-7535-4F94B27E15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18" creationId="{AED5B388-EC9D-9280-75B0-AFC243E9A6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19" creationId="{FD4B96D4-4683-53A5-1B6D-90B231826FD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20" creationId="{3B745CF1-1ABF-8912-0C5C-E26FE98FA04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21" creationId="{18A76920-01B6-272E-C0D4-0325DF79D2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22" creationId="{8C993E14-C361-614B-B44B-DFF7D9912E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23" creationId="{97737C6C-D3BF-91B4-7BA6-E4086BC0059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24" creationId="{DAFEBB13-7D92-151B-CBF3-BFF71ACDC45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25" creationId="{B5FE0E7A-3A10-B70C-92C0-DEEEFFEB02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26" creationId="{AED96446-1B90-4A12-4D27-D595324F8F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27" creationId="{B5F56F7A-C9E6-96CC-BA14-48EA53B4813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28" creationId="{1F146F6F-83C7-0E52-56A1-77DD4ABD06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29" creationId="{FFA85340-145D-F972-4EE4-A5F9F65991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30" creationId="{F8DA26A2-2F35-CC74-A353-ED2292954A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31" creationId="{9EECF27B-C752-B7BF-37B0-C06139E297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32" creationId="{799FFAF1-2D30-D589-442D-DD0EF67BDC1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33" creationId="{2429D409-5A67-C9BF-8C38-0B6ADEAB88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34" creationId="{3F6E54A7-4F5A-E12C-4DBA-4453C81AED3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35" creationId="{C8C60B79-9738-0412-4C60-A98BE99B95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36" creationId="{63947319-E446-BB29-B484-7C4F7FC09C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37" creationId="{8DC79054-D821-32C2-F522-DC0930D368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38" creationId="{0556AED1-AF91-6262-1110-66E3CAAE8B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39" creationId="{398549CC-581A-0A57-4824-22302232E6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40" creationId="{35134858-0846-2A3A-66B9-20F4FFE0737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41" creationId="{A9CA4830-392B-4D2F-4B0D-4929BB19FE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42" creationId="{2BF61DB7-3630-A789-7512-A053648164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43" creationId="{0E79690D-5354-A440-F8A4-FB56B4A893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44" creationId="{D083B287-E0F0-1559-D02A-F0AF36406D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45" creationId="{F637AF67-E1CC-13E0-4054-E6DC4ED65D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46" creationId="{051C3117-2CE0-97EE-1CE4-688716FB12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47" creationId="{1A692260-8BA9-B557-6FA5-D7BBAE47B5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48" creationId="{191BD6E8-1C3B-DE39-6A1A-D27BA71CEE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49" creationId="{FECDB272-BB17-9DCF-A442-12C4255B9C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50" creationId="{17260430-51C2-2603-AC5D-20B3ACC7CE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51" creationId="{F57598FD-EA67-E2EF-1530-5D73DACA21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52" creationId="{5C42533C-D571-EB9A-E6F5-7E650C09C9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53" creationId="{F36C19F0-4EBF-4FFD-4B57-E08CA8915D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54" creationId="{A51AE6AE-7073-B3DB-1013-3DA560E5BF9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55" creationId="{F538F9F1-ED5C-9E09-A0B7-5803215115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56" creationId="{BF4FDDFC-FB56-77EA-1162-17E12606D2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57" creationId="{7A1EB86F-A2F9-4E2B-6A4F-B3591EC082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58" creationId="{07F216E5-44BD-4D79-30EE-897E6F6ECF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59" creationId="{26ADB996-0679-FEDA-FA6A-C78BF0C91B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60" creationId="{FFAC63B0-67F5-D945-AC83-E4BD09455C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61" creationId="{258A7C33-929F-307A-C132-A6F47B4A48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62" creationId="{DB6F556A-6A53-E0FF-18EB-9DF1BB5C0F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63" creationId="{C5C52346-77C8-46F5-21B3-A6B6041DCB2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64" creationId="{923E33C2-5B83-F567-9DAD-C7DAC1E636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65" creationId="{C0ADD630-950C-7335-3E3F-802FBF1171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66" creationId="{04CE50CA-7C26-3BA1-8D35-C8BDD8A9DE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67" creationId="{5AECC625-16C6-6007-A6C0-622E4DC470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68" creationId="{277E95F0-8368-32FC-41C0-72EF70D6DA5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69" creationId="{5B63FD6E-7395-9628-34EF-E71630FD70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70" creationId="{2639A491-0B84-D509-59EF-A2ABDF6F515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71" creationId="{F830FD36-0FB7-5E95-6BFA-E82361F2B5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72" creationId="{8D610D74-3ADD-EF48-43BA-FE180F439F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73" creationId="{373F5E7C-14A9-0D94-EFB5-F084218310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74" creationId="{48D27883-D258-77B1-CD27-91FBA3AF73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75" creationId="{ACECD8F0-D847-55FF-A7FD-6649A85B03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76" creationId="{F0E5BD26-DD62-B1B1-FFCC-F36E0CC933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77" creationId="{5BFAB966-9E25-63F4-9085-4936630CD5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78" creationId="{9EA996ED-AFC3-F861-0D9C-56958F80C2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79" creationId="{ED5CAA66-F4D9-00F2-1807-FB47BA0594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80" creationId="{7B2FCDCF-3B24-8595-398D-9A07AC1E6D1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81" creationId="{508EE007-FA3E-E839-B4CF-39A94F42A9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82" creationId="{835548C7-7271-E74F-751F-66218D936E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83" creationId="{9613B91F-C75D-9023-65D2-345ED06F31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84" creationId="{DEF0FB90-3079-D546-44B6-F3BD732889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85" creationId="{AD362337-2FE2-BEFC-4794-1DA57DCAA5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86" creationId="{50ED46F2-3BCC-0C36-D641-E363B6F282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87" creationId="{1CC73358-B2BE-5A67-5194-E83282FC649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88" creationId="{10E121BB-C322-9467-102F-67C91DBD4B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89" creationId="{65ED3F88-A48C-1A95-3045-53203EF3EC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90" creationId="{7DA0712E-F936-7CF0-1565-6231757C392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91" creationId="{A9A612B1-9CF4-C3AE-1F16-FC5D3127A2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92" creationId="{B008C3E0-90E1-926B-B7FC-E8A1D56880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93" creationId="{9EFB825E-C20E-A4D3-88F5-3C891C378A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94" creationId="{26CF3123-792D-71B5-E7A0-4DAB6DF16C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95" creationId="{892F9BA5-6EF5-05F0-D12C-9E92417E53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96" creationId="{B9221468-C277-7238-8BE0-3CEBFFBADC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97" creationId="{D939B795-7507-9780-E292-9EF550FCE1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98" creationId="{80309196-5F26-84DF-7CEB-F696551EEA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99" creationId="{8A2FC973-0203-B51F-30EF-C8BA2D1798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00" creationId="{78AF2CCA-4937-16D6-7711-7F74F16AED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01" creationId="{D219F761-0576-D125-2164-2FF8D15E655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02" creationId="{FC3050C9-CB1D-6FCC-7E12-A81E91098D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03" creationId="{C1761C4B-70CB-397A-3D7A-F18671E523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04" creationId="{CE0DB924-D904-2BE3-B982-B5FB06CE9F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05" creationId="{74ECD408-DDE5-D1B9-A9B2-9A9CAEF679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06" creationId="{703ED71A-B830-7289-F64B-B1A69C53B8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07" creationId="{961D224F-AA66-93FF-DF2A-DCEB89A738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08" creationId="{96CF6456-60C6-EA16-3173-0C1A556194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09" creationId="{9E2AED7C-0543-7454-36BB-61C7F84927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10" creationId="{924D10A5-392F-7CED-034B-851E92FBC76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11" creationId="{CB0F8B64-0FEF-50D8-3E62-DF153494BD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12" creationId="{8434FF73-0132-C598-8218-8B0115E4B7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13" creationId="{F0F4B37E-8C63-9FC6-A443-923ECF4025C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14" creationId="{D54A0BCB-B183-C97A-8587-7E7394860C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15" creationId="{837C63AC-1803-90A2-F273-33EBC6CCFAA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16" creationId="{91232175-0A70-11CD-D262-E9A45C0C43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17" creationId="{095AA603-F7ED-B5F4-1183-D967E0CAE1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18" creationId="{DF8F7308-1865-320C-3FD9-9AE2D0081A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19" creationId="{852D326E-4073-ABDE-6F70-FE0A7B3882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20" creationId="{9F0774D7-C86A-8231-435D-D8A055EA8B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21" creationId="{50535B76-6E42-9A34-E10B-71865BE4E97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22" creationId="{8A0DD079-7447-2EE0-5735-F42DAE83F2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23" creationId="{5820323D-3221-394E-43B0-A70C2D48A5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24" creationId="{D5EE9DA4-D4E4-3AA8-D0B3-C69056E4E6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25" creationId="{F81F16DD-68B4-2A84-BE1B-4DB99FEA83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26" creationId="{F95D26C6-9A9D-6934-C4BB-8D32109F052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27" creationId="{A0CDB101-79BA-2D7C-3C17-ACAB747814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28" creationId="{CBFA3A57-A135-88FD-E89E-8459490A96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29" creationId="{FB11F518-5E09-BA85-ACD5-106B03A6D1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30" creationId="{85240263-02E2-8DD8-538A-3F92290237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31" creationId="{7C4C822D-3074-6841-295B-FDA6BD9FF9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32" creationId="{07B1EEDA-EA81-8825-12E3-B311EB8F29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33" creationId="{CD529765-313F-B24D-078D-514C9D5346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34" creationId="{B5B1C8A9-B216-DEDF-8560-7FC39C6FA9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35" creationId="{114D9408-3C86-F497-6B04-BB1E701891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36" creationId="{4185A7DD-FCE1-2C6E-8E83-A69B2F37EA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37" creationId="{113B78D6-D0FD-413B-E38E-00D6287EB8F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38" creationId="{EC221C65-5218-790D-3D79-8A36DDC8B0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39" creationId="{B4A9862C-C872-39DE-0F13-8F44FDB7551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40" creationId="{5E0A21C2-5FA9-4C3B-A480-99053E9D90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41" creationId="{82A7AF52-F410-3546-F540-A3CE674C10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42" creationId="{DB3CB100-54C5-8EE5-FD10-7FF8E721D5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43" creationId="{9FAEFF56-45CE-9671-0382-0E789946E1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44" creationId="{AF1146B6-D383-FF88-DB62-6C4F27D5C6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45" creationId="{55875BF9-2F5F-FE2C-CB18-822D7C6C24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46" creationId="{9241AE5C-58F3-333E-D9D7-5199345F69A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47" creationId="{942E5FE4-48BE-323C-3727-82437B5484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48" creationId="{D7E512B4-1797-723F-E1DA-F7D252F71B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49" creationId="{AC13B40C-D992-7D63-30DF-D9ED34675C4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50" creationId="{B1152593-B79E-80D3-9522-BCDD1C48A18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51" creationId="{1933393B-1D25-1FAD-180F-9149A3830D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52" creationId="{A9DCD78D-2683-C1BA-CA3C-252504FBDB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53" creationId="{36E646BA-3443-FD43-ABC8-F4D94A2D58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54" creationId="{B029BED8-670E-2D67-CB54-91395B475C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55" creationId="{4BD2728C-0355-B1CC-643B-3D56AD6BE0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56" creationId="{286D0F07-3E45-DE3D-C977-69C431C6BF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57" creationId="{480B6549-205D-17E1-1833-96FE68DD495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58" creationId="{83332DB0-5F9A-38C7-1D8B-95BA7434FF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59" creationId="{8080FA36-12E1-5777-97FA-982D703B223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60" creationId="{E2CF04F9-A4B2-349D-0144-08DF310326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61" creationId="{C2DFC1CA-E602-2E7E-BC8F-57B4DDC7C0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62" creationId="{AAB03928-BEE1-25E2-8464-58985B6589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63" creationId="{F1C02664-9A79-3689-C289-A2DC6BB6E6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64" creationId="{40F307F2-7FA2-AC31-66FE-ECAC4EF897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65" creationId="{E9C7595E-8B6F-1272-A298-E73B56553B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66" creationId="{660A7071-0A44-2A28-1B1A-B5F95F863B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67" creationId="{8A423E34-64D5-5631-DA37-CFD5C87986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68" creationId="{ADD15BA7-EFC4-67BB-57D1-DAD6555EE3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69" creationId="{573B1CF3-EF68-F627-254C-F8424CC39E9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70" creationId="{C17FEE67-E435-C3D0-DAD1-C764EF73581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71" creationId="{2A02B198-3D3A-D18D-B643-85EBB5A992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72" creationId="{B34FFA32-692B-9DEC-F5B0-A57C0283969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73" creationId="{210701FB-6D13-4D32-451D-38D943D1703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74" creationId="{D10045D3-4AAD-B933-7425-6EC5217846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75" creationId="{8950B38B-6DFE-0F69-7FA3-9B2A03ABFBA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76" creationId="{672C5954-381B-24A9-0AEC-D9F0E2406E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77" creationId="{29811756-4CB8-34B5-8DD3-786C359C5A7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78" creationId="{5EF919F1-470F-7691-20E0-82A57572AF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79" creationId="{1D5A1828-4F5A-6AD3-0087-6D922FA163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80" creationId="{D7454784-3F04-6513-ED71-E6A806D1BBA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81" creationId="{79D5854C-8EC7-56AB-D3D1-DCBB5E1CB3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82" creationId="{62900444-6B96-1822-5322-8B0963CA05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83" creationId="{C878DD45-BE2E-E9D1-3A89-70B7B5325F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84" creationId="{85308605-10E8-5991-B06B-19E038945C4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85" creationId="{17594A68-6236-4F76-E171-0D334C45A31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86" creationId="{4160A83D-37E8-3CE2-B7F7-A389A0FC71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87" creationId="{561E2E40-D9EC-F247-4961-F9AC1FBB48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88" creationId="{2C6B47DE-C21E-8FF3-B395-D1F3E7A133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89" creationId="{089EAC2C-62B3-794F-DA4E-EAB8C6029C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90" creationId="{F92DB7E7-FC4D-6294-BEBC-F3AE0FA357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91" creationId="{0D484C27-CA9F-8C20-36C3-C156376FB17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92" creationId="{1C3AE162-8173-FF19-A0CE-94856A20D8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93" creationId="{106FBADB-9968-4DC3-6EE0-E4FB816ACE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94" creationId="{904929C5-1AFB-1E69-586E-402B8D609A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95" creationId="{DE2376EF-18D5-D250-E424-3A91AFE4E9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96" creationId="{9AB9F69A-C180-B026-ED0D-FB2FAF86A2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97" creationId="{13879B2A-9FCA-F482-CCDC-28D250F08F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98" creationId="{8B9DC05A-FECD-42A3-EC4B-F3D8E498A6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99" creationId="{FF8DC1CB-3EB1-8D72-FC96-205CC338A7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00" creationId="{27D92104-8866-F311-8246-EA559F539A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01" creationId="{00037E7D-2BB6-0DD6-81ED-A49E40C2C6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02" creationId="{E8FABC1C-CC91-C22A-0E14-9DBC7D051F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03" creationId="{585E3D23-3001-4539-F8F9-70C635C377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04" creationId="{1EBA7A5A-0F35-9D56-27D7-1C6B0EB1333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05" creationId="{246C8F76-9232-DCED-5997-1EBE2EF740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06" creationId="{1784D722-B8BF-102B-9128-4E861FAA59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07" creationId="{B7D57BF5-C823-D2AE-F5D9-8DE4A44D4D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08" creationId="{EF47E0A4-DBDC-48C1-D94F-F43CC7D310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09" creationId="{CE5E3A2A-7FB3-575E-EDDE-12EF9BA1E8F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10" creationId="{9829F268-86FD-5566-D0BF-6429C5B93D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11" creationId="{CB6073C9-9774-B454-0B77-13858CACF2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12" creationId="{50A00C92-7E0F-D0A9-0A9D-1E3455D1B0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13" creationId="{ECD91A1D-FD8E-9EA9-512C-6A2C3ECBD8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14" creationId="{857FC6CD-1C28-92F2-04E6-CE15390362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15" creationId="{AC99979B-B62C-818B-C946-5C44464CA8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16" creationId="{6F75AEF4-70D6-F87B-80DE-A054DB08D03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17" creationId="{6D8F575C-FBB0-2672-73F5-AEA3D781F1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18" creationId="{254C8275-959D-AAE8-3461-9F45E65ED9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19" creationId="{37A7085D-808A-25C6-A29C-F66CACE8F0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20" creationId="{09380E86-0EC2-DE66-664B-879D6B58958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21" creationId="{A6818AE0-0F84-C9F6-9423-05C1DA7BCC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22" creationId="{10EFA1B9-BD4F-8DD0-0FCC-B6FCB99C86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23" creationId="{67A05082-34B1-6D8F-AC17-D6D042B657C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24" creationId="{A1074EA2-4EE9-4F75-0D84-FC56BE5BC2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25" creationId="{E4AAF992-12C8-FDBB-678F-39CA6C7674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26" creationId="{388DEDB6-8D42-88C0-92E5-A4E3A07C8D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27" creationId="{1BAB50FD-F394-6545-08E2-0352EF7289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28" creationId="{00848A20-BAFF-B244-267F-4253076762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29" creationId="{959D1364-4471-16E5-616F-4986B5FBD2B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30" creationId="{D35BE9ED-F393-255D-492D-1F21FDA2D0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31" creationId="{FA0BA11B-763E-BA81-66C4-508AEAE147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32" creationId="{4E0CC057-DEDA-8B38-A811-E2A7E87DB20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33" creationId="{B3B15943-A67F-C952-AC59-6F56A4A66E2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34" creationId="{744F6D60-87B7-FFA3-40FD-EBAE1C9F15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35" creationId="{F5DF1433-86B0-79C0-E3F1-317BE8CF76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36" creationId="{3093F035-5838-2118-E5C3-843167EC052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37" creationId="{3AAC0E64-9E1B-0533-254E-766548A001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38" creationId="{130BB0DC-175F-261E-CEC9-E620B80B88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39" creationId="{90494048-C6DE-6739-FD2E-504710E9EF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40" creationId="{E1A6D405-7305-DABA-987C-EDD4E940D7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41" creationId="{019B2F24-8B5B-3D54-8CA1-70244365DF4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42" creationId="{2AEA12A1-4F63-251C-13A3-D9FAE21DD92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43" creationId="{F298A831-8234-031F-DABE-364FA1C9BE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44" creationId="{35E857FC-3CE4-C5BD-4F76-C7AC78E402E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45" creationId="{1518D1D2-2E05-8049-0776-16CCB60CFD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46" creationId="{B691F509-F482-BE32-9FC0-0F8B445821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47" creationId="{3FECA047-F18E-1E6F-8909-590BAB353E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48" creationId="{E462BF94-0170-CF0A-F8F1-DC2BBA81CB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49" creationId="{00E87B99-BB8A-2011-802C-0455F1C144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50" creationId="{9FE1A459-B421-5175-6298-A68253F0A86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51" creationId="{7B3E18B7-FE88-8554-877A-7A7F68ACBD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52" creationId="{DD7F89E5-DD58-7FFA-AF12-18C41B461E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53" creationId="{84B5397B-0EA9-FA73-8268-DCF56F9DB7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54" creationId="{B5B4EF28-BA18-30BE-4CA9-D9434D4A16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55" creationId="{CFC08A69-0491-B915-656D-95ABE8C98A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56" creationId="{26F4CF3C-E2D8-3E49-1311-A41E7B11DD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57" creationId="{B42943DF-D00D-3151-0669-7D1E844D7C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58" creationId="{98B5FA3E-8A24-1433-FFCA-3D6D380A1B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59" creationId="{D7592125-10AB-190B-45E5-6F1451716C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60" creationId="{7166B478-ACE5-5F9E-EBE6-E0A0E72BD6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61" creationId="{635355A1-87B5-D1A6-7690-9E8B66B55A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62" creationId="{46F3A947-6AC1-A480-99CF-731898238D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63" creationId="{DD1F0A02-D974-2EAF-7863-120D4928D3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64" creationId="{3A08AEF4-F75A-CB85-FF71-5AA38381E7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65" creationId="{FF7EDCB7-8CA1-961E-71ED-54FF0D729E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66" creationId="{70E36AB4-3DA8-5637-5879-C59AE2399E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67" creationId="{7C38CEB8-EDE5-69CA-2EA6-3F6F8BEB149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68" creationId="{D6A22049-15E1-127C-E5C6-FE6BF6F0D8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69" creationId="{D2509962-714D-1D8C-0419-2F7552FB2A4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70" creationId="{9AFF7868-F3AB-3D1E-0659-7AEA681A9F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71" creationId="{E2C866B1-5517-939F-AC92-BE3298A938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72" creationId="{E3504BDB-B3A0-6A51-15AB-3CFCE32491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73" creationId="{828EF3F5-62AC-A164-50AA-721737A4FD3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74" creationId="{AEAFCB77-1D0A-D079-0D83-5F3AD82833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75" creationId="{C7EF7A3C-6C33-DDA6-5875-4AB856203E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76" creationId="{5B4AC18D-B74A-7401-56B5-C4CD491FE5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77" creationId="{F81B7F3A-19DC-9F64-6A3B-236A9175C2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78" creationId="{4BBB7756-0A3E-9E23-DBE6-444133A245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79" creationId="{34B58E48-626E-DA4A-4834-1A480871F1C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80" creationId="{358A8108-9BDB-1DEB-FE8D-290F93DCEC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81" creationId="{C90994D2-8F0B-6AB3-E9A2-11727FE69D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82" creationId="{59261237-E42B-0595-5542-3DFEFD944FD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83" creationId="{6AE46F5E-8D65-B9E1-1BC8-9733BBF702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84" creationId="{A74E57EA-F4CB-2751-1CFA-53CABCAED2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85" creationId="{F9CAE2F8-6B2D-0CB2-E94D-AAF55FC13E2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86" creationId="{16ED91B3-F4E7-4E20-C12E-D085309A666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87" creationId="{C655CF4E-1C7C-3B1B-F238-7742D9C997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88" creationId="{5AB69827-C7A1-CDBA-63FE-F23B07E1CF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89" creationId="{96A1D14E-48AB-727F-8CC9-5E815E0BE3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90" creationId="{D2711D68-1A21-2E9F-2A1C-F8B0085757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91" creationId="{77EAE398-C3B1-A41C-6D50-E0B970EEF7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92" creationId="{149A9795-5786-6155-44B8-8AEDAFED56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93" creationId="{4A384D43-C2CB-751B-2A58-AFFF78A8D5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94" creationId="{0B31AD2C-AE9D-7DF3-4320-2A0F4C370E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95" creationId="{035B4E74-D9A1-054E-2715-4561859484A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96" creationId="{B30C8C4D-F4BF-6882-EBB6-C06E682694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97" creationId="{8B452FE6-2D39-E82E-EFC0-07422EF4B69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98" creationId="{AC0F21FF-5898-4FBF-29B6-2912C0B092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99" creationId="{093E84B7-2F30-E51E-A1CC-433A209CF3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00" creationId="{2ABDD609-BB00-CF01-671A-61523A78031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01" creationId="{CF138033-ABC3-40EC-A728-5728C7FDDE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02" creationId="{EEA64251-B88E-AA8E-7857-A7031BEFD9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03" creationId="{5DDDFF0C-3F1E-B46D-327A-794031A83D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04" creationId="{F55E56D8-CE9C-DC5A-E82E-CD8DC8EED35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05" creationId="{D1FAD249-2EAB-48CF-AEC7-891E443F16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06" creationId="{2BCBEC9A-7662-C267-13FF-113835520F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07" creationId="{2C82F65C-3B44-60E5-5863-EEFBB559B5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08" creationId="{704E5C11-14F3-52EE-8CEF-FD5FF841CD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09" creationId="{F7E1EF37-AC41-1838-5206-F4711C1C51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10" creationId="{59D4417A-1160-59C8-A115-BDA3DBA0EF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11" creationId="{5574B830-1783-A2EC-A835-FE8876E953D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12" creationId="{5F583D30-0D9D-4782-F96B-8639AF4880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13" creationId="{9CB8027A-11F5-1595-9350-E49D243071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14" creationId="{D2045E60-E046-A4F2-41CC-F2CD33749F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15" creationId="{E4A2270F-B761-22C3-DF29-6C7EDFE14AD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16" creationId="{63319742-9E06-5573-AB18-8257B65F32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17" creationId="{95B57F11-4D7C-35D0-EEC7-FAC06BA848C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18" creationId="{8F4EEC00-D792-C937-E31A-F3C29F85E5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19" creationId="{85D29E58-482B-2F8D-2559-D110F82A43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20" creationId="{14668C26-998A-53E6-DA7D-2C506405EC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21" creationId="{4795E6E7-3B2B-B837-A11E-B3403C520A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22" creationId="{2903AB0F-9E9C-3E95-33B9-970A239DFE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23" creationId="{C0FB72AC-8D10-94DA-4F0F-03A28F0BE4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24" creationId="{8B1CFD9F-6D90-4ABF-BCB5-7261953016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25" creationId="{2CA38A73-07F3-BC22-9BA6-2CA98267AF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26" creationId="{CFF41FBD-FC3B-1F26-CBD3-CAB250246E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27" creationId="{4E495C72-BE08-C51C-2136-6197B4BA9E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28" creationId="{0A35B3A0-08EC-5852-7677-2E49353315B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29" creationId="{8BB0ED44-08A9-5667-F53B-8134FE98E6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30" creationId="{43DC2110-6D32-E1A6-E82F-BB366C35CF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31" creationId="{DE2A1C3C-3110-3E10-9F22-F1017D94A6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32" creationId="{D9A767EF-D5EC-9E2E-D1DB-F2EB01257B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33" creationId="{79834C58-4DCC-5E92-7E87-04BC2A191F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34" creationId="{A039E467-BF94-E243-B47E-02D9209D00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35" creationId="{3A144513-FE1B-F299-650D-C3E1137A82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36" creationId="{B56BEF8D-5181-50BD-F181-90845D76DA9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37" creationId="{618E7F98-9505-3C6B-E980-2F8AC8B22E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38" creationId="{776EF25A-304E-B2FD-0E84-CB9C765F4E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39" creationId="{46E26C02-7F1D-EB3A-C198-89C2AFC8F6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40" creationId="{112159F7-0300-18B7-20AC-7C2AA5996A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41" creationId="{DA1E348A-883D-4D40-BC47-FA99B853A70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42" creationId="{ADF597C1-AFFA-58F2-4CBD-33A0F82D5D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43" creationId="{C61D4597-1994-E1A1-A4C3-6CC7E07125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44" creationId="{F5DEE3C5-8658-6CFF-3696-F05FEE0F61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45" creationId="{E76C2212-6120-A980-A99E-AAA32FA5156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46" creationId="{514AC727-9103-C163-2F81-4103D0B053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47" creationId="{A6D59C4E-70A3-3B7A-E221-F5017EF9AE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48" creationId="{2A596B75-4F19-9565-53D2-E6127FE475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49" creationId="{4F88CC28-E5E9-6860-7E70-4EA780F835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50" creationId="{9796312D-F6AC-1716-3441-9F86FEAF9FA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51" creationId="{EFF95348-A749-1C7C-E514-F4EC247F87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52" creationId="{715536C1-3603-EA66-8F65-E7602359FD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53" creationId="{C5AFDB3D-5B26-AAD6-CFCD-E88E5A66651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54" creationId="{7ECC3FE0-D558-E996-AAD8-1E5A8B7C6D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55" creationId="{54F5C9ED-6535-27B3-BA51-09C7830DF5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56" creationId="{7727DDC3-AB50-0FBB-9CD7-B9B58D1D8A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57" creationId="{AA35A817-7FFD-8530-8030-F395221807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58" creationId="{F7175782-836F-79A4-9980-6D4F540397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59" creationId="{47A1153F-3A19-CBE9-F13D-DA7420061DD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60" creationId="{F0F3B816-EB6A-2612-94C1-E861DD826A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61" creationId="{E06D2A94-01B0-BD65-9A0E-7FEA994CE0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62" creationId="{07CE6E99-4CF9-F950-3A10-492CAA4E32A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63" creationId="{D914160D-C153-79BD-AC6F-AEFFDBBEA52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64" creationId="{525BE25F-B8DC-5B3F-608A-FEFAD9F65D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65" creationId="{3F418029-A2E8-FC3B-2F28-05EB0139E7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66" creationId="{4D4641BD-6845-9B85-8590-FBBA2B3D0B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67" creationId="{1C45A491-011C-D57F-3358-2D43B075A82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68" creationId="{959689B7-6123-7E6C-DD17-8BCA29A202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69" creationId="{4F3552CB-2244-3742-EEC3-F1D64136E80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70" creationId="{ABEE903C-3FC0-BEBA-4F1B-375D59623D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71" creationId="{DF3A0EDA-763A-2178-931D-4D26530168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72" creationId="{2D2F69F7-824B-1D8A-4A92-41D057E23C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73" creationId="{6F512569-F512-C432-2A5C-4D357B1BBC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74" creationId="{58211D19-0293-A0F9-2DD3-8974ECACBE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75" creationId="{D12B0282-96EC-B0E9-900F-8F8A0266CD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76" creationId="{79D8847B-F873-48E7-DA58-CBE030ED80A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77" creationId="{C464D68F-4113-FEA1-DAD1-FF75662677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78" creationId="{540EAF65-84F5-D0B7-C2C7-F888D6F301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79" creationId="{92CB2CC8-2B39-F11A-8151-4510B994BE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80" creationId="{CAE37554-2697-E12A-5389-B6794B5C7A2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81" creationId="{FDE22980-3383-8416-A9CF-836854B620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82" creationId="{5D7FF0B5-0DCB-4AD6-B98F-FBDAAB05B2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83" creationId="{B32DAD1E-0EC7-A1C5-3C4E-C9E1D7B175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84" creationId="{1B777E00-9E6A-3BB9-436F-E6C6D6A101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85" creationId="{B2852014-633D-B6EF-D955-4C93E47476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86" creationId="{1D776289-1BE0-77FF-85FB-EA2B5C7125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87" creationId="{230FD5B7-1652-3F43-D572-32A9663C30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88" creationId="{B858ECFC-F9CE-1AD7-7DE4-A6DA868643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89" creationId="{CC302B84-CE03-A0C6-5CFF-E078F0A3E7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90" creationId="{6E1E3058-7687-DCB1-2446-F02A3DBA31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91" creationId="{1813C374-C600-BCAF-7F78-199F826DC53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92" creationId="{BAD5626C-E062-5FB1-015A-9970E9ECB6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93" creationId="{B4860984-D5A5-855E-3357-17D333FB0ED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94" creationId="{4808A71F-AB13-2079-FF6C-144DC66E2B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95" creationId="{8011BC45-4D25-244F-9A85-13102580FB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96" creationId="{67FFBFA8-1000-CD63-FC43-B495DC745E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97" creationId="{ABB06E1D-6DAC-4AEC-920B-45B2FF1E58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98" creationId="{AC91D7E5-5F19-474A-B9B1-CD4CD1CAF8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99" creationId="{3EA866A0-2D29-0A99-245B-7D30CBDE9C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00" creationId="{CA874F15-92EB-EF96-2ECC-D179D4C184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01" creationId="{608C7520-131D-AA98-CB8E-A7A8E6E3C9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02" creationId="{E1E86740-63F6-31A7-F4EE-0894C240B9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03" creationId="{F92E5883-5C9B-D783-A2DA-FFAA2C4F5E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04" creationId="{F6915A68-B4D0-8CAE-1005-8B17F8AF27D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05" creationId="{4996A5D7-46D0-DD19-DF05-5E7171EF62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06" creationId="{0D0D2DE4-6D60-F182-830C-C4C1935466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07" creationId="{DF3AC884-8F30-6421-167B-6990B40FAF6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08" creationId="{3602D894-6D6F-FEDA-BC6C-B431A3E01A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09" creationId="{31934D5B-4FDA-5BCF-28C3-66D90FAA583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10" creationId="{223093D0-4476-C9B9-1D67-9E8BD1A689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11" creationId="{F2B520CF-731F-F6BA-B79C-F1C9709277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12" creationId="{00BBF53B-8E66-AA6E-3928-B8E7A5743D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13" creationId="{833903DF-9821-BFE5-1DF0-60C8E07B82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14" creationId="{66657EAD-AF74-70DD-BBD6-1075D66C00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15" creationId="{F8D8F0BD-F25D-746B-D9CC-9BADE6AFC8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16" creationId="{3F13FD74-763B-F55D-AAB0-400620BDC39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17" creationId="{1BBA7C76-DC28-7A3B-0289-1AFF27914C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18" creationId="{91439A75-EF99-ED2A-DA65-E2DB4C896D7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19" creationId="{A70454E1-10F5-998B-8D72-EC063FF34E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20" creationId="{52FCE82B-A687-A736-961D-80475AD1A9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21" creationId="{924950E4-C84C-13A8-E7F5-832144F806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22" creationId="{B27BAAF2-32A8-76C4-60EE-08DAA254A8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23" creationId="{9DD22F5E-4683-9ECC-C26F-C4FF5EFF09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24" creationId="{2C57BCFD-2B84-CE10-C1A1-5BABB72C29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25" creationId="{FB07E397-8E1C-56F7-CAA5-B0DA667A00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26" creationId="{160F519E-3E7B-2EDE-FC97-7301E08344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27" creationId="{96951EB2-124C-A4AA-A1F7-F8E5C03E612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28" creationId="{AAC77FF6-50E7-7034-2D3E-86B995770A6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29" creationId="{1D600A08-CDD2-BB5B-083B-F39C932A3D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30" creationId="{77546E10-46CA-67A5-CB9B-D4E1095004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31" creationId="{A5C826B5-91A6-9EA5-A25C-C3D7ACD210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32" creationId="{19148833-1916-0F94-1510-EC563456240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33" creationId="{FC21AB1B-509C-1AE0-A37F-B9B6266A55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34" creationId="{B963180C-C69F-65A5-8DBC-C5EDE308CB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35" creationId="{DEAFFAA6-2713-9145-6419-3FF2576311D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36" creationId="{40F2E7A5-AC71-F9EC-375D-61182133D7A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37" creationId="{03BE2A54-8D70-1DF7-EA5F-10855A20F3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38" creationId="{336B1AB2-2B91-FFBE-C592-21AAB27D78A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39" creationId="{9C055FD1-6D63-2EB1-437D-E00B151D32D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40" creationId="{C4D4A9A7-4053-C4D9-CC72-411364B799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41" creationId="{7A7111F2-8ED1-9182-5AB4-363FC15024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42" creationId="{A68B8115-BE61-623C-3751-C393ABE693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43" creationId="{040943D6-C31E-B195-5102-5962E99A8D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44" creationId="{4EF4C523-69AD-5F0E-7A20-DB1339A524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45" creationId="{FC275195-00B8-E3EC-6825-E110FF3B42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46" creationId="{AE978703-B990-4B05-DDAC-4C95A26CA6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47" creationId="{8A3AEA10-7529-9E56-5CD1-B2EEED9299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48" creationId="{7C8421E7-FA54-B94D-43D3-53E9CB331F6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49" creationId="{5FFFE2C9-22BA-8799-7856-0EDE33B531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50" creationId="{85D9C696-6EBF-1F4E-4DAB-B0D6AF9DEC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51" creationId="{0AA59BB7-4CA4-D336-F22A-0D4F7595CB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52" creationId="{1B078896-5050-5364-61E5-56255323A3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53" creationId="{26D8D612-BED4-8C68-F1CF-EAF7DBCD2F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54" creationId="{AC886743-3D65-219E-2EE9-A32179D3A9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55" creationId="{0EF3D9B2-06AA-7095-4BA5-37E096244C2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56" creationId="{07114E6F-E5F1-1225-D9CB-48BE6B43445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57" creationId="{C8AA3B50-560D-AA83-AAB7-101847BC75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58" creationId="{F717D78F-C832-7C42-21FF-610DD33F5D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59" creationId="{BF96C6C7-9258-6321-F33D-3A006EA040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60" creationId="{F9B97BEF-0959-5694-B500-669138E88DA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61" creationId="{CA078BDC-E006-8B21-F444-751F37E8A4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62" creationId="{EB50CF2D-2EAE-EB0F-FC80-8002974CB7A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63" creationId="{FDE3A59E-0177-B655-AEB6-80579777096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64" creationId="{2E0085EC-3574-882E-DAD4-C08988D157A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65" creationId="{01101A45-AB84-6D85-4534-792A48A6C0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66" creationId="{DE0BE17B-5BC0-1295-7159-F24F5714CC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67" creationId="{AE2B0EF0-6C7A-E1F2-9C19-B7960BE87F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68" creationId="{9627B372-C9C4-6A2D-41AE-ECBE36CCA1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69" creationId="{B6DBFC2B-A5E4-F007-373F-79F374BC27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70" creationId="{60B8BEB9-65A9-025B-78B6-0230F101E4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71" creationId="{887917FE-9936-A2A9-08EE-D0DCBD4F60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72" creationId="{37BAEDD9-126E-80C2-F197-DB55B34C8E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73" creationId="{0C02B1A5-A7AA-1606-24B6-0D285949299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74" creationId="{0C9F1AE6-3DD9-1041-22CA-A2530DF3DB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75" creationId="{9EC1B547-5057-66BC-DF00-912B49FEE6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76" creationId="{2D65E2A8-599F-E384-47B3-00574CB7C8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77" creationId="{88A5B99E-3482-CEBC-FBA8-55D07305CF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78" creationId="{98157921-0F15-CB52-D804-5397C5110C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79" creationId="{14332EF7-75F2-64D4-1E0C-95EE1DB946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80" creationId="{2E126619-85D7-4172-B60C-CDF6D33A0B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81" creationId="{38F01B6E-D8FF-D685-5B2E-3836F5D23A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82" creationId="{28212D44-039F-FE60-91AE-8E3B3A915E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83" creationId="{EDE418E6-A7BC-69D5-EDAB-15FB822E02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84" creationId="{E7685737-40C4-FE69-4B2C-22DA9A49882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85" creationId="{F7B367AA-8654-93F5-5BE9-4882EDC13C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86" creationId="{CF7328FF-D5EF-9ECC-8FF9-02EFC0D5CA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87" creationId="{774B50D3-438B-3C7C-0941-9D569E4D00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88" creationId="{4DD3F5A5-7B53-4624-3DB0-8A7F05B536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89" creationId="{940B20F2-920F-EAAF-32BA-4689A450FA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90" creationId="{27A0CDB6-060F-8EBB-AE24-4051DBD77E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91" creationId="{0E0B8449-5B38-4F7C-A78E-6A030B197B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92" creationId="{CCCC5D44-1BB9-716C-A614-77D32A8498D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93" creationId="{735EAA19-289A-5F99-E0E7-06DCD0590C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94" creationId="{F514B8B0-7598-6E0A-65E5-51209B7D90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95" creationId="{A1A2B8C1-31C3-4ED9-31DA-BFDAB47E9F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96" creationId="{2AC7BE42-9E06-D65F-1202-5AFB1CE2ED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97" creationId="{8BDF7B95-E054-E977-5A29-C955E0E1F2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98" creationId="{3AB760E3-3788-BE42-3E7A-789D4499FC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99" creationId="{5289EB1B-3786-14E3-D3A0-3FA62D84AC9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00" creationId="{5026298C-BEFD-5F98-3D59-03E5C02E4F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01" creationId="{C75CAEDD-696F-68B5-F3EC-5106C4F558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02" creationId="{AD1DBA36-A49A-43E8-3EEC-B9C9FB2CB2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03" creationId="{8BD67CD9-4436-FC73-E502-55633DDF09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04" creationId="{4E7CCC30-F25B-0DEB-C6F2-701F6DF678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05" creationId="{DF23AAD0-3717-2976-254E-C9FE3D9697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06" creationId="{F32F4363-9FC6-5BB9-D9C3-0B593F5481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07" creationId="{E61ADC58-FD75-4126-BDA1-F26C2E5899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08" creationId="{6D36A400-312E-DA35-0B23-E88895DB05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09" creationId="{484DCBA0-CCFA-C19E-D1F8-B75A0C18CB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10" creationId="{9AFBE54C-5B19-7328-168D-69A196D839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11" creationId="{ACA9DCD5-20FA-5A54-D6EE-F9CEA8CEB26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12" creationId="{57B9D1BC-729C-7877-7035-ABB703E484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13" creationId="{2800DE00-A5F9-0270-74F2-AA6FC8E6A2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14" creationId="{955D88D5-1EF6-4210-B352-E28055F60E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15" creationId="{44852302-9F11-FA15-C93B-1C330A64CC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16" creationId="{F7461F75-A6BA-71BB-6D41-503BD20D28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17" creationId="{3E8ED304-3A2D-E2CF-6D5A-CEB0096F7C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18" creationId="{6B9F75EF-E201-BF09-9D7C-D2FB2899DF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19" creationId="{F62F4855-F0DB-C900-7A31-F7DB8602A5F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20" creationId="{7C9CC4BE-7432-11D4-135B-C4138A2D94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21" creationId="{6382A399-467B-6446-773C-44A5F87D025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22" creationId="{28E5AB07-AD3E-3A9F-8470-91C307E92ED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23" creationId="{0554245A-3245-4AFF-B696-88098008561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24" creationId="{55410490-B6A0-A48C-D350-15C0616BAA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25" creationId="{B20EA71C-B0CD-772D-9903-6B4110556BA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26" creationId="{26B208DE-4A11-12B5-AE4D-28523CAC79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27" creationId="{17C478A2-8669-97B6-064A-4DA4F30A57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28" creationId="{1F51218A-FB44-773D-1A22-673CA04DFE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29" creationId="{7BB357C1-0E14-B730-2B2F-3D357ACC13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30" creationId="{2C7C27DF-8FF5-1BF1-5093-43A56BF74E2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31" creationId="{D74C4A2E-62D9-5F41-84C2-73AE68C2150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32" creationId="{9E0DB2D6-2A73-FC12-CE0E-188CB99628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33" creationId="{44ACCFDD-BC05-6C9F-59BE-681F6A23E22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34" creationId="{BA08F84E-88F8-80EC-8150-B5988E4799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35" creationId="{5B0957D9-FC82-7C32-0462-4D35C361D1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36" creationId="{4CE94C21-6A9A-05B6-BC26-2D9823475F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37" creationId="{5057ADF2-A413-5556-C618-2024D17874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38" creationId="{995B5139-C773-72C5-E9ED-11AEA42770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40" creationId="{D7C135EC-25E1-D0FE-3721-D280AB389C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41" creationId="{2F9C1CD8-0B56-880C-A84C-49D85E26F3B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42" creationId="{239145CA-AA08-AEF1-1995-B1D5413722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43" creationId="{3770DACC-0557-52B7-B391-17432C444A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44" creationId="{551F71A7-3439-F988-99C2-170EED4D4CA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46" creationId="{3773052C-2007-EDAF-5007-2C2A3F1D23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47" creationId="{B5C63250-9AB5-27F5-5C91-7465E42E1B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48" creationId="{46EC25CA-629C-05AC-E0D2-2E107DA6EC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49" creationId="{6FE5EE3C-FC2E-2D74-FAA1-0BE10AF592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50" creationId="{F12C57C9-82F8-F201-5F5F-0F6F063A6E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51" creationId="{8AEAE919-97C1-8A8A-86C8-2D7ABEB589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52" creationId="{1D12578E-316F-DE0A-F05A-8B4D8206A8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53" creationId="{AFBA04B0-A18B-DE1B-5DAD-7327615D53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56" creationId="{8F4ABC11-EFFB-E80D-45C1-969A59E1F10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57" creationId="{7ED9DE78-096C-28E0-BF2B-9DDA3084E7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59" creationId="{761E722C-CB20-241A-1EE6-07F7396A6E9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60" creationId="{3CDB561D-26F0-FCF5-9E5D-05115CF2D7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62" creationId="{9B5816E4-5989-6D4B-61D9-E51809E569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63" creationId="{AB31464A-F06F-EB16-76DA-8FE6DD1C96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64" creationId="{0437901A-3438-03C7-FA8C-90C38DBE1F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65" creationId="{913B8D13-0F65-E85D-84D2-C8E03507D3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66" creationId="{0C7AE864-DB8E-A19A-2A14-002416358F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67" creationId="{39140BE5-58B2-4303-6FAD-03F9CD8D62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68" creationId="{1B96B8F4-61B0-1D59-0121-6358D33312DC}"/>
          </ac:spMkLst>
        </pc:spChg>
        <pc:spChg chg="add mod">
          <ac:chgData name="Yuanyue Li" userId="62878614061aa2c9" providerId="LiveId" clId="{07866A88-1955-45B1-832E-7033D90E0484}" dt="2023-08-24T07:15:52.821" v="846" actId="1076"/>
          <ac:spMkLst>
            <pc:docMk/>
            <pc:sldMk cId="1238350672" sldId="377"/>
            <ac:spMk id="9973" creationId="{5AD3DD97-B7A2-D975-C566-6638E5782EEE}"/>
          </ac:spMkLst>
        </pc:spChg>
        <pc:grpChg chg="add mod">
          <ac:chgData name="Yuanyue Li" userId="62878614061aa2c9" providerId="LiveId" clId="{07866A88-1955-45B1-832E-7033D90E0484}" dt="2023-08-24T06:22:36.576" v="565" actId="1076"/>
          <ac:grpSpMkLst>
            <pc:docMk/>
            <pc:sldMk cId="1238350672" sldId="377"/>
            <ac:grpSpMk id="3" creationId="{67A50653-9DA0-C6AF-1A0E-E3322B1BA70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4" creationId="{A378BAF4-D571-23FD-B5C3-745EAF7DC25D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" creationId="{5E48AE4C-516C-F69D-950E-D724080226DE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7" creationId="{2F6740B9-89D7-AE15-6DC6-44F0260821F9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6" creationId="{D98C5A52-EF32-D41D-A1B9-0EBCBC15B46F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7" creationId="{0BAEE49D-0ABE-87AD-B6DE-C407EDC1F26E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8" creationId="{7F1E2EE4-948B-A290-C969-0A2C840A42BF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32" creationId="{C6F29861-9845-0C55-AE69-0B819115CF9A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36" creationId="{8B3430E2-8F6D-EB16-503C-8C8A279A909E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40" creationId="{C554527E-B5B0-B4B8-3A2D-774CE651B192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44" creationId="{20081ED4-5AA5-13FD-4702-1573BFEE7713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64" creationId="{43F004E7-D187-3612-55D8-3D6382F64B22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73" creationId="{D6C0D1C8-31B5-8D41-F923-2909C97C0DA2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74" creationId="{C06AFBAA-9F44-C8B3-CEDF-5C1CB7FD9AD7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77" creationId="{44EC4A99-E297-131E-582A-47143EB294CC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0" creationId="{F39DC3A2-BB52-B987-DA81-B24E839D6FE0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4" creationId="{FBF1C4E2-B39F-D293-86DF-C57F32BB8BF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93" creationId="{ACABD189-770A-3773-7FE4-71E252C18865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94" creationId="{FF9B8EF8-2F38-9FC0-9314-BA0BE738E87E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98" creationId="{0C40FA84-DEB1-8B6B-2C95-D9A32317D532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02" creationId="{E0949BA1-9185-B8C3-4B21-7A8F62C0A143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06" creationId="{B2C2BC6E-FF38-3744-294E-181C0BA28CC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17" creationId="{D6F471E2-3F08-4F77-F0FF-FB423398462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25" creationId="{32A43730-76E8-7354-8F77-E94F1E6B80FF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26" creationId="{8D4098E4-FB4E-2FE4-F178-2066FDB736F3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29" creationId="{C2CD0D90-5FAD-5C33-2996-68F9C4B3AD65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32" creationId="{085B4913-09E4-905A-530D-E0BA4A111F3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33" creationId="{C5475668-8BBB-805E-9EF6-8D2AAD04700B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36" creationId="{6839D679-6B8E-7E95-D645-CA0F01E0B2EF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2" creationId="{266F875B-BF59-48B8-1892-7AD7E9C26B7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5" creationId="{0D0650EC-8276-9CCF-AD45-AB40228A6550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51" creationId="{375AD35E-10D1-6DE9-9D42-7BF8EC8C14E9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54" creationId="{803F9355-001F-2481-4FAE-0B276A276976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60" creationId="{0DFD4079-ED00-3F59-C2C3-EEB422574C70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63" creationId="{4E9F5232-544F-0C43-762F-A2D2B8B58912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68" creationId="{0C5662CF-ACCF-088E-4C5C-0E807080C1D3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71" creationId="{597AD35F-0B75-584D-7E35-F318C07C06E6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76" creationId="{8E0E4170-3DFD-6A14-2DBA-DCC3622577C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79" creationId="{1ED32914-5369-E282-E7E8-72CC06B3F368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84" creationId="{A7EEA55F-E554-4309-0160-76FA6545B53B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87" creationId="{DCA13CFF-31C1-5130-B4B0-C47C3437F769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92" creationId="{29DE50C0-6247-6924-0565-00F38E0ABDE2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95" creationId="{B3999407-4C6C-1B4A-8DB3-9664F6F2B518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98" creationId="{191EE131-412B-12D4-86FE-58A59E4DE7A3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01" creationId="{48572DC1-E452-8C44-ACB4-DC9F1AF29EAD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04" creationId="{6C0E7975-E4F6-CCA8-664A-596101B6FC06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07" creationId="{0A36C9AB-7D44-EC5C-BE0D-6FDE0893E513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10" creationId="{3A70DF6A-749C-5973-731B-179D02152781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13" creationId="{FD76C588-00E1-CE5F-73D6-1AA1A03C206C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16" creationId="{875E7194-07A0-E23A-2AF9-12ABFE9FDBCB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19" creationId="{AE357E3F-5F7B-6738-9D87-554ACAEFD6C2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22" creationId="{5BFE980E-2682-513C-11BD-8F4DFE6016C7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25" creationId="{097A7D6A-11AD-D029-A627-2E53EAFFD621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28" creationId="{34F288AE-D2B2-A5BB-F9AC-2D1A0A6E03FE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31" creationId="{A43350C0-DC10-D565-2F35-A7C65414C9F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34" creationId="{D7BB248A-D456-309C-EF8A-E09D9754E2AB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37" creationId="{094FED2C-425A-0583-8121-BEA2AAB60D19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40" creationId="{C0CCA28A-00A2-BDFB-A431-0EFCEFB5DC11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43" creationId="{6BB9992B-3BD0-8650-36E8-ED14BDA1854F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46" creationId="{F99C8B55-8944-A01D-CDFB-F69138075BD9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49" creationId="{0E404C7F-908D-6840-B6BE-45A71713C34F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52" creationId="{9764FAA1-8256-C668-191D-B50CF684336A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55" creationId="{438E1746-42EC-A950-3116-231EAA1B2250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58" creationId="{287D25B8-66DD-47C8-360C-791EC950EAE6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61" creationId="{8EB9DC3E-296A-B25F-6617-5C063E15862D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64" creationId="{AAA462B7-D1C9-F078-2AB9-19260D3FA9D5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67" creationId="{D66941D8-511A-E9D5-01CD-85313960C9D5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70" creationId="{C6C68930-C6F2-526A-B0F3-034F5A533A70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73" creationId="{FA4EC1BF-30C8-5621-5991-EFAD694D48BD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76" creationId="{C7EA61D8-B573-29D7-804C-E2E2367EAE9B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79" creationId="{BBCA4FA4-9939-0B5F-4DFF-1D74CE9CE24B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82" creationId="{A51051C0-A50D-30F7-D69A-D929B8045BE0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85" creationId="{6C4CA648-0E0B-DF2C-01FB-96F16D14AB2D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88" creationId="{0C7B1595-E305-9272-5D8F-BE4BADCE5CB9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91" creationId="{EF124FBB-3685-A74F-BBE2-DCAC122BAC45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94" creationId="{87165242-BDC0-2A8B-79E3-A350D6769B58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97" creationId="{4BA937B2-0A4C-94D3-1502-D665AC6F1147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300" creationId="{7CFA7ED3-4B03-6FD1-3E4C-EFE8278BDC7E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303" creationId="{26857E44-E459-2300-E9E9-B60F40673939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306" creationId="{B9D9183C-50BF-D4C4-1F7A-DCB6149F0D33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309" creationId="{A9A9D6CC-C299-43D8-1E40-80214E9376B9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312" creationId="{DB761B12-47A3-B2B8-AD35-0734D4B1E196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315" creationId="{6228599A-3678-FBA2-8169-DA5226590118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318" creationId="{B7DE7161-DDC7-19CB-F04A-17A471EBC256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321" creationId="{32AE11B1-8F67-74D9-308A-4C9E047E37A6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324" creationId="{422819D1-C1EA-580B-266D-4C9279348BB2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327" creationId="{A0DE096C-28A7-8173-114A-10868189E76A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330" creationId="{D5A56FDF-E80D-C670-391C-D35F5AD3303E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333" creationId="{F552A0FD-B39F-AA15-0963-24F00336F1B2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361" creationId="{7C28BFBD-5604-058F-9F43-94A9A78CC6CD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462" creationId="{B8388E69-93B7-CAD8-BA53-1B136808C3EF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63" creationId="{D17B631A-2BB1-4A34-DDB8-B6E0460DAD51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664" creationId="{6B05E6F7-E7F2-EA55-C6BE-DCC2AE1DCB70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773" creationId="{7B914E57-E499-DE6F-65A7-719AA7DCBDAD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774" creationId="{15AE8AA1-1684-85D0-E654-BF3B4C2DAC17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777" creationId="{9A5B9919-39C8-8030-3BE4-3657A5415616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780" creationId="{CF33B6E2-F986-0D51-BEDB-661D49D8DE72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781" creationId="{7C0644C8-DE1A-DA0A-1BF8-91F9EC4FEAD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784" creationId="{BEAB7216-3326-9738-A232-90646BCDE419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787" creationId="{95EF9C5E-B33D-4DFB-FF83-E7D937133A68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790" creationId="{6C7CB6CB-A906-D91C-BCA9-CF19F2E32DAC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793" creationId="{52B20835-227C-ABBB-1FB9-C8838243CB6B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796" creationId="{996F5DE9-23CD-96D2-AF49-BBF77F946812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799" creationId="{9B899951-D203-C6D0-6AB9-78DD842E2803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02" creationId="{3E8DDA11-2A6E-8D20-64CD-3356182A4A7F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05" creationId="{CF5DD14F-DABB-B7C5-71D3-977B832E2DAF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08" creationId="{C56AC8C8-2D03-CF8A-1F33-7BD151785389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11" creationId="{48607589-C4AE-16C0-66A1-1416C9CBB0FF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14" creationId="{D73AC26B-3E60-0656-4CF2-BB0C7C0FC88E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17" creationId="{B959465E-3DC4-F869-3801-616A24916BE8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20" creationId="{6C7783C0-D9D8-6FBA-4D16-9C381913859B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23" creationId="{D3494CC9-025C-E90C-F36F-B220472E4647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26" creationId="{6EC347EF-86E7-D222-25C5-C522A917E0E5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29" creationId="{19CDFBC6-4740-4F2F-5262-EF417D56DBD0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32" creationId="{EA336E90-EFE3-9D66-9271-2B61706CC1E3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35" creationId="{0E55F32F-2BF2-FFD9-71FC-9B7BCEB480A5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38" creationId="{77A128E1-17C0-A96F-682C-6915115C8EDC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41" creationId="{17EC9440-8640-925C-C521-984C7C9BB077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44" creationId="{7E04DA45-FBA6-9F33-27D9-BF2C023CB4E1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47" creationId="{0C5ED1C7-19CF-0F9A-FE56-09284C1C14C1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50" creationId="{ECF95AC9-B30F-D859-2079-4E54E26DF17C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53" creationId="{985B7898-E64F-B032-5B81-691005CC8C71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56" creationId="{C0CB9FDA-20F7-BB63-35E0-560772A29F3B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59" creationId="{1D3907C8-2E7D-FAB4-E3C9-FCA68BA30BCB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62" creationId="{C48C1C6F-C1C3-7867-8D67-900E27883FBE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65" creationId="{44B09E31-DF8A-FF1C-AFF4-E80FBD3AE7EE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68" creationId="{9B70985B-9128-F2E7-1F9A-63ACCB480E7E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71" creationId="{481571A3-9915-FAD7-39B0-F39238567191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74" creationId="{276DBA5D-78E8-F167-5A9E-DA1CC7B80465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77" creationId="{C83438EE-4766-896B-A9C7-4B0B5CBCD9ED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80" creationId="{9304FDFC-6CD1-0825-C68F-B56BE0D0EFE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83" creationId="{D4A3ECDB-03B5-07E8-2F1E-D45EE668799A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86" creationId="{8091F244-5AFA-DA43-40A2-6E0CC9ADB9F0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89" creationId="{9C37A3E2-F1C1-1B57-2B13-E9D3EDCAA8E9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92" creationId="{F6A74240-E88C-1551-64D5-82A24E5CDD8A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95" creationId="{DDB09E8C-69ED-E73C-82BB-D56086C482A2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98" creationId="{EF397241-D977-6A4F-DA35-81355DD9B311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901" creationId="{08A7907A-35F0-9BCF-71E7-61FACB51873D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904" creationId="{048C4461-0CF9-D4B6-2191-2FEE80400EBA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907" creationId="{5F44C71D-FBCA-9E96-5C9D-A12CC6FAB7D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910" creationId="{9DD777CA-D5AA-DE1D-9170-916EAD687912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913" creationId="{8DB57C0D-6A4B-3C00-A7D8-A4A3A8EF0B6C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916" creationId="{3E3CFCB6-B854-CDE2-529D-C14D88E990CA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919" creationId="{BFCA2C91-FCD6-EC64-2BEF-20CB86E83FD6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922" creationId="{2DAEF52C-6C64-924F-BC19-6897D5954FBD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925" creationId="{C5D135B6-C9DB-D59E-5F15-57928809527F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928" creationId="{57ECAA40-12C0-F5BC-0FAE-F10A2BDA59B1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931" creationId="{11ED7039-AA75-7911-41BB-D1FAE1E9CF61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934" creationId="{A758EA54-68B5-3B86-1E54-21C28C4BD372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937" creationId="{04C3FC0A-5ECD-AA95-90A2-A34BB37F352E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940" creationId="{BF171A0C-1865-5C82-89EB-ACA2FE961442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943" creationId="{D127A8DD-9AF3-A74F-FB0D-83DA427F022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970" creationId="{9B0FE8DC-7D02-4186-4FD4-17E70592807E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071" creationId="{12D126B1-FE88-9EB2-4642-9BB414573473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172" creationId="{8665FC72-AF5C-8ED3-51C8-EB2C588D6B46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273" creationId="{A4531593-92D2-768E-108F-7F27A07763D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382" creationId="{CB679D6C-1C52-3FB8-39C6-E29D40102472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383" creationId="{9EFEA8D4-D24D-15E1-8C40-B52BBB444E77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386" creationId="{13548DE3-964A-75D6-D88A-2045644641D2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389" creationId="{88BC0DA3-5095-8202-6183-031AB4DF58CA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390" creationId="{93993C2D-129B-8987-59FD-88A20D63C221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393" creationId="{5727F168-6422-D110-15A8-47CE9452755D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396" creationId="{4F77616C-DCAF-FDDC-0989-26B182CA4BE5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399" creationId="{D671511E-2AE4-076A-3956-E32F25E139D0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02" creationId="{B3BBC23E-8E3E-6901-EECA-4FE44A8440F3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05" creationId="{9C77AE87-A9C4-ED03-5EB9-C606BB7F539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08" creationId="{258AFDEB-CA8C-3583-A207-A896E9B61AB2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11" creationId="{6854B7B1-EE74-42D3-B6D0-7CB87650729A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14" creationId="{3BC1E74B-75E4-CC98-8CFA-205A7F198920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17" creationId="{809D50F4-A3EF-673E-02F8-DB0DF981FA6E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20" creationId="{ADB3D3D7-62EA-D703-9C0B-91D60C99EF5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23" creationId="{5D500EF6-E2B5-21B9-876E-0ACF8A324D1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26" creationId="{7EB46F0A-7F48-E8E7-CADF-67CA571ED990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29" creationId="{3BBF45AC-1B1D-0A73-F05E-32FB20648519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32" creationId="{C4DF632D-AD1C-DEDE-B3B2-04CDD06CE80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35" creationId="{7590A8C6-7BC9-E84D-B656-AE1BC0041BE6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38" creationId="{3EB3E074-20E6-C68F-2FCC-4079E076B012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41" creationId="{42532601-5AE0-A960-C8EF-FE8E82845ED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44" creationId="{F0181EF9-B6F7-2AE9-BBAC-281A5396EFA8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47" creationId="{9D502151-B92F-E0D8-2332-CF7823FB97EB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50" creationId="{5C46412C-A5F3-4513-A207-859F9F2B5C10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53" creationId="{F2A7ED63-867F-EBF1-1C81-D302D4368CA9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56" creationId="{4F74514D-01C3-5CBF-D230-01EC511AFF31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59" creationId="{50F3DEB0-8FBB-984D-C114-3B04E8E942C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62" creationId="{8389AE03-E327-619E-088B-CF1D5984953F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65" creationId="{69584BAB-2A7B-0FB9-243F-00EC720D8CF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68" creationId="{ACB636A6-97C7-BFE1-F861-63E9AB20F23C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71" creationId="{C023FD2B-69AF-9696-7A36-33BCCAC8125A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74" creationId="{0D674B1F-896E-5A8A-B695-9D41FC294C55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77" creationId="{197F9F8F-F68B-3571-FD3E-814E3859408A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80" creationId="{D2ACABB0-5AC4-478E-5C04-D96377815B22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83" creationId="{0AB42B7A-C989-0800-590D-3C686D1383AE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86" creationId="{BA400172-D062-3AE1-3429-C6565BA50B1D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89" creationId="{DEED0105-F1CF-D480-92F4-43D7E2D3FC8F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92" creationId="{22BAB5E9-C497-5466-6423-ACB2C4BF819E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95" creationId="{59FD0569-62BE-234E-B5E1-1B5BFB0134B8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98" creationId="{F9D7D985-D936-7E04-0DCF-7732908E7C9A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501" creationId="{55B479CC-EB17-D479-738D-C973957725E8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504" creationId="{6AE593CC-6A70-2619-7E0B-C7B594978B2A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507" creationId="{EAC3F350-87A7-35DB-EFFC-5A61BA27BFD6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510" creationId="{E38A0F9F-025B-FD5E-5C74-0A869F22F883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513" creationId="{0A2A10C9-5DCE-E96D-9AB5-E1B0BC1085E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516" creationId="{25A714D5-DDD5-BFB6-A9F2-2D2460A823FD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519" creationId="{CF1807E4-98F1-0F21-908D-98103F191398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522" creationId="{024609C9-DC7E-B947-5515-F2DF7B75642C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525" creationId="{3EF41381-63DE-37E1-39B7-F1A2A19A5FE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528" creationId="{380D559C-9227-D254-833A-07AB12DB2FE1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531" creationId="{6C73E301-5B6E-FAE9-348E-650DE8EDF680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534" creationId="{EC15F131-51C2-AB38-F0F9-93529B6AE6FB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537" creationId="{16D79B54-AA93-6D58-089F-25021B6F4061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540" creationId="{F7AC80CE-2103-776D-BCCD-D4E6D9E7C7AD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543" creationId="{5FC79A71-9DBA-7BD6-0E74-783350D8FA97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546" creationId="{79C74891-018A-7B83-E08D-322A39D6223F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549" creationId="{AC9D3FB2-9DB0-C21B-BD42-35859565C60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552" creationId="{4F1F96A2-25BF-DF63-7E3D-6367DBCC3AF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579" creationId="{9CC46B7C-A2E7-24D4-E0D9-350A9E323A66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680" creationId="{657F04A0-8B21-4400-B306-00F351360480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781" creationId="{901792F1-6481-E087-220F-CFB529A590C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882" creationId="{71F3AB77-2ACD-09D0-0270-16B225FA4F29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984" creationId="{40BE4797-013A-65A9-041D-56BB482CAD37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986" creationId="{11970790-FCB8-D686-1D82-A488A8645469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987" creationId="{15CDBD6C-E667-B63C-0E13-DA01512289B2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990" creationId="{A3763C34-4EEF-73E9-1FEA-418BB0E6DD18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993" creationId="{034F844D-2C2C-B41B-F113-DD7F3CFAC2FA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994" creationId="{51708ACB-C72F-1F7F-744D-D633B9E1291D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998" creationId="{4FACFF0C-9107-6AF8-DC4F-EE4B4E979767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002" creationId="{66246D41-7611-10BE-2E48-76F5447DDB80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006" creationId="{168D5337-D008-0A12-22B3-AC8F5351B215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010" creationId="{79A7D5EF-536F-1402-F892-200B982FF738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014" creationId="{9AD5ECE0-9FFB-2778-6697-08C1CE01E97D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123" creationId="{779929F7-50CE-3658-FFD0-73519AF264EB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224" creationId="{A260B82F-5068-6B16-6575-7346DD6587AA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325" creationId="{824DA202-F39F-A8B4-C6A3-5C0C4513425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426" creationId="{A7E163DF-E16D-2278-FA29-F8A4DAF137C8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435" creationId="{BA8E8E07-21B6-E320-3408-7738F4037C70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436" creationId="{B834ABF0-C7FE-0198-0C4C-76D7CF42D28B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439" creationId="{AC063EEA-2D98-1925-A177-4ADE9253D73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445" creationId="{9FBB728B-5511-7EBD-CE36-BEEFD528E50B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448" creationId="{11F362EF-605A-469E-E079-9DAE458A4EA7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454" creationId="{5E2535C1-2E3A-C2D0-BBEC-F2B21CB23100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457" creationId="{C9D082BE-AB6F-63D7-6CBA-0D9E4C920462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463" creationId="{7C85779F-36BA-52CD-9C18-AD3FDE4685AD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466" creationId="{88CA7C4A-82D3-5CEF-F1CB-E37E1A7FE37E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472" creationId="{40EF28A8-230D-246E-43DA-65E51BBD7F93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475" creationId="{35260C02-D1C7-A4DA-927C-5ACFFC2090F6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480" creationId="{5D68DD2C-C2C1-57A9-3075-92470B5A7F41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483" creationId="{DDC04AAB-D23C-E796-B6E7-9EE36CB844B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488" creationId="{BBE1CC0B-E705-EAC7-BD67-5D54F4165CDB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491" creationId="{C671CCFB-9F16-953E-1944-E906A316A621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572" creationId="{6A9D8C8E-E7C1-FC94-5A17-D46166F64451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773" creationId="{74CC847C-423C-2402-5255-653C876244BE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974" creationId="{F47B95D5-9FFD-A76B-40FB-C86D3AA8295E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3185" creationId="{9C75CFD5-FACF-3461-E2D2-DAF8EBC85DD5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3186" creationId="{3C951AD4-687E-8C36-3742-903796C6362B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3189" creationId="{9AFCB998-891A-17A1-0E66-4332911CC51A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3192" creationId="{45AA0F94-939B-E4C1-86DB-A7B8413AE4C9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3195" creationId="{B7A0384F-DF62-3BC5-0746-079A722A011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3198" creationId="{5EBFDA01-C9FB-85DD-DF9F-6BF4590C2D2F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3201" creationId="{8E9D683B-CFDA-94BF-8438-798DA4F2039E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3204" creationId="{14FC977E-44F7-CF3E-6834-BAFC69A94733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3287" creationId="{7F1B4AA3-9E8E-42DA-9B67-5E937403894C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3488" creationId="{FD5AC179-4E59-FA8D-F2F7-221A1A14DD0D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3689" creationId="{DF3EE565-D1A6-AE71-B269-64C423486903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3890" creationId="{C8575FC7-81A9-048A-32C5-73B9D8613AE7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4101" creationId="{41E7A37B-2723-7AD7-71F2-D3424B3495F7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4102" creationId="{20062A23-FA35-150A-3A78-CE2A43DDD73B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4105" creationId="{B2CBAF45-8314-B68F-B6E4-A42B4F0E49AC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4108" creationId="{51A8C949-7C65-1705-C0FC-6865B6C92A0A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4111" creationId="{18673A64-AE2C-DAE6-DE7A-FF6F04529DBE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4114" creationId="{75342CDC-1970-6EE2-679D-D2E6E9CD2B32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4117" creationId="{C627E88C-A8DA-E0CA-0A28-673B8FC9D93B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4120" creationId="{00BCB7EB-101E-C379-3828-51151DBBFEA8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4203" creationId="{2BE9ABB7-4F93-B852-8D25-2505305C39FE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4404" creationId="{FCE31700-0031-6FCB-224D-3B5C3E088E27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4605" creationId="{C7C13FC0-8E89-08F2-EEE0-B70CDFDAB13E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4806" creationId="{5B6C7DA2-DAB5-6B21-6B3E-9C3493E355DB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015" creationId="{F9EF80D4-F0FB-9C35-3B53-0E2655652ED0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016" creationId="{32445B1D-0483-84C8-D73B-ABCB9C720168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019" creationId="{0DDA58C8-849C-7785-9D5C-7ACD12DA4011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022" creationId="{9F0BE7F8-0439-3014-EB12-8C0102AFD4DA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025" creationId="{AE75EAC0-DC77-FEF1-EE76-D92210CF9CE0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028" creationId="{1EE6DFCE-CDAB-D6E5-666D-2C719D4A48EE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031" creationId="{9F245C06-2435-05F3-CEE7-0EEBD86B1A40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034" creationId="{B2C76FBA-B34E-45BE-F1A4-6BE083B68381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107" creationId="{867B02D7-AFE0-63E1-373C-73410991A100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308" creationId="{3B1D54AA-DE18-F305-FC60-6276206DF7CC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510" creationId="{1D905635-DD07-6CF7-C0E5-DC417F9AD0A3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537" creationId="{851E42E1-D158-DDC5-92BF-14A7C32012B0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543" creationId="{DEF10FEE-F0CC-BBAA-17FC-32FA16E66716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544" creationId="{F0E6E441-B31E-6CE2-7448-81C3AA82748A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547" creationId="{9D94DA11-06CB-F2F6-0D1F-08690DDACA20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552" creationId="{03EC4D7D-CF06-76CD-EE9A-A1E16B9BDF41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555" creationId="{A8BFC8A9-B31A-1CFB-5226-690F5C61FF3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560" creationId="{0F1F0C7B-7F8A-8AD4-BA5D-340F8643EA33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563" creationId="{698FD38B-DEBE-7527-1DDD-093B4667878C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568" creationId="{22D04FE5-7EE4-344C-2FD5-0C1863E3729F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571" creationId="{EBB979B3-61FB-540A-9737-C14A963380F6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576" creationId="{F647E288-FF52-622C-AA64-6E1D919B4CA9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579" creationId="{8556C509-6CE9-10C0-6B9C-AF9C11D9F96C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585" creationId="{3EE7739D-62A5-A07F-8F12-2001776F8D03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586" creationId="{C28109AA-F2F0-3CF3-462D-DE4CF746A686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589" creationId="{16C49615-1182-2ABE-3BB7-EB0614729AD5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595" creationId="{F9F55C4E-DD14-3EA6-BB27-C084AE500A9A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598" creationId="{CAFA21DD-47D0-8287-1963-3CD4A09D3E78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604" creationId="{F8B0E1FC-89F4-812D-272E-F49B5DDC7D11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607" creationId="{F5BAE64F-AA54-AFB2-3D55-8CD9B59C17FB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613" creationId="{6B08C8CE-55B5-F755-987F-535FEA604C7F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616" creationId="{994E1FDF-6ABA-2BDC-C292-61028923E34D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622" creationId="{4669E911-0E27-1504-2D15-A39FB1D9C02C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625" creationId="{603BCF7D-4DE8-DE73-9857-53C4FD387041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630" creationId="{A7ED361B-60A5-7217-386C-BA718AB7379E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633" creationId="{2F585C72-40AC-46FC-8754-385D3E3D79C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638" creationId="{136EF8BE-55F2-11D0-D9C3-33596A903079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641" creationId="{01DFD0B7-0E65-4FB3-7C3D-B39505D638CA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646" creationId="{0F5D77B6-DCF9-CA50-F206-D6EE4EF600B1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649" creationId="{C27684B9-B382-4885-D61E-70257ABD0888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652" creationId="{2A3BAC60-4029-147B-2765-7E5C5041FCD5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655" creationId="{A6BE19BE-0255-1E9E-5D0C-D1DCFA5B7C5B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658" creationId="{F21F427A-00AC-8236-B800-E34DAD526DB7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661" creationId="{C7CE173C-50C7-F7DB-7948-5982055B5B8F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664" creationId="{225B419C-D4BC-DD09-F1C5-3DDA23772AE0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667" creationId="{8B4425FC-EA8F-923D-8B62-C7E56CEF5E4F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670" creationId="{6B9F63AB-FF56-51A3-CF58-84593D2F401D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673" creationId="{ED581BDA-D11D-AFA4-5C29-19CC3596A3E6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676" creationId="{30E27BC7-04A8-7A58-A7C2-C822D2C2DC61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679" creationId="{B3AB031F-D516-3AA5-A64B-9D743BC77431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682" creationId="{CCD17A14-CFD8-C304-F703-88CE2F810C0C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685" creationId="{52C1CD25-B44C-F4A5-7558-92499574F5DA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688" creationId="{B9D02EE7-3F8B-4062-4151-7700FA679A17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691" creationId="{78A6C784-5325-8D69-4B5A-4D33DEC5A6E3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694" creationId="{3FA71EBD-CD91-59FB-EC89-62D7413CDF13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697" creationId="{765F89B2-18FC-9FAE-6EC4-246A718B9E2E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00" creationId="{BD17E6AE-2DC0-1DF2-A315-D436766CC648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03" creationId="{1E85D3B9-74BD-6457-C968-A2ED4DC99E4E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06" creationId="{BCA64B66-5D0E-A4F3-F707-F227A50B2209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09" creationId="{50526A33-BDC3-B2DB-97D7-9430812FC3E5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12" creationId="{C053E3EF-01D5-0085-AA69-4C33F7410C69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15" creationId="{B5565C39-99B1-AA8F-F5F0-EC6C82734209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18" creationId="{CC884B6B-12C1-02F9-FDFE-E74D054D607D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21" creationId="{71A8ACE9-7944-A856-CB58-E3AF1168BAAB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24" creationId="{8DD6DD24-B7E5-36B6-2897-AAAB64B21BC7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27" creationId="{E9015AB4-9E40-5734-C52A-0C4846179847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30" creationId="{7A8E5762-537F-B855-BB26-520655BD81EC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33" creationId="{B388A650-9B19-7D0E-0F08-E9D44295A188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36" creationId="{20E4DE36-865E-57AC-C62C-3C0406603BFC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39" creationId="{977F8516-9292-7F61-2CC0-C238DCB1FE82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42" creationId="{A681F0C7-AADB-377A-1118-BF3D5A65BC85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45" creationId="{7C536914-F902-9A20-0197-3D5DF60A17D8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48" creationId="{FF775454-2A1F-EAA1-C827-5533E2AE8681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51" creationId="{1266E0B5-D149-D242-8211-B9552CBF2813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54" creationId="{11EEEF18-3FD1-C7C2-825E-4955337B4DDA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57" creationId="{AC085932-9BF5-2141-FB8B-D8FF2DB034F5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60" creationId="{8A8D8009-1D44-8C08-97B2-6AF5E1DF906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63" creationId="{8A42DCEC-9CF0-46D2-981D-F295F72945BD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66" creationId="{23BDB7BC-1127-225C-FE58-1EAEBF88772D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69" creationId="{EBA567AC-13EE-4C23-E5A9-13E31181FEF8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72" creationId="{E18C645E-05B4-869C-759E-5451A21E617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75" creationId="{CC59E722-780A-2947-B955-EE2890B4666A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78" creationId="{1B8AB1F0-5251-C177-C7C7-DB31B7F49B2A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81" creationId="{EBDBDE40-165D-1520-F20B-1393125AEABC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84" creationId="{CE7229E7-A8C0-E66C-6BD1-849280C1B37B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87" creationId="{266A6A0A-6202-5BD5-8922-76E4B6E1EC82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90" creationId="{E928E375-FAEB-38F6-F508-CDF914A99EC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93" creationId="{26BE51A2-8831-63A9-82CB-E304E0B97C48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96" creationId="{E1A3E3F4-77CC-D6F7-0559-86FA23AAD12C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99" creationId="{2743443D-2502-FB98-B241-CED4AEB329F1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802" creationId="{092D672F-3F9D-61A8-8945-A036702DFE4D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805" creationId="{99459DFA-F4DE-13ED-6A36-9F7B881FBFA7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808" creationId="{0057027D-D255-3479-9B2D-FFF9E9F3210F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811" creationId="{E7E75695-5C45-81E4-0408-ACAD310468FB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896" creationId="{CABF8A1A-6D0B-67A3-BAF9-BF1E7523A2C3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927" creationId="{37EB2D3C-6B70-14B1-A6C7-9BAC54F69765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933" creationId="{C97F0EF7-6660-67D5-0B45-C546C47D202B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6734" creationId="{94A6FE75-BB6E-3352-6CD9-75BE002EB2B3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7535" creationId="{CF99B793-009C-728C-E4F9-B258981D8397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336" creationId="{72BC5D02-23E4-CD72-7D74-543CED344693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9137" creationId="{1AE7ABAF-9BB2-507E-58B5-4BAF3222012A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9939" creationId="{101894B8-85DC-C32B-5FBE-817D20B7911D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9945" creationId="{E3684DE4-D0D0-3564-ECB3-7255E71F2015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9954" creationId="{21488826-B55E-6FB9-172E-95B8AD398A3F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9955" creationId="{E4287021-0B08-F303-429B-0AC45E8AD1BA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9958" creationId="{CF387A9B-2799-7722-13BF-D6CD1343A6B5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9961" creationId="{83931CC1-2113-B900-DFD2-C1EB7C374E47}"/>
          </ac:grpSpMkLst>
        </pc:grpChg>
        <pc:picChg chg="add del mod modCrop">
          <ac:chgData name="Yuanyue Li" userId="62878614061aa2c9" providerId="LiveId" clId="{07866A88-1955-45B1-832E-7033D90E0484}" dt="2023-08-23T23:41:47.939" v="510" actId="478"/>
          <ac:picMkLst>
            <pc:docMk/>
            <pc:sldMk cId="1238350672" sldId="377"/>
            <ac:picMk id="3" creationId="{4DB4202F-B551-C994-F054-43DCB9D9A81F}"/>
          </ac:picMkLst>
        </pc:picChg>
        <pc:picChg chg="add del mod">
          <ac:chgData name="Yuanyue Li" userId="62878614061aa2c9" providerId="LiveId" clId="{07866A88-1955-45B1-832E-7033D90E0484}" dt="2023-08-23T23:41:57.924" v="512" actId="478"/>
          <ac:picMkLst>
            <pc:docMk/>
            <pc:sldMk cId="1238350672" sldId="377"/>
            <ac:picMk id="9970" creationId="{BCA841E6-3315-8A81-F162-00E2791C026F}"/>
          </ac:picMkLst>
        </pc:picChg>
        <pc:picChg chg="add mod">
          <ac:chgData name="Yuanyue Li" userId="62878614061aa2c9" providerId="LiveId" clId="{07866A88-1955-45B1-832E-7033D90E0484}" dt="2023-08-24T06:22:34.352" v="564" actId="164"/>
          <ac:picMkLst>
            <pc:docMk/>
            <pc:sldMk cId="1238350672" sldId="377"/>
            <ac:picMk id="9972" creationId="{5AD75DB7-B7EF-B527-1A33-1A69078733AF}"/>
          </ac:picMkLst>
        </pc:picChg>
      </pc:sldChg>
      <pc:sldChg chg="addSp delSp modSp new mod modAnim">
        <pc:chgData name="Yuanyue Li" userId="62878614061aa2c9" providerId="LiveId" clId="{07866A88-1955-45B1-832E-7033D90E0484}" dt="2023-08-28T06:30:49.715" v="8640"/>
        <pc:sldMkLst>
          <pc:docMk/>
          <pc:sldMk cId="1871881669" sldId="378"/>
        </pc:sldMkLst>
        <pc:spChg chg="mod">
          <ac:chgData name="Yuanyue Li" userId="62878614061aa2c9" providerId="LiveId" clId="{07866A88-1955-45B1-832E-7033D90E0484}" dt="2023-08-23T18:39:54.332" v="158" actId="27636"/>
          <ac:spMkLst>
            <pc:docMk/>
            <pc:sldMk cId="1871881669" sldId="378"/>
            <ac:spMk id="2" creationId="{A346D3AE-D569-DD04-6058-765217AE5375}"/>
          </ac:spMkLst>
        </pc:spChg>
        <pc:spChg chg="add mod topLvl">
          <ac:chgData name="Yuanyue Li" userId="62878614061aa2c9" providerId="LiveId" clId="{07866A88-1955-45B1-832E-7033D90E0484}" dt="2023-08-28T06:15:06.456" v="8430" actId="164"/>
          <ac:spMkLst>
            <pc:docMk/>
            <pc:sldMk cId="1871881669" sldId="378"/>
            <ac:spMk id="4" creationId="{6B83490E-58D6-04BB-3DEB-5A2A9FFB64AE}"/>
          </ac:spMkLst>
        </pc:spChg>
        <pc:spChg chg="add mod topLvl">
          <ac:chgData name="Yuanyue Li" userId="62878614061aa2c9" providerId="LiveId" clId="{07866A88-1955-45B1-832E-7033D90E0484}" dt="2023-08-28T06:14:59.291" v="8427" actId="164"/>
          <ac:spMkLst>
            <pc:docMk/>
            <pc:sldMk cId="1871881669" sldId="378"/>
            <ac:spMk id="8" creationId="{FFCD83E1-ECA4-D68D-7059-D8028F3F8FD2}"/>
          </ac:spMkLst>
        </pc:spChg>
        <pc:spChg chg="add mod">
          <ac:chgData name="Yuanyue Li" userId="62878614061aa2c9" providerId="LiveId" clId="{07866A88-1955-45B1-832E-7033D90E0484}" dt="2023-08-28T06:14:59.291" v="8427" actId="164"/>
          <ac:spMkLst>
            <pc:docMk/>
            <pc:sldMk cId="1871881669" sldId="378"/>
            <ac:spMk id="10" creationId="{9D7ACE23-F25E-1467-A0FA-E6FAD9F7E3C0}"/>
          </ac:spMkLst>
        </pc:spChg>
        <pc:spChg chg="add mod">
          <ac:chgData name="Yuanyue Li" userId="62878614061aa2c9" providerId="LiveId" clId="{07866A88-1955-45B1-832E-7033D90E0484}" dt="2023-08-28T06:15:06.456" v="8430" actId="164"/>
          <ac:spMkLst>
            <pc:docMk/>
            <pc:sldMk cId="1871881669" sldId="378"/>
            <ac:spMk id="11" creationId="{AF8683CD-4FD9-E9B0-C8F7-DF53E11882C0}"/>
          </ac:spMkLst>
        </pc:spChg>
        <pc:grpChg chg="add del mod">
          <ac:chgData name="Yuanyue Li" userId="62878614061aa2c9" providerId="LiveId" clId="{07866A88-1955-45B1-832E-7033D90E0484}" dt="2023-08-28T06:14:15.690" v="8396" actId="165"/>
          <ac:grpSpMkLst>
            <pc:docMk/>
            <pc:sldMk cId="1871881669" sldId="378"/>
            <ac:grpSpMk id="6" creationId="{17842F9C-ED7C-F8B5-5784-0C5023C4458C}"/>
          </ac:grpSpMkLst>
        </pc:grpChg>
        <pc:grpChg chg="add del mod">
          <ac:chgData name="Yuanyue Li" userId="62878614061aa2c9" providerId="LiveId" clId="{07866A88-1955-45B1-832E-7033D90E0484}" dt="2023-08-28T06:14:17.441" v="8397" actId="165"/>
          <ac:grpSpMkLst>
            <pc:docMk/>
            <pc:sldMk cId="1871881669" sldId="378"/>
            <ac:grpSpMk id="9" creationId="{E7DE51D1-699A-C20D-54DA-EE7FC96AF82B}"/>
          </ac:grpSpMkLst>
        </pc:grpChg>
        <pc:grpChg chg="add mod">
          <ac:chgData name="Yuanyue Li" userId="62878614061aa2c9" providerId="LiveId" clId="{07866A88-1955-45B1-832E-7033D90E0484}" dt="2023-08-28T06:14:59.291" v="8427" actId="164"/>
          <ac:grpSpMkLst>
            <pc:docMk/>
            <pc:sldMk cId="1871881669" sldId="378"/>
            <ac:grpSpMk id="12" creationId="{4EBC75E9-1F49-3CC3-81B1-DD446A26BA84}"/>
          </ac:grpSpMkLst>
        </pc:grpChg>
        <pc:grpChg chg="add mod">
          <ac:chgData name="Yuanyue Li" userId="62878614061aa2c9" providerId="LiveId" clId="{07866A88-1955-45B1-832E-7033D90E0484}" dt="2023-08-28T06:15:06.456" v="8430" actId="164"/>
          <ac:grpSpMkLst>
            <pc:docMk/>
            <pc:sldMk cId="1871881669" sldId="378"/>
            <ac:grpSpMk id="13" creationId="{6875670A-B96E-912D-B595-CEEAE027414D}"/>
          </ac:grpSpMkLst>
        </pc:grpChg>
        <pc:picChg chg="add del mod">
          <ac:chgData name="Yuanyue Li" userId="62878614061aa2c9" providerId="LiveId" clId="{07866A88-1955-45B1-832E-7033D90E0484}" dt="2023-08-24T06:50:29.094" v="571" actId="478"/>
          <ac:picMkLst>
            <pc:docMk/>
            <pc:sldMk cId="1871881669" sldId="378"/>
            <ac:picMk id="3" creationId="{4E0A0D91-C163-8DCC-2517-652BD82E532B}"/>
          </ac:picMkLst>
        </pc:picChg>
        <pc:picChg chg="add mod topLvl">
          <ac:chgData name="Yuanyue Li" userId="62878614061aa2c9" providerId="LiveId" clId="{07866A88-1955-45B1-832E-7033D90E0484}" dt="2023-08-28T06:14:59.291" v="8427" actId="164"/>
          <ac:picMkLst>
            <pc:docMk/>
            <pc:sldMk cId="1871881669" sldId="378"/>
            <ac:picMk id="5" creationId="{F2D629CB-BF50-7CE6-22CF-0290E835CD25}"/>
          </ac:picMkLst>
        </pc:picChg>
        <pc:picChg chg="add mod topLvl">
          <ac:chgData name="Yuanyue Li" userId="62878614061aa2c9" providerId="LiveId" clId="{07866A88-1955-45B1-832E-7033D90E0484}" dt="2023-08-28T06:15:06.456" v="8430" actId="164"/>
          <ac:picMkLst>
            <pc:docMk/>
            <pc:sldMk cId="1871881669" sldId="378"/>
            <ac:picMk id="7" creationId="{C2C67603-99E9-CF04-8AD6-F3E77DB939AB}"/>
          </ac:picMkLst>
        </pc:picChg>
      </pc:sldChg>
      <pc:sldChg chg="addSp delSp modSp new mod modAnim">
        <pc:chgData name="Yuanyue Li" userId="62878614061aa2c9" providerId="LiveId" clId="{07866A88-1955-45B1-832E-7033D90E0484}" dt="2023-08-28T06:13:27.595" v="8392"/>
        <pc:sldMkLst>
          <pc:docMk/>
          <pc:sldMk cId="440739158" sldId="379"/>
        </pc:sldMkLst>
        <pc:spChg chg="mod">
          <ac:chgData name="Yuanyue Li" userId="62878614061aa2c9" providerId="LiveId" clId="{07866A88-1955-45B1-832E-7033D90E0484}" dt="2023-08-24T07:24:19.605" v="1008" actId="20577"/>
          <ac:spMkLst>
            <pc:docMk/>
            <pc:sldMk cId="440739158" sldId="379"/>
            <ac:spMk id="2" creationId="{AC31E90A-C7D6-DB75-0DA7-2689F580F2A6}"/>
          </ac:spMkLst>
        </pc:spChg>
        <pc:spChg chg="add mod">
          <ac:chgData name="Yuanyue Li" userId="62878614061aa2c9" providerId="LiveId" clId="{07866A88-1955-45B1-832E-7033D90E0484}" dt="2023-08-24T07:31:27.800" v="1091" actId="20577"/>
          <ac:spMkLst>
            <pc:docMk/>
            <pc:sldMk cId="440739158" sldId="379"/>
            <ac:spMk id="3" creationId="{4D0128BD-8020-E834-57F4-AEB4E3FC3A22}"/>
          </ac:spMkLst>
        </pc:spChg>
        <pc:spChg chg="add del mod">
          <ac:chgData name="Yuanyue Li" userId="62878614061aa2c9" providerId="LiveId" clId="{07866A88-1955-45B1-832E-7033D90E0484}" dt="2023-08-24T07:31:31.313" v="1092" actId="478"/>
          <ac:spMkLst>
            <pc:docMk/>
            <pc:sldMk cId="440739158" sldId="379"/>
            <ac:spMk id="6" creationId="{461C3C28-0269-0AF2-F0FA-73B73834263A}"/>
          </ac:spMkLst>
        </pc:spChg>
        <pc:picChg chg="add mod">
          <ac:chgData name="Yuanyue Li" userId="62878614061aa2c9" providerId="LiveId" clId="{07866A88-1955-45B1-832E-7033D90E0484}" dt="2023-08-24T07:19:49.569" v="998" actId="1076"/>
          <ac:picMkLst>
            <pc:docMk/>
            <pc:sldMk cId="440739158" sldId="379"/>
            <ac:picMk id="5" creationId="{DE75505E-1C1B-2C29-E2B3-6ECA2B8B7E98}"/>
          </ac:picMkLst>
        </pc:picChg>
      </pc:sldChg>
      <pc:sldChg chg="addSp delSp modSp new mod modClrScheme delAnim modAnim chgLayout">
        <pc:chgData name="Yuanyue Li" userId="62878614061aa2c9" providerId="LiveId" clId="{07866A88-1955-45B1-832E-7033D90E0484}" dt="2023-08-28T07:01:59.250" v="8801"/>
        <pc:sldMkLst>
          <pc:docMk/>
          <pc:sldMk cId="3368676600" sldId="380"/>
        </pc:sldMkLst>
        <pc:spChg chg="mod ord">
          <ac:chgData name="Yuanyue Li" userId="62878614061aa2c9" providerId="LiveId" clId="{07866A88-1955-45B1-832E-7033D90E0484}" dt="2023-08-23T18:40:55.706" v="170" actId="700"/>
          <ac:spMkLst>
            <pc:docMk/>
            <pc:sldMk cId="3368676600" sldId="380"/>
            <ac:spMk id="2" creationId="{D05542EE-4898-F8AC-0808-9AFC9FD8929C}"/>
          </ac:spMkLst>
        </pc:spChg>
        <pc:spChg chg="del">
          <ac:chgData name="Yuanyue Li" userId="62878614061aa2c9" providerId="LiveId" clId="{07866A88-1955-45B1-832E-7033D90E0484}" dt="2023-08-23T18:40:40.501" v="167" actId="700"/>
          <ac:spMkLst>
            <pc:docMk/>
            <pc:sldMk cId="3368676600" sldId="380"/>
            <ac:spMk id="3" creationId="{BA214207-80C6-2BA6-F36D-8752F817C314}"/>
          </ac:spMkLst>
        </pc:spChg>
        <pc:spChg chg="add mod ord">
          <ac:chgData name="Yuanyue Li" userId="62878614061aa2c9" providerId="LiveId" clId="{07866A88-1955-45B1-832E-7033D90E0484}" dt="2023-08-26T20:31:10.130" v="3489" actId="6549"/>
          <ac:spMkLst>
            <pc:docMk/>
            <pc:sldMk cId="3368676600" sldId="380"/>
            <ac:spMk id="4" creationId="{1993A583-80E6-E731-8F82-FCB214807CDB}"/>
          </ac:spMkLst>
        </pc:spChg>
        <pc:spChg chg="mod">
          <ac:chgData name="Yuanyue Li" userId="62878614061aa2c9" providerId="LiveId" clId="{07866A88-1955-45B1-832E-7033D90E0484}" dt="2023-08-28T06:58:32.404" v="8767"/>
          <ac:spMkLst>
            <pc:docMk/>
            <pc:sldMk cId="3368676600" sldId="380"/>
            <ac:spMk id="8" creationId="{AD2E88CB-47A4-395B-8644-4650AC6D85EF}"/>
          </ac:spMkLst>
        </pc:spChg>
        <pc:spChg chg="mod">
          <ac:chgData name="Yuanyue Li" userId="62878614061aa2c9" providerId="LiveId" clId="{07866A88-1955-45B1-832E-7033D90E0484}" dt="2023-08-28T06:59:32.611" v="8784"/>
          <ac:spMkLst>
            <pc:docMk/>
            <pc:sldMk cId="3368676600" sldId="380"/>
            <ac:spMk id="10" creationId="{572DBD58-5D8A-B124-0FEC-0E99941F95E0}"/>
          </ac:spMkLst>
        </pc:spChg>
        <pc:grpChg chg="add del mod">
          <ac:chgData name="Yuanyue Li" userId="62878614061aa2c9" providerId="LiveId" clId="{07866A88-1955-45B1-832E-7033D90E0484}" dt="2023-08-28T06:59:31.471" v="8783" actId="478"/>
          <ac:grpSpMkLst>
            <pc:docMk/>
            <pc:sldMk cId="3368676600" sldId="380"/>
            <ac:grpSpMk id="6" creationId="{C692777A-194F-B0D4-DB95-255E3D63EF73}"/>
          </ac:grpSpMkLst>
        </pc:grpChg>
        <pc:grpChg chg="add mod">
          <ac:chgData name="Yuanyue Li" userId="62878614061aa2c9" providerId="LiveId" clId="{07866A88-1955-45B1-832E-7033D90E0484}" dt="2023-08-28T06:59:38.083" v="8785" actId="1076"/>
          <ac:grpSpMkLst>
            <pc:docMk/>
            <pc:sldMk cId="3368676600" sldId="380"/>
            <ac:grpSpMk id="9" creationId="{7C9EF3E9-CF6F-9DBA-FB0A-3BB9A9575136}"/>
          </ac:grpSpMkLst>
        </pc:grpChg>
        <pc:picChg chg="add mod">
          <ac:chgData name="Yuanyue Li" userId="62878614061aa2c9" providerId="LiveId" clId="{07866A88-1955-45B1-832E-7033D90E0484}" dt="2023-08-28T03:25:12.901" v="7382" actId="1036"/>
          <ac:picMkLst>
            <pc:docMk/>
            <pc:sldMk cId="3368676600" sldId="380"/>
            <ac:picMk id="5" creationId="{F222218A-B662-463A-1EA8-C2A25DFFF7D7}"/>
          </ac:picMkLst>
        </pc:picChg>
        <pc:picChg chg="mod">
          <ac:chgData name="Yuanyue Li" userId="62878614061aa2c9" providerId="LiveId" clId="{07866A88-1955-45B1-832E-7033D90E0484}" dt="2023-08-28T06:58:32.404" v="8767"/>
          <ac:picMkLst>
            <pc:docMk/>
            <pc:sldMk cId="3368676600" sldId="380"/>
            <ac:picMk id="7" creationId="{632B4630-C427-7A1A-CB33-79CBDB022A58}"/>
          </ac:picMkLst>
        </pc:picChg>
        <pc:picChg chg="mod">
          <ac:chgData name="Yuanyue Li" userId="62878614061aa2c9" providerId="LiveId" clId="{07866A88-1955-45B1-832E-7033D90E0484}" dt="2023-08-28T06:59:32.611" v="8784"/>
          <ac:picMkLst>
            <pc:docMk/>
            <pc:sldMk cId="3368676600" sldId="380"/>
            <ac:picMk id="11" creationId="{921DA4E8-89D0-4972-28B9-32EC192570DA}"/>
          </ac:picMkLst>
        </pc:picChg>
      </pc:sldChg>
      <pc:sldChg chg="addSp delSp modSp new mod modClrScheme modAnim chgLayout">
        <pc:chgData name="Yuanyue Li" userId="62878614061aa2c9" providerId="LiveId" clId="{07866A88-1955-45B1-832E-7033D90E0484}" dt="2023-08-28T07:00:03.088" v="8789"/>
        <pc:sldMkLst>
          <pc:docMk/>
          <pc:sldMk cId="77393327" sldId="381"/>
        </pc:sldMkLst>
        <pc:spChg chg="mod ord">
          <ac:chgData name="Yuanyue Li" userId="62878614061aa2c9" providerId="LiveId" clId="{07866A88-1955-45B1-832E-7033D90E0484}" dt="2023-08-23T18:41:09.257" v="173" actId="700"/>
          <ac:spMkLst>
            <pc:docMk/>
            <pc:sldMk cId="77393327" sldId="381"/>
            <ac:spMk id="2" creationId="{558703C6-5673-B66B-F0D9-3AF9229CF668}"/>
          </ac:spMkLst>
        </pc:spChg>
        <pc:spChg chg="del">
          <ac:chgData name="Yuanyue Li" userId="62878614061aa2c9" providerId="LiveId" clId="{07866A88-1955-45B1-832E-7033D90E0484}" dt="2023-08-23T18:40:49.396" v="169" actId="700"/>
          <ac:spMkLst>
            <pc:docMk/>
            <pc:sldMk cId="77393327" sldId="381"/>
            <ac:spMk id="3" creationId="{D86681B1-9987-7E61-C7E8-0EF611A7D3E1}"/>
          </ac:spMkLst>
        </pc:spChg>
        <pc:spChg chg="add mod ord">
          <ac:chgData name="Yuanyue Li" userId="62878614061aa2c9" providerId="LiveId" clId="{07866A88-1955-45B1-832E-7033D90E0484}" dt="2023-08-28T06:59:19.199" v="8782" actId="20577"/>
          <ac:spMkLst>
            <pc:docMk/>
            <pc:sldMk cId="77393327" sldId="381"/>
            <ac:spMk id="4" creationId="{17FF05BC-D728-DF99-DD94-02795EA15D12}"/>
          </ac:spMkLst>
        </pc:spChg>
        <pc:spChg chg="mod">
          <ac:chgData name="Yuanyue Li" userId="62878614061aa2c9" providerId="LiveId" clId="{07866A88-1955-45B1-832E-7033D90E0484}" dt="2023-08-28T06:59:00.644" v="8770"/>
          <ac:spMkLst>
            <pc:docMk/>
            <pc:sldMk cId="77393327" sldId="381"/>
            <ac:spMk id="6" creationId="{B4A141BD-E4C2-ACC2-0195-F60BEA7826A0}"/>
          </ac:spMkLst>
        </pc:spChg>
        <pc:grpChg chg="add mod">
          <ac:chgData name="Yuanyue Li" userId="62878614061aa2c9" providerId="LiveId" clId="{07866A88-1955-45B1-832E-7033D90E0484}" dt="2023-08-28T06:59:55.152" v="8788" actId="1076"/>
          <ac:grpSpMkLst>
            <pc:docMk/>
            <pc:sldMk cId="77393327" sldId="381"/>
            <ac:grpSpMk id="5" creationId="{2EAE2376-CD1C-13D6-483F-9F9770F1C3D0}"/>
          </ac:grpSpMkLst>
        </pc:grpChg>
        <pc:picChg chg="mod">
          <ac:chgData name="Yuanyue Li" userId="62878614061aa2c9" providerId="LiveId" clId="{07866A88-1955-45B1-832E-7033D90E0484}" dt="2023-08-28T06:59:00.644" v="8770"/>
          <ac:picMkLst>
            <pc:docMk/>
            <pc:sldMk cId="77393327" sldId="381"/>
            <ac:picMk id="7" creationId="{3FA73A1E-F62D-C6AC-1D57-75185F2B70F5}"/>
          </ac:picMkLst>
        </pc:picChg>
      </pc:sldChg>
      <pc:sldChg chg="addSp delSp modSp new mod modClrScheme modAnim chgLayout">
        <pc:chgData name="Yuanyue Li" userId="62878614061aa2c9" providerId="LiveId" clId="{07866A88-1955-45B1-832E-7033D90E0484}" dt="2023-08-28T06:31:20.503" v="8645"/>
        <pc:sldMkLst>
          <pc:docMk/>
          <pc:sldMk cId="2592825279" sldId="382"/>
        </pc:sldMkLst>
        <pc:spChg chg="mod ord">
          <ac:chgData name="Yuanyue Li" userId="62878614061aa2c9" providerId="LiveId" clId="{07866A88-1955-45B1-832E-7033D90E0484}" dt="2023-08-28T06:20:58.449" v="8456" actId="700"/>
          <ac:spMkLst>
            <pc:docMk/>
            <pc:sldMk cId="2592825279" sldId="382"/>
            <ac:spMk id="2" creationId="{2C9D0068-205A-530D-E4B3-BA1F50A71B58}"/>
          </ac:spMkLst>
        </pc:spChg>
        <pc:spChg chg="del mod ord">
          <ac:chgData name="Yuanyue Li" userId="62878614061aa2c9" providerId="LiveId" clId="{07866A88-1955-45B1-832E-7033D90E0484}" dt="2023-08-23T18:41:25.601" v="177" actId="700"/>
          <ac:spMkLst>
            <pc:docMk/>
            <pc:sldMk cId="2592825279" sldId="382"/>
            <ac:spMk id="2" creationId="{FFB34859-E092-FE5A-9CAE-1D524545AF15}"/>
          </ac:spMkLst>
        </pc:spChg>
        <pc:spChg chg="del mod ord">
          <ac:chgData name="Yuanyue Li" userId="62878614061aa2c9" providerId="LiveId" clId="{07866A88-1955-45B1-832E-7033D90E0484}" dt="2023-08-23T18:41:25.601" v="177" actId="700"/>
          <ac:spMkLst>
            <pc:docMk/>
            <pc:sldMk cId="2592825279" sldId="382"/>
            <ac:spMk id="3" creationId="{CD804AFC-6AAD-9EC0-5EDE-59C157D59E94}"/>
          </ac:spMkLst>
        </pc:spChg>
        <pc:spChg chg="add del mod ord">
          <ac:chgData name="Yuanyue Li" userId="62878614061aa2c9" providerId="LiveId" clId="{07866A88-1955-45B1-832E-7033D90E0484}" dt="2023-08-23T18:41:28.236" v="178" actId="700"/>
          <ac:spMkLst>
            <pc:docMk/>
            <pc:sldMk cId="2592825279" sldId="382"/>
            <ac:spMk id="4" creationId="{66B0D740-D6BF-F909-AA48-C782E2582597}"/>
          </ac:spMkLst>
        </pc:spChg>
        <pc:spChg chg="add del mod">
          <ac:chgData name="Yuanyue Li" userId="62878614061aa2c9" providerId="LiveId" clId="{07866A88-1955-45B1-832E-7033D90E0484}" dt="2023-08-28T06:23:31.133" v="8522" actId="478"/>
          <ac:spMkLst>
            <pc:docMk/>
            <pc:sldMk cId="2592825279" sldId="382"/>
            <ac:spMk id="5" creationId="{452BA5A9-3CB3-AA08-6F35-A9569776733C}"/>
          </ac:spMkLst>
        </pc:spChg>
        <pc:spChg chg="add del mod ord">
          <ac:chgData name="Yuanyue Li" userId="62878614061aa2c9" providerId="LiveId" clId="{07866A88-1955-45B1-832E-7033D90E0484}" dt="2023-08-23T18:41:28.236" v="178" actId="700"/>
          <ac:spMkLst>
            <pc:docMk/>
            <pc:sldMk cId="2592825279" sldId="382"/>
            <ac:spMk id="5" creationId="{8764FEA0-1BBA-1FD4-27E5-4E1ECDF77D0E}"/>
          </ac:spMkLst>
        </pc:spChg>
        <pc:spChg chg="add del mod ord">
          <ac:chgData name="Yuanyue Li" userId="62878614061aa2c9" providerId="LiveId" clId="{07866A88-1955-45B1-832E-7033D90E0484}" dt="2023-08-28T06:21:00.605" v="8457" actId="478"/>
          <ac:spMkLst>
            <pc:docMk/>
            <pc:sldMk cId="2592825279" sldId="382"/>
            <ac:spMk id="6" creationId="{E551D053-844E-47EC-2480-2DBD45865891}"/>
          </ac:spMkLst>
        </pc:spChg>
        <pc:spChg chg="add del mod ord">
          <ac:chgData name="Yuanyue Li" userId="62878614061aa2c9" providerId="LiveId" clId="{07866A88-1955-45B1-832E-7033D90E0484}" dt="2023-08-28T06:20:58.449" v="8456" actId="700"/>
          <ac:spMkLst>
            <pc:docMk/>
            <pc:sldMk cId="2592825279" sldId="382"/>
            <ac:spMk id="7" creationId="{6DDB7F14-6489-8D87-ECA9-DBD124753E57}"/>
          </ac:spMkLst>
        </pc:spChg>
        <pc:spChg chg="add mod">
          <ac:chgData name="Yuanyue Li" userId="62878614061aa2c9" providerId="LiveId" clId="{07866A88-1955-45B1-832E-7033D90E0484}" dt="2023-08-28T06:26:48.938" v="8592" actId="207"/>
          <ac:spMkLst>
            <pc:docMk/>
            <pc:sldMk cId="2592825279" sldId="382"/>
            <ac:spMk id="8" creationId="{FF8D87CF-99ED-EDED-C814-4A85FAC40810}"/>
          </ac:spMkLst>
        </pc:spChg>
        <pc:spChg chg="add del mod">
          <ac:chgData name="Yuanyue Li" userId="62878614061aa2c9" providerId="LiveId" clId="{07866A88-1955-45B1-832E-7033D90E0484}" dt="2023-08-28T06:25:04.760" v="8566" actId="478"/>
          <ac:spMkLst>
            <pc:docMk/>
            <pc:sldMk cId="2592825279" sldId="382"/>
            <ac:spMk id="9" creationId="{59E6FACB-77C9-B65D-BC4D-7B88DB088ED6}"/>
          </ac:spMkLst>
        </pc:spChg>
        <pc:spChg chg="add mod">
          <ac:chgData name="Yuanyue Li" userId="62878614061aa2c9" providerId="LiveId" clId="{07866A88-1955-45B1-832E-7033D90E0484}" dt="2023-08-28T06:26:45.654" v="8590" actId="207"/>
          <ac:spMkLst>
            <pc:docMk/>
            <pc:sldMk cId="2592825279" sldId="382"/>
            <ac:spMk id="10" creationId="{D6CFA452-AD8F-979A-0902-B29707416CAB}"/>
          </ac:spMkLst>
        </pc:spChg>
        <pc:picChg chg="add mod ord modCrop">
          <ac:chgData name="Yuanyue Li" userId="62878614061aa2c9" providerId="LiveId" clId="{07866A88-1955-45B1-832E-7033D90E0484}" dt="2023-08-28T06:26:19.399" v="8584" actId="29295"/>
          <ac:picMkLst>
            <pc:docMk/>
            <pc:sldMk cId="2592825279" sldId="382"/>
            <ac:picMk id="4" creationId="{3FA7DAC4-A2F3-AE51-0715-0C7A081FFA90}"/>
          </ac:picMkLst>
        </pc:picChg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1951393760" sldId="383"/>
        </pc:sldMkLst>
      </pc:sldChg>
      <pc:sldChg chg="addSp delSp modSp new del mod modClrScheme chgLayout">
        <pc:chgData name="Yuanyue Li" userId="62878614061aa2c9" providerId="LiveId" clId="{07866A88-1955-45B1-832E-7033D90E0484}" dt="2023-08-23T19:10:46.151" v="276" actId="47"/>
        <pc:sldMkLst>
          <pc:docMk/>
          <pc:sldMk cId="1821402214" sldId="384"/>
        </pc:sldMkLst>
        <pc:spChg chg="del">
          <ac:chgData name="Yuanyue Li" userId="62878614061aa2c9" providerId="LiveId" clId="{07866A88-1955-45B1-832E-7033D90E0484}" dt="2023-08-23T19:06:10.185" v="215" actId="700"/>
          <ac:spMkLst>
            <pc:docMk/>
            <pc:sldMk cId="1821402214" sldId="384"/>
            <ac:spMk id="2" creationId="{A5836D75-8935-009D-DE68-5C3DAD97B09B}"/>
          </ac:spMkLst>
        </pc:spChg>
        <pc:spChg chg="del">
          <ac:chgData name="Yuanyue Li" userId="62878614061aa2c9" providerId="LiveId" clId="{07866A88-1955-45B1-832E-7033D90E0484}" dt="2023-08-23T19:06:10.185" v="215" actId="700"/>
          <ac:spMkLst>
            <pc:docMk/>
            <pc:sldMk cId="1821402214" sldId="384"/>
            <ac:spMk id="3" creationId="{7E17D84C-4CA8-42FC-C422-0484B92411CF}"/>
          </ac:spMkLst>
        </pc:spChg>
        <pc:spChg chg="add del mod topLvl">
          <ac:chgData name="Yuanyue Li" userId="62878614061aa2c9" providerId="LiveId" clId="{07866A88-1955-45B1-832E-7033D90E0484}" dt="2023-08-23T19:06:27.455" v="230" actId="478"/>
          <ac:spMkLst>
            <pc:docMk/>
            <pc:sldMk cId="1821402214" sldId="384"/>
            <ac:spMk id="4" creationId="{126BF7A1-7B79-7AB8-5170-19E3B1B24773}"/>
          </ac:spMkLst>
        </pc:spChg>
        <pc:spChg chg="add del mod topLvl">
          <ac:chgData name="Yuanyue Li" userId="62878614061aa2c9" providerId="LiveId" clId="{07866A88-1955-45B1-832E-7033D90E0484}" dt="2023-08-23T19:06:28.784" v="231" actId="478"/>
          <ac:spMkLst>
            <pc:docMk/>
            <pc:sldMk cId="1821402214" sldId="384"/>
            <ac:spMk id="5" creationId="{91115AEF-25A4-1C1E-4E9B-3D20A3B8F825}"/>
          </ac:spMkLst>
        </pc:spChg>
        <pc:spChg chg="add del mod topLvl">
          <ac:chgData name="Yuanyue Li" userId="62878614061aa2c9" providerId="LiveId" clId="{07866A88-1955-45B1-832E-7033D90E0484}" dt="2023-08-23T19:06:44.108" v="255" actId="478"/>
          <ac:spMkLst>
            <pc:docMk/>
            <pc:sldMk cId="1821402214" sldId="384"/>
            <ac:spMk id="13" creationId="{863314DE-DB33-5B57-9AFD-60A3A6D6D3EF}"/>
          </ac:spMkLst>
        </pc:spChg>
        <pc:spChg chg="add del mod topLvl">
          <ac:chgData name="Yuanyue Li" userId="62878614061aa2c9" providerId="LiveId" clId="{07866A88-1955-45B1-832E-7033D90E0484}" dt="2023-08-23T19:06:44.108" v="255" actId="478"/>
          <ac:spMkLst>
            <pc:docMk/>
            <pc:sldMk cId="1821402214" sldId="384"/>
            <ac:spMk id="14" creationId="{131E91ED-A9A3-A9BA-7A78-5A9A650323A5}"/>
          </ac:spMkLst>
        </pc:spChg>
        <pc:spChg chg="add del mod topLvl">
          <ac:chgData name="Yuanyue Li" userId="62878614061aa2c9" providerId="LiveId" clId="{07866A88-1955-45B1-832E-7033D90E0484}" dt="2023-08-23T19:06:44.108" v="255" actId="478"/>
          <ac:spMkLst>
            <pc:docMk/>
            <pc:sldMk cId="1821402214" sldId="384"/>
            <ac:spMk id="19" creationId="{A7B205D2-3E52-455E-219B-3CBB8D85D8CA}"/>
          </ac:spMkLst>
        </pc:spChg>
        <pc:spChg chg="add del mod topLvl">
          <ac:chgData name="Yuanyue Li" userId="62878614061aa2c9" providerId="LiveId" clId="{07866A88-1955-45B1-832E-7033D90E0484}" dt="2023-08-23T19:06:44.108" v="255" actId="478"/>
          <ac:spMkLst>
            <pc:docMk/>
            <pc:sldMk cId="1821402214" sldId="384"/>
            <ac:spMk id="20" creationId="{35FE6670-1EAD-429C-3478-E321A0233A58}"/>
          </ac:spMkLst>
        </pc:spChg>
        <pc:spChg chg="add del mod topLvl">
          <ac:chgData name="Yuanyue Li" userId="62878614061aa2c9" providerId="LiveId" clId="{07866A88-1955-45B1-832E-7033D90E0484}" dt="2023-08-23T19:06:44.108" v="255" actId="478"/>
          <ac:spMkLst>
            <pc:docMk/>
            <pc:sldMk cId="1821402214" sldId="384"/>
            <ac:spMk id="24" creationId="{77B69F5E-DFE9-5A57-D88B-7D193500EA1F}"/>
          </ac:spMkLst>
        </pc:spChg>
        <pc:spChg chg="add del mod topLvl">
          <ac:chgData name="Yuanyue Li" userId="62878614061aa2c9" providerId="LiveId" clId="{07866A88-1955-45B1-832E-7033D90E0484}" dt="2023-08-23T19:06:44.108" v="255" actId="478"/>
          <ac:spMkLst>
            <pc:docMk/>
            <pc:sldMk cId="1821402214" sldId="384"/>
            <ac:spMk id="31" creationId="{D6334F0A-8E21-C5B4-0AD5-50BA0D79C1E9}"/>
          </ac:spMkLst>
        </pc:spChg>
        <pc:spChg chg="add del mod topLvl">
          <ac:chgData name="Yuanyue Li" userId="62878614061aa2c9" providerId="LiveId" clId="{07866A88-1955-45B1-832E-7033D90E0484}" dt="2023-08-23T19:06:44.108" v="255" actId="478"/>
          <ac:spMkLst>
            <pc:docMk/>
            <pc:sldMk cId="1821402214" sldId="384"/>
            <ac:spMk id="32" creationId="{6A03D857-6CD6-E354-2DCE-C930A33EA02B}"/>
          </ac:spMkLst>
        </pc:spChg>
        <pc:spChg chg="add del mod topLvl">
          <ac:chgData name="Yuanyue Li" userId="62878614061aa2c9" providerId="LiveId" clId="{07866A88-1955-45B1-832E-7033D90E0484}" dt="2023-08-23T19:06:44.108" v="255" actId="478"/>
          <ac:spMkLst>
            <pc:docMk/>
            <pc:sldMk cId="1821402214" sldId="384"/>
            <ac:spMk id="37" creationId="{E9FD4728-455D-20DD-897C-7EBA1FC69C44}"/>
          </ac:spMkLst>
        </pc:spChg>
        <pc:spChg chg="add del mod topLvl">
          <ac:chgData name="Yuanyue Li" userId="62878614061aa2c9" providerId="LiveId" clId="{07866A88-1955-45B1-832E-7033D90E0484}" dt="2023-08-23T19:06:44.108" v="255" actId="478"/>
          <ac:spMkLst>
            <pc:docMk/>
            <pc:sldMk cId="1821402214" sldId="384"/>
            <ac:spMk id="46" creationId="{9393D628-B209-112E-D84E-63E7A4B0A12C}"/>
          </ac:spMkLst>
        </pc:spChg>
        <pc:spChg chg="add del mod topLvl">
          <ac:chgData name="Yuanyue Li" userId="62878614061aa2c9" providerId="LiveId" clId="{07866A88-1955-45B1-832E-7033D90E0484}" dt="2023-08-23T19:06:44.108" v="255" actId="478"/>
          <ac:spMkLst>
            <pc:docMk/>
            <pc:sldMk cId="1821402214" sldId="384"/>
            <ac:spMk id="47" creationId="{2B790DA7-77B9-84EB-3216-61C440A87457}"/>
          </ac:spMkLst>
        </pc:spChg>
        <pc:spChg chg="add del mod topLvl">
          <ac:chgData name="Yuanyue Li" userId="62878614061aa2c9" providerId="LiveId" clId="{07866A88-1955-45B1-832E-7033D90E0484}" dt="2023-08-23T19:06:44.108" v="255" actId="478"/>
          <ac:spMkLst>
            <pc:docMk/>
            <pc:sldMk cId="1821402214" sldId="384"/>
            <ac:spMk id="51" creationId="{D1A857C4-EF9C-16F4-DDFA-BD8137CCD3A0}"/>
          </ac:spMkLst>
        </pc:spChg>
        <pc:spChg chg="add del mod topLvl">
          <ac:chgData name="Yuanyue Li" userId="62878614061aa2c9" providerId="LiveId" clId="{07866A88-1955-45B1-832E-7033D90E0484}" dt="2023-08-23T19:06:44.108" v="255" actId="478"/>
          <ac:spMkLst>
            <pc:docMk/>
            <pc:sldMk cId="1821402214" sldId="384"/>
            <ac:spMk id="52" creationId="{C806ADD4-D085-DA9A-0792-442B7B8BF6B4}"/>
          </ac:spMkLst>
        </pc:spChg>
        <pc:spChg chg="add del mod topLvl">
          <ac:chgData name="Yuanyue Li" userId="62878614061aa2c9" providerId="LiveId" clId="{07866A88-1955-45B1-832E-7033D90E0484}" dt="2023-08-23T19:06:44.108" v="255" actId="478"/>
          <ac:spMkLst>
            <pc:docMk/>
            <pc:sldMk cId="1821402214" sldId="384"/>
            <ac:spMk id="62" creationId="{1473CFDB-FC19-5489-F3CA-68FF7F752A26}"/>
          </ac:spMkLst>
        </pc:spChg>
        <pc:spChg chg="add del mod topLvl">
          <ac:chgData name="Yuanyue Li" userId="62878614061aa2c9" providerId="LiveId" clId="{07866A88-1955-45B1-832E-7033D90E0484}" dt="2023-08-23T19:06:44.108" v="255" actId="478"/>
          <ac:spMkLst>
            <pc:docMk/>
            <pc:sldMk cId="1821402214" sldId="384"/>
            <ac:spMk id="63" creationId="{D784566D-8A15-CDE5-B79A-A4B01C46BA98}"/>
          </ac:spMkLst>
        </pc:spChg>
        <pc:spChg chg="add del mod topLvl">
          <ac:chgData name="Yuanyue Li" userId="62878614061aa2c9" providerId="LiveId" clId="{07866A88-1955-45B1-832E-7033D90E0484}" dt="2023-08-23T19:06:44.108" v="255" actId="478"/>
          <ac:spMkLst>
            <pc:docMk/>
            <pc:sldMk cId="1821402214" sldId="384"/>
            <ac:spMk id="68" creationId="{F65857F3-20A0-7DD2-C445-3EEF44BE2C89}"/>
          </ac:spMkLst>
        </pc:spChg>
        <pc:spChg chg="add del mod topLvl">
          <ac:chgData name="Yuanyue Li" userId="62878614061aa2c9" providerId="LiveId" clId="{07866A88-1955-45B1-832E-7033D90E0484}" dt="2023-08-23T19:06:44.108" v="255" actId="478"/>
          <ac:spMkLst>
            <pc:docMk/>
            <pc:sldMk cId="1821402214" sldId="384"/>
            <ac:spMk id="69" creationId="{C995445E-05C0-470E-CBDB-ACE5FA140CAB}"/>
          </ac:spMkLst>
        </pc:spChg>
        <pc:spChg chg="add del mod topLvl">
          <ac:chgData name="Yuanyue Li" userId="62878614061aa2c9" providerId="LiveId" clId="{07866A88-1955-45B1-832E-7033D90E0484}" dt="2023-08-23T19:06:29.796" v="232" actId="478"/>
          <ac:spMkLst>
            <pc:docMk/>
            <pc:sldMk cId="1821402214" sldId="384"/>
            <ac:spMk id="72" creationId="{5917E836-EF10-0223-8E16-688E2107262C}"/>
          </ac:spMkLst>
        </pc:spChg>
        <pc:spChg chg="add del mod topLvl">
          <ac:chgData name="Yuanyue Li" userId="62878614061aa2c9" providerId="LiveId" clId="{07866A88-1955-45B1-832E-7033D90E0484}" dt="2023-08-23T19:06:30.898" v="233" actId="478"/>
          <ac:spMkLst>
            <pc:docMk/>
            <pc:sldMk cId="1821402214" sldId="384"/>
            <ac:spMk id="73" creationId="{1A36F94F-FCAF-E636-C99F-DF096E19D7AA}"/>
          </ac:spMkLst>
        </pc:spChg>
        <pc:spChg chg="add del mod topLvl">
          <ac:chgData name="Yuanyue Li" userId="62878614061aa2c9" providerId="LiveId" clId="{07866A88-1955-45B1-832E-7033D90E0484}" dt="2023-08-23T19:06:44.108" v="255" actId="478"/>
          <ac:spMkLst>
            <pc:docMk/>
            <pc:sldMk cId="1821402214" sldId="384"/>
            <ac:spMk id="74" creationId="{EF2B6922-8D28-7D3A-4B5D-8038DF397283}"/>
          </ac:spMkLst>
        </pc:spChg>
        <pc:spChg chg="add del mod topLvl">
          <ac:chgData name="Yuanyue Li" userId="62878614061aa2c9" providerId="LiveId" clId="{07866A88-1955-45B1-832E-7033D90E0484}" dt="2023-08-23T19:06:44.108" v="255" actId="478"/>
          <ac:spMkLst>
            <pc:docMk/>
            <pc:sldMk cId="1821402214" sldId="384"/>
            <ac:spMk id="75" creationId="{4DCD656A-A26B-ADE7-BAFD-0ED98A7DF466}"/>
          </ac:spMkLst>
        </pc:spChg>
        <pc:spChg chg="add del mod topLvl">
          <ac:chgData name="Yuanyue Li" userId="62878614061aa2c9" providerId="LiveId" clId="{07866A88-1955-45B1-832E-7033D90E0484}" dt="2023-08-23T19:06:44.108" v="255" actId="478"/>
          <ac:spMkLst>
            <pc:docMk/>
            <pc:sldMk cId="1821402214" sldId="384"/>
            <ac:spMk id="76" creationId="{478B8C45-2AF5-16D6-2CF3-1A15D8F4FAF3}"/>
          </ac:spMkLst>
        </pc:spChg>
        <pc:spChg chg="add del mod topLvl">
          <ac:chgData name="Yuanyue Li" userId="62878614061aa2c9" providerId="LiveId" clId="{07866A88-1955-45B1-832E-7033D90E0484}" dt="2023-08-23T19:06:44.108" v="255" actId="478"/>
          <ac:spMkLst>
            <pc:docMk/>
            <pc:sldMk cId="1821402214" sldId="384"/>
            <ac:spMk id="77" creationId="{277D261E-06A0-5F09-AC28-BD972FB528FF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87" creationId="{101F369F-7FC4-B1B0-52B5-7C86B1471391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88" creationId="{F167159C-48F9-0CA4-E9ED-2D30A754317D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89" creationId="{D058D11C-3F16-FF1C-E443-49594789FD90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90" creationId="{4E77ADFF-57FD-F232-012A-C04FAA98DD66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91" creationId="{6ED4ABC3-7C4B-78A8-879D-83AAED930880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92" creationId="{68DD4277-5DC4-9F25-1FA9-EBB16CED2F84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93" creationId="{B8B9FCB1-3113-F83C-9E89-9CE54CB36E05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94" creationId="{011495F5-692A-6278-51C4-0A03AB015F64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95" creationId="{04BA3D44-B0A3-19E8-7291-BC9D32D976FB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96" creationId="{228DBEF4-417E-1914-7BB2-ADD177025170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97" creationId="{CE0A17C7-CA74-AD84-5701-A2E8AB9C86F3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98" creationId="{F61DF5B7-FE2F-B70F-979B-B25192B6A6B6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99" creationId="{648B6E6F-9702-76F1-D631-4E4098832286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00" creationId="{A5069E5F-45E9-A55E-C42B-DB0E5B653C46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01" creationId="{15BE885B-645C-C37D-E921-F9CBD907AA45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02" creationId="{2E6CAC3B-6A42-C50B-B9DD-0863338428B3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03" creationId="{DA3AD048-4130-0292-D213-5F43DF714A6D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04" creationId="{C1E0EEF7-F659-12CB-C3AC-01E61FF08717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05" creationId="{5AFF04F3-9783-D1CF-971D-A5318FBC5437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06" creationId="{D9E2609E-87C5-F366-0599-415CD7FCEE83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07" creationId="{0247994D-8FBB-94BE-EF8E-D38A8A921A32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08" creationId="{8367041A-A6AE-8E7B-E53C-A48915C63516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09" creationId="{B69B9623-BE1B-C0F0-BD1E-66C52C7D1AF0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10" creationId="{9D69F40B-AE2A-FF4D-C23A-837CD33F1365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11" creationId="{D01D119B-6A07-6683-9E70-A9CEBCC7A3BC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12" creationId="{B276EAC0-6F3B-54A9-D138-CDDEDD0DE3D2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13" creationId="{CCB39003-54D4-FCB8-6FD0-DF63288DB489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14" creationId="{32CFC03F-9865-A99E-4F08-1F0478A561FE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15" creationId="{2629DA8E-AF22-E0B4-77D3-A057741F689A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16" creationId="{CF512295-1ADE-DA49-2829-F16A812B5FCC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17" creationId="{362C4030-7C17-0BEA-4796-ED4CFE1B3580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18" creationId="{E483E661-3667-FBB9-EA0B-D68B0AB64D41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19" creationId="{54AC9C04-8B40-8CC5-AD20-3EAD7D0CE78E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20" creationId="{4D9108BC-CAC7-F60D-2BEE-BB22F42043CB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21" creationId="{018944ED-6FA9-1BA1-CE2F-DA3C7B21CDBC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22" creationId="{15B3EA7C-053D-C633-BD21-2E036B42ADA5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23" creationId="{468EA1DE-DAAE-7942-0663-1CA04AA215B9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24" creationId="{52A80312-D21F-F17B-A547-70C2C4ACC722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25" creationId="{D18466E3-67C7-4861-19D8-F79E528A6638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26" creationId="{0E2F3A1E-7E6D-AECC-250B-E867E80ED9FF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27" creationId="{4F28DD46-2B35-1BC3-4C51-D83D5991809F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28" creationId="{EAB7DE91-5AAD-D84B-FE3C-09A1EC1227C1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29" creationId="{526E06EF-7651-2CFC-CA5C-E7804947A0CE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30" creationId="{A6CB1338-BB48-1693-4FAE-050CF6A0DFE1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31" creationId="{F9C84D68-AF99-0556-8502-DD7D307F6D1F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32" creationId="{09F6B6E4-A297-3E08-B483-68C2ED00319F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33" creationId="{442BE5C3-FC13-2E0B-D758-E7B206DDF562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34" creationId="{F682AE8A-6E43-0D43-2CBE-0AFBE965B3BA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35" creationId="{4A2A4AD0-6A01-8DFC-0DD9-F8CEA8F25CED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36" creationId="{8ECD9A8B-E818-9745-FF84-3DBE80844697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37" creationId="{7EC2ADDB-ABB9-0972-7F46-C5749A2B2C50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38" creationId="{F4891EE9-4AD3-3D3F-C656-9D72D55CDE31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39" creationId="{27E889D0-6E3B-8BDC-B936-481B792E8815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40" creationId="{EC61FDAA-202E-6ABF-22CE-09901E6F4965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41" creationId="{B8385806-D2DC-8C5D-F880-9E06155EA107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42" creationId="{FC6DB744-2DF4-2512-8DD2-E62CE9993B78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43" creationId="{36B5BBA4-1AB4-6201-F492-8C6F6B6D3DEB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44" creationId="{6311453B-B037-79DA-6DC6-CEF1E379E727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45" creationId="{26CC0156-D665-05CE-EEB6-FB48ADF7BD97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46" creationId="{D73DC5A5-F768-FF89-B4B8-7F60388E96C1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47" creationId="{7008C393-C95F-2024-BAB1-6FDA6A494127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48" creationId="{3958BECD-2B49-1516-1C54-8F9A92C5C4D5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49" creationId="{93E5ACA3-EE42-B0BF-4C95-4D5A443F08EB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50" creationId="{476AC900-B739-1BCB-D095-45195E619CCF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51" creationId="{7B64AFAF-A0A6-26B1-1776-C4CDC4A04944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52" creationId="{5820EEC4-875B-662F-DEDF-56BE366A40D5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53" creationId="{2C882491-7D18-A019-B7AB-C9F65989C141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54" creationId="{A328F3B0-0FCD-183A-9081-D609971DFF49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55" creationId="{54ED70AF-A8BA-5759-6A54-46F83029A0AB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56" creationId="{D5147C02-6E3C-DF52-AA94-A3C784EF929C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57" creationId="{504A27F3-FC41-0272-6C17-AE2080841B8E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58" creationId="{60CE2ECB-355E-ED4E-614D-A990BFF526BB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59" creationId="{34265D06-63B8-CF82-D39F-A5B2A75A6A0F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60" creationId="{AD138822-E033-62A9-808C-A9581F25417F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61" creationId="{1BB0220A-0B7B-5762-0903-D1C4033CC3F8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62" creationId="{F5A50567-2C25-8813-182D-0935F775CF6E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63" creationId="{4C0A89A2-E79F-EC0C-9728-3316191EE5B0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64" creationId="{42BC19AB-0850-2FDC-33D2-2AE827FF8F7E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65" creationId="{7C2E7248-D82C-5F1E-6A3B-06EF5180B5FF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66" creationId="{9731884D-C173-7660-55F1-881513FD309E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67" creationId="{E54908AB-2601-3BFC-1600-AE3FF78A9779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68" creationId="{4C517F5B-7E8D-AB2A-1853-583389CE730F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69" creationId="{41DEECC1-8E91-59EE-5BC0-E3EA6711C3DC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70" creationId="{D8047076-3E3D-70A2-1C41-DA95D373617F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71" creationId="{3AB65DEA-E653-3C8E-5D31-92A74BBFAC0C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72" creationId="{9A04566E-B6AF-F198-4B35-98902FC8AAEC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73" creationId="{7D2E0547-AFDA-5E8E-9B00-47A3E57B9647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74" creationId="{4D8815A8-E3D9-A778-A15C-EEE078FB6FE2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75" creationId="{4621DF07-CCFC-3B0C-F11F-0AD4CB96A34A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76" creationId="{718D0F3E-88F6-C202-2775-B29EE07C79D2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77" creationId="{976C63F4-CFB9-C02A-AE1B-F42E32BF0592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78" creationId="{98D5DD40-C033-E3B4-1A63-16BFC41904B8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79" creationId="{E52D8AB5-4F51-0DDB-7330-93DCFE3E2B6C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80" creationId="{E78F9D0F-F3B3-D25B-2E36-B033CC375F64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81" creationId="{CF25939E-0D42-FC57-B436-72611DE47651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82" creationId="{3A0F7EF6-ADBF-36ED-3C5D-6826D1A1D906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83" creationId="{B1F380EA-F172-B8AE-96C6-1DB014C84FE8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84" creationId="{E92EA618-26D2-11FF-435F-D05D2CBB1537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85" creationId="{7F99B207-3AAA-A9B4-54D0-7432FB0B8702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86" creationId="{F1E85629-A2AC-8656-9B0E-B76AA4187797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87" creationId="{E4A59130-AEB7-B4D5-2EAF-DAD9B9017174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88" creationId="{2C27AA88-5503-820D-5A09-A64DABE72477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89" creationId="{C9D83874-09AE-D509-030A-9373D44335B8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90" creationId="{64AAB5CC-D396-9342-4083-FC6669134FA8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91" creationId="{D4CEFCD1-0622-E8E1-FD89-DA73BC1973CC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92" creationId="{AC611834-B131-6B61-CDFF-9A437BF8AEAC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93" creationId="{1BC5DA01-EADC-D718-367F-ACFFCD9BE7C6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94" creationId="{1D252765-4D57-614F-CE1A-7B8447488C74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95" creationId="{F093D19F-D671-D22F-AF37-41E930A102C7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96" creationId="{36901DF1-0F32-13C8-D88E-FE87906E3B14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97" creationId="{528DB15A-E9E6-D572-892C-3211CF6418AB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98" creationId="{63FCF1DB-E55B-00D4-C459-2CFA981C9F25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99" creationId="{99A5975F-207B-5320-A6C3-C829F51A76E1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00" creationId="{B1701545-FBF5-0211-8277-2319560DD271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01" creationId="{098455B9-968A-C557-60A1-AFD412112DAB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02" creationId="{6295545B-A05F-C9BE-988E-E37C3C7256D4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03" creationId="{F35A672D-D87E-BB5D-CD26-653D13B70EF6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04" creationId="{8D6B29B6-1E48-0565-0E86-B126C0DB7041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05" creationId="{1A0BF726-2479-DCF3-8DB4-3E5AB7E8CD70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06" creationId="{A134A2F1-4ED2-17D5-62A3-DD9DEBC4CF08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07" creationId="{C35945DD-CEAE-C867-91C5-9F043ADBE5A4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08" creationId="{DD3CE9AE-65E2-00BF-AAF8-9199B7F89D9B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09" creationId="{FF844E23-DCF8-FB86-AB3F-B9FCFCA8C172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10" creationId="{2FC76442-1A28-6F5E-B904-0CA7FB78A4F3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11" creationId="{D47038AB-E549-2B3B-185D-54E8F382E8CB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12" creationId="{1880CF8B-2B26-0B0F-C121-8C97B686F983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13" creationId="{3F6E9C5E-1573-26BD-51DE-EECF19CF9C4B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14" creationId="{79AF2BFA-6691-1215-5BB7-4A95B413B200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15" creationId="{D71B2E2A-387A-1A31-CB88-A49DD903FAA7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16" creationId="{81F6E8EB-A895-816C-DFAD-90CA8748C697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17" creationId="{01F38F46-F5BD-F2DA-43EB-D4C48358BE16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18" creationId="{7D24A9B8-955E-A3D6-D2C3-A6615DBE9B47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19" creationId="{59A500B1-8FB9-18DE-E905-B6C31BE787FA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20" creationId="{76DA3F8A-D4BA-F6D5-307F-6DCC0B563BBD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21" creationId="{BDFA86EC-415F-E427-1D53-14392721BCBF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22" creationId="{15B5C5EC-3E91-0C51-AFBD-CC93000C67BF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23" creationId="{514694A7-1630-BC6E-067C-958B45AA2252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24" creationId="{D0151257-6CAC-EEB7-04A8-F9A9FD01AE35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25" creationId="{4F619131-D1AB-1461-00F8-A79A971439FB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26" creationId="{E2ACBE56-9E95-EBEE-744E-6CFF8FBF03E3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27" creationId="{C71209E3-2F6E-2C3B-39D4-BA42ACA75A9C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28" creationId="{67001EA6-E74C-EF32-6513-A035C4237F04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29" creationId="{FE969248-B70C-F271-E161-64AD9E01A174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30" creationId="{A814CD6F-3B73-0D6D-368F-52643B997127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31" creationId="{5408DDE3-453A-C12B-CA46-D15CEAF6562C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32" creationId="{73BDD038-020F-5333-3BE9-3AD530818E64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33" creationId="{21EEF797-FC0B-64CE-1A38-DC662AE3F219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34" creationId="{546FF4D2-8E4F-4FC1-B761-240118073DAB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35" creationId="{01FAD576-443C-314E-5296-C877FCEBAC60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36" creationId="{9C47F039-86F2-8F60-8C37-F6C27BED6C67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37" creationId="{C70D2724-9F2E-58F2-B539-E0E0130A5919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38" creationId="{B6DA01AD-EE22-F361-F806-F4BE199BFB2C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39" creationId="{FAA73C97-140F-C773-8BBD-9721A0AE1BE0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40" creationId="{2C9EEE2A-015C-FBBD-D80F-17EB957A1AA7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41" creationId="{712062E1-2CD3-6993-C2A7-6A5AD898D02D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42" creationId="{09F58A14-11EC-129D-A14F-DCD9CCB63360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43" creationId="{0F6BFD51-ECE5-06E6-7553-93E7C9E2E202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44" creationId="{7217DF92-C61C-5AD0-498D-C5532463E8E5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45" creationId="{769E92CC-4720-5991-98A2-80EE9FCF4D9B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46" creationId="{8DFA0208-B4AD-DB49-CBE1-5B9629033C8A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47" creationId="{9BC2366B-A4E2-72A1-5588-EFD4B56EAAFC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48" creationId="{90454B08-D7AC-4760-761D-E224F23906D1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49" creationId="{67EB62EE-E093-1C29-61CA-09DD4D0FEF7F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50" creationId="{4561152C-CFF5-5076-F165-D0BDBCA1F171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51" creationId="{D4B5160E-61FC-F2B8-B6D8-908AE643C6DD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52" creationId="{70FF3387-968D-B403-47D6-E8996B974F17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53" creationId="{CB67428B-310E-E051-4209-759D9DFF7813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54" creationId="{F13A831B-E753-BBA2-2D68-803654E09A97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55" creationId="{9562F5FB-D2CA-86A4-D837-F6F698677899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56" creationId="{36E75E88-E49E-22E0-53D0-5B4BEFA56D6A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57" creationId="{2483AD75-391F-CF6C-F5C7-D56ED81D6B72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58" creationId="{005220F4-50CB-0EAE-CFCD-D7EDB7E0BA78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59" creationId="{89D26D88-623E-9C34-562E-58207A3C1AC4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60" creationId="{4078888C-0858-F19C-E1DB-7F59252862DC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61" creationId="{8654D4A5-DFF2-3EEC-B5F7-A8C306B761C0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62" creationId="{9ECA4B6B-C378-63C0-974E-86255456830E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63" creationId="{8D4A4131-F7D8-CA0F-34CA-14DB94302842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64" creationId="{D692D89F-D381-4E46-3C4C-795B0BCDA82D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65" creationId="{80A636AE-461A-BA09-7FA1-A7A707AE7404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66" creationId="{E754E98F-DF09-56ED-31B6-4EBD4E462E73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67" creationId="{D3A3DA7D-00B4-57B4-6C62-4211F93FE2D1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68" creationId="{6D0A5214-93FE-5D0C-6214-224F449805CD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69" creationId="{BF5ED95E-B8F0-A607-651A-ADEF95B37098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70" creationId="{104C63F4-92CD-E574-E7EE-230336E21941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71" creationId="{EDCBB520-68D1-5B2A-61F0-81DEE32F899F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72" creationId="{1263AE5B-BBC0-3654-58AB-191BA916CE51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73" creationId="{89A2ABB6-798D-AC1D-5684-4F32C2C18F73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74" creationId="{AFC64923-AE3B-B2D6-8876-EE0A8778ED72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75" creationId="{AEC7718E-3031-19B1-1A9A-13E41754B496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76" creationId="{B6C40FD8-F83E-D31D-A608-66914080F1EF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77" creationId="{4014C789-E32B-E4A4-2665-840DB2D9DFB1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79" creationId="{3D1B325E-DF55-65BE-6AC8-912415FB68C9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80" creationId="{C3CEDB9A-8260-1551-44D0-37F1C81F260E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81" creationId="{3D1E12F8-1763-DEAD-4B35-CDAA56FA5A4B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83" creationId="{E76AB1A1-880D-9ED1-4242-FC74B51EECC2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84" creationId="{701EC80B-2DAE-C2D4-C496-D44438A0FB74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85" creationId="{07FAD9EB-A18E-464F-257B-7CBEF1F1CBA4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86" creationId="{27EAAF5B-6B2B-75A3-A195-269ACE69FE0D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87" creationId="{B9C92FEE-7F14-EFD6-DB7E-26BEAFDECA04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88" creationId="{4921CB5C-5DD3-B3C5-2FBF-E57B22A720A4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89" creationId="{982F4388-B39B-78D5-CCC6-DFCBFA1E5398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90" creationId="{B5A0F2F2-EC5B-3B7C-628B-F59893FC7964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91" creationId="{B0C5A97F-3699-6E54-4E04-37487925B109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92" creationId="{14402DD9-5324-8B31-853A-4C240C7C97E9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93" creationId="{310D1148-BC1C-0D45-3401-5D4E005CD82F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95" creationId="{008B16E2-DBB6-A4FC-65D0-15680DCCB116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96" creationId="{DD8EF453-EEB9-4431-540D-BE8B723C8562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97" creationId="{8A912C8D-9D00-31D5-1F67-2AC400E5FFB4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98" creationId="{83620D33-7521-B86F-757D-9C801A5887AB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99" creationId="{81AC9820-06B5-C491-55BE-CE73B46BD424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00" creationId="{54FAC297-3DED-0F3E-BB46-AE48EC61E553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02" creationId="{731EFC87-1504-750A-4096-B89ED22178FC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03" creationId="{13E1924A-8884-AB3F-68BD-8CB6EF5397B5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04" creationId="{81CD85B9-CBA6-F565-C551-6E85C96F71DF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05" creationId="{783C136F-81E2-A23D-BA89-3693DFD1138D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06" creationId="{C2C9B7F4-40E6-EFBD-3CBC-D7EC4D7DC045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07" creationId="{BA986AAA-703B-FD0F-9DD0-AC1821CC3557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08" creationId="{23BE7C2F-9F4D-2495-5A58-43F8E87EB060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09" creationId="{A8BAA150-C11B-038D-ACFA-8C46071FF7E4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10" creationId="{82E8073D-5529-359D-EDBF-D47B32D13DED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11" creationId="{4294C067-25BD-C514-7727-D09630FC637B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12" creationId="{147C21A5-B0D9-C7B8-E281-00C6E246A4BB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13" creationId="{D7A548D2-D585-D39D-9D3A-740AFFEC33B7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14" creationId="{48DA7C26-7D39-8CE2-86D9-F759F3BF2E58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15" creationId="{2D528F43-D729-00EA-3292-5011117A297A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16" creationId="{EF100FD6-6125-BDA6-BCE2-B308052D7161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17" creationId="{AF915CF2-92C8-0F8E-D972-6F4569E93281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18" creationId="{9E465B7A-0B4C-EE79-3A2F-7B71FA402706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19" creationId="{E6415186-6D15-16DE-8F35-657BC5BD00FD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20" creationId="{DCAB5C4E-0D35-8FA8-341F-F0753C326316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21" creationId="{323DA4C6-A99F-6446-8374-C26EE0C2CBA5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22" creationId="{1E58FF0E-6B4C-8184-58DE-5C49CCBB89D9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23" creationId="{A5486D93-B8C4-1751-9B68-D03561C569D6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24" creationId="{33A79A40-D577-C591-FF7C-47006403E7CC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25" creationId="{530DA381-C4C2-5FB2-D709-4CBC2D8F5B8B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26" creationId="{076D01F7-A66C-CE09-F83F-8F2B40E57D6E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27" creationId="{ADD5694D-E7A7-D2CA-1113-96C3D815D83D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28" creationId="{35A1A814-B9D5-2EEF-6F3D-7885D128FEF7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29" creationId="{CA8622BA-1E19-CD5E-0314-8D6049F4BCF3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31" creationId="{F056E220-388E-689C-2365-CC9C1C6A65FC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32" creationId="{8A77A477-1BF7-8D30-D082-4AD5DC11704B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33" creationId="{905F65D1-0E70-F2F6-30BA-BB596321C0E4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34" creationId="{4C181A87-408E-5D2E-1691-2E3E101EA92F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35" creationId="{BD51839D-B782-EC26-BC95-43FAF4F9216C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36" creationId="{28C64E47-9D3C-9DAF-D94D-F39016193208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37" creationId="{FBA66C25-AB47-0B98-0DA7-FB7BE0D3B751}"/>
          </ac:spMkLst>
        </pc:spChg>
        <pc:spChg chg="add mod">
          <ac:chgData name="Yuanyue Li" userId="62878614061aa2c9" providerId="LiveId" clId="{07866A88-1955-45B1-832E-7033D90E0484}" dt="2023-08-23T19:10:34.852" v="273" actId="1076"/>
          <ac:spMkLst>
            <pc:docMk/>
            <pc:sldMk cId="1821402214" sldId="384"/>
            <ac:spMk id="338" creationId="{562C345E-2531-C9E0-6188-1CC8F65B058F}"/>
          </ac:spMkLst>
        </pc:spChg>
        <pc:spChg chg="add mod">
          <ac:chgData name="Yuanyue Li" userId="62878614061aa2c9" providerId="LiveId" clId="{07866A88-1955-45B1-832E-7033D90E0484}" dt="2023-08-23T19:10:34.852" v="273" actId="1076"/>
          <ac:spMkLst>
            <pc:docMk/>
            <pc:sldMk cId="1821402214" sldId="384"/>
            <ac:spMk id="339" creationId="{BB448FBE-EB18-5D5B-2FFF-B3BEFD561A9E}"/>
          </ac:spMkLst>
        </pc:spChg>
        <pc:spChg chg="add mod">
          <ac:chgData name="Yuanyue Li" userId="62878614061aa2c9" providerId="LiveId" clId="{07866A88-1955-45B1-832E-7033D90E0484}" dt="2023-08-23T19:10:34.852" v="273" actId="1076"/>
          <ac:spMkLst>
            <pc:docMk/>
            <pc:sldMk cId="1821402214" sldId="384"/>
            <ac:spMk id="347" creationId="{FF23FB84-C9A1-3E75-CC7C-D687EECB6C7C}"/>
          </ac:spMkLst>
        </pc:spChg>
        <pc:spChg chg="add mod">
          <ac:chgData name="Yuanyue Li" userId="62878614061aa2c9" providerId="LiveId" clId="{07866A88-1955-45B1-832E-7033D90E0484}" dt="2023-08-23T19:10:34.852" v="273" actId="1076"/>
          <ac:spMkLst>
            <pc:docMk/>
            <pc:sldMk cId="1821402214" sldId="384"/>
            <ac:spMk id="348" creationId="{16AF394F-9EDF-3DF1-69B0-02C904B74FB0}"/>
          </ac:spMkLst>
        </pc:spChg>
        <pc:spChg chg="add mod">
          <ac:chgData name="Yuanyue Li" userId="62878614061aa2c9" providerId="LiveId" clId="{07866A88-1955-45B1-832E-7033D90E0484}" dt="2023-08-23T19:10:34.852" v="273" actId="1076"/>
          <ac:spMkLst>
            <pc:docMk/>
            <pc:sldMk cId="1821402214" sldId="384"/>
            <ac:spMk id="353" creationId="{E1B6EF4B-07D7-45D9-ADD0-B35AAB78B261}"/>
          </ac:spMkLst>
        </pc:spChg>
        <pc:spChg chg="add mod">
          <ac:chgData name="Yuanyue Li" userId="62878614061aa2c9" providerId="LiveId" clId="{07866A88-1955-45B1-832E-7033D90E0484}" dt="2023-08-23T19:10:34.852" v="273" actId="1076"/>
          <ac:spMkLst>
            <pc:docMk/>
            <pc:sldMk cId="1821402214" sldId="384"/>
            <ac:spMk id="354" creationId="{6FF39092-0436-1F10-7E7F-1949026DAC45}"/>
          </ac:spMkLst>
        </pc:spChg>
        <pc:spChg chg="add mod">
          <ac:chgData name="Yuanyue Li" userId="62878614061aa2c9" providerId="LiveId" clId="{07866A88-1955-45B1-832E-7033D90E0484}" dt="2023-08-23T19:10:34.852" v="273" actId="1076"/>
          <ac:spMkLst>
            <pc:docMk/>
            <pc:sldMk cId="1821402214" sldId="384"/>
            <ac:spMk id="358" creationId="{F6264AFB-7F92-E8E0-354A-2E7114785B72}"/>
          </ac:spMkLst>
        </pc:spChg>
        <pc:spChg chg="add mod">
          <ac:chgData name="Yuanyue Li" userId="62878614061aa2c9" providerId="LiveId" clId="{07866A88-1955-45B1-832E-7033D90E0484}" dt="2023-08-23T19:10:34.852" v="273" actId="1076"/>
          <ac:spMkLst>
            <pc:docMk/>
            <pc:sldMk cId="1821402214" sldId="384"/>
            <ac:spMk id="365" creationId="{0C7DEA31-978E-EAE7-5A0E-1E2C81A306B2}"/>
          </ac:spMkLst>
        </pc:spChg>
        <pc:spChg chg="add mod">
          <ac:chgData name="Yuanyue Li" userId="62878614061aa2c9" providerId="LiveId" clId="{07866A88-1955-45B1-832E-7033D90E0484}" dt="2023-08-23T19:10:34.852" v="273" actId="1076"/>
          <ac:spMkLst>
            <pc:docMk/>
            <pc:sldMk cId="1821402214" sldId="384"/>
            <ac:spMk id="366" creationId="{E4B43F02-4A30-23A0-7643-5CFDD3D30B4D}"/>
          </ac:spMkLst>
        </pc:spChg>
        <pc:spChg chg="add mod">
          <ac:chgData name="Yuanyue Li" userId="62878614061aa2c9" providerId="LiveId" clId="{07866A88-1955-45B1-832E-7033D90E0484}" dt="2023-08-23T19:10:34.852" v="273" actId="1076"/>
          <ac:spMkLst>
            <pc:docMk/>
            <pc:sldMk cId="1821402214" sldId="384"/>
            <ac:spMk id="371" creationId="{2352BF24-167E-74EE-6B7A-356CE9B2DDFA}"/>
          </ac:spMkLst>
        </pc:spChg>
        <pc:spChg chg="add mod">
          <ac:chgData name="Yuanyue Li" userId="62878614061aa2c9" providerId="LiveId" clId="{07866A88-1955-45B1-832E-7033D90E0484}" dt="2023-08-23T19:10:34.852" v="273" actId="1076"/>
          <ac:spMkLst>
            <pc:docMk/>
            <pc:sldMk cId="1821402214" sldId="384"/>
            <ac:spMk id="380" creationId="{F5E0E469-6E95-6D0E-5CD8-573CEE24F4CC}"/>
          </ac:spMkLst>
        </pc:spChg>
        <pc:spChg chg="add mod">
          <ac:chgData name="Yuanyue Li" userId="62878614061aa2c9" providerId="LiveId" clId="{07866A88-1955-45B1-832E-7033D90E0484}" dt="2023-08-23T19:10:34.852" v="273" actId="1076"/>
          <ac:spMkLst>
            <pc:docMk/>
            <pc:sldMk cId="1821402214" sldId="384"/>
            <ac:spMk id="381" creationId="{9167CD2F-845C-CD7C-4331-1B42684BD1C6}"/>
          </ac:spMkLst>
        </pc:spChg>
        <pc:spChg chg="add mod">
          <ac:chgData name="Yuanyue Li" userId="62878614061aa2c9" providerId="LiveId" clId="{07866A88-1955-45B1-832E-7033D90E0484}" dt="2023-08-23T19:10:34.852" v="273" actId="1076"/>
          <ac:spMkLst>
            <pc:docMk/>
            <pc:sldMk cId="1821402214" sldId="384"/>
            <ac:spMk id="385" creationId="{0F3FAA39-81F8-97D5-F7E9-20948A3C24D1}"/>
          </ac:spMkLst>
        </pc:spChg>
        <pc:spChg chg="add mod">
          <ac:chgData name="Yuanyue Li" userId="62878614061aa2c9" providerId="LiveId" clId="{07866A88-1955-45B1-832E-7033D90E0484}" dt="2023-08-23T19:10:34.852" v="273" actId="1076"/>
          <ac:spMkLst>
            <pc:docMk/>
            <pc:sldMk cId="1821402214" sldId="384"/>
            <ac:spMk id="386" creationId="{6AEA888F-1CB7-EA65-B6AF-CAC2D5800AC5}"/>
          </ac:spMkLst>
        </pc:spChg>
        <pc:spChg chg="add mod">
          <ac:chgData name="Yuanyue Li" userId="62878614061aa2c9" providerId="LiveId" clId="{07866A88-1955-45B1-832E-7033D90E0484}" dt="2023-08-23T19:10:34.852" v="273" actId="1076"/>
          <ac:spMkLst>
            <pc:docMk/>
            <pc:sldMk cId="1821402214" sldId="384"/>
            <ac:spMk id="396" creationId="{951B8312-01EF-3322-8761-9F1A456EBA01}"/>
          </ac:spMkLst>
        </pc:spChg>
        <pc:spChg chg="add mod">
          <ac:chgData name="Yuanyue Li" userId="62878614061aa2c9" providerId="LiveId" clId="{07866A88-1955-45B1-832E-7033D90E0484}" dt="2023-08-23T19:10:34.852" v="273" actId="1076"/>
          <ac:spMkLst>
            <pc:docMk/>
            <pc:sldMk cId="1821402214" sldId="384"/>
            <ac:spMk id="397" creationId="{1C2FC505-B3F0-EB0F-25ED-12E4B49538A7}"/>
          </ac:spMkLst>
        </pc:spChg>
        <pc:spChg chg="add mod">
          <ac:chgData name="Yuanyue Li" userId="62878614061aa2c9" providerId="LiveId" clId="{07866A88-1955-45B1-832E-7033D90E0484}" dt="2023-08-23T19:10:34.852" v="273" actId="1076"/>
          <ac:spMkLst>
            <pc:docMk/>
            <pc:sldMk cId="1821402214" sldId="384"/>
            <ac:spMk id="402" creationId="{8475662F-64AB-7CC2-43D3-1E805362768A}"/>
          </ac:spMkLst>
        </pc:spChg>
        <pc:spChg chg="add mod">
          <ac:chgData name="Yuanyue Li" userId="62878614061aa2c9" providerId="LiveId" clId="{07866A88-1955-45B1-832E-7033D90E0484}" dt="2023-08-23T19:10:34.852" v="273" actId="1076"/>
          <ac:spMkLst>
            <pc:docMk/>
            <pc:sldMk cId="1821402214" sldId="384"/>
            <ac:spMk id="403" creationId="{BE94A8ED-B0E6-2349-AEF1-B485AAF7DFA9}"/>
          </ac:spMkLst>
        </pc:spChg>
        <pc:spChg chg="add mod">
          <ac:chgData name="Yuanyue Li" userId="62878614061aa2c9" providerId="LiveId" clId="{07866A88-1955-45B1-832E-7033D90E0484}" dt="2023-08-23T19:10:34.852" v="273" actId="1076"/>
          <ac:spMkLst>
            <pc:docMk/>
            <pc:sldMk cId="1821402214" sldId="384"/>
            <ac:spMk id="406" creationId="{75E5A18E-3405-F651-A831-2659AC841867}"/>
          </ac:spMkLst>
        </pc:spChg>
        <pc:spChg chg="add mod">
          <ac:chgData name="Yuanyue Li" userId="62878614061aa2c9" providerId="LiveId" clId="{07866A88-1955-45B1-832E-7033D90E0484}" dt="2023-08-23T19:10:34.852" v="273" actId="1076"/>
          <ac:spMkLst>
            <pc:docMk/>
            <pc:sldMk cId="1821402214" sldId="384"/>
            <ac:spMk id="407" creationId="{44706BE0-BD9D-05CE-D45B-06671C8089E9}"/>
          </ac:spMkLst>
        </pc:spChg>
        <pc:spChg chg="add mod">
          <ac:chgData name="Yuanyue Li" userId="62878614061aa2c9" providerId="LiveId" clId="{07866A88-1955-45B1-832E-7033D90E0484}" dt="2023-08-23T19:10:34.852" v="273" actId="1076"/>
          <ac:spMkLst>
            <pc:docMk/>
            <pc:sldMk cId="1821402214" sldId="384"/>
            <ac:spMk id="408" creationId="{A9C3488A-6E8C-D97A-D9D5-F4B507ACEB67}"/>
          </ac:spMkLst>
        </pc:spChg>
        <pc:spChg chg="add mod">
          <ac:chgData name="Yuanyue Li" userId="62878614061aa2c9" providerId="LiveId" clId="{07866A88-1955-45B1-832E-7033D90E0484}" dt="2023-08-23T19:10:34.852" v="273" actId="1076"/>
          <ac:spMkLst>
            <pc:docMk/>
            <pc:sldMk cId="1821402214" sldId="384"/>
            <ac:spMk id="409" creationId="{66168E3B-D0D3-6C89-43FC-23A0B24EC63E}"/>
          </ac:spMkLst>
        </pc:spChg>
        <pc:spChg chg="add mod">
          <ac:chgData name="Yuanyue Li" userId="62878614061aa2c9" providerId="LiveId" clId="{07866A88-1955-45B1-832E-7033D90E0484}" dt="2023-08-23T19:10:34.852" v="273" actId="1076"/>
          <ac:spMkLst>
            <pc:docMk/>
            <pc:sldMk cId="1821402214" sldId="384"/>
            <ac:spMk id="410" creationId="{65FF6505-1CDF-4947-D65B-77CE38DACDFA}"/>
          </ac:spMkLst>
        </pc:spChg>
        <pc:spChg chg="add mod">
          <ac:chgData name="Yuanyue Li" userId="62878614061aa2c9" providerId="LiveId" clId="{07866A88-1955-45B1-832E-7033D90E0484}" dt="2023-08-23T19:10:34.852" v="273" actId="1076"/>
          <ac:spMkLst>
            <pc:docMk/>
            <pc:sldMk cId="1821402214" sldId="384"/>
            <ac:spMk id="411" creationId="{B1E3A266-AC75-8180-416E-33A315B4F77B}"/>
          </ac:spMkLst>
        </pc:spChg>
        <pc:grpChg chg="add del mod">
          <ac:chgData name="Yuanyue Li" userId="62878614061aa2c9" providerId="LiveId" clId="{07866A88-1955-45B1-832E-7033D90E0484}" dt="2023-08-23T19:06:26.112" v="229" actId="165"/>
          <ac:grpSpMkLst>
            <pc:docMk/>
            <pc:sldMk cId="1821402214" sldId="384"/>
            <ac:grpSpMk id="82" creationId="{58279B78-716D-7ADE-18A8-B6163C59B994}"/>
          </ac:grpSpMkLst>
        </pc:grpChg>
        <pc:grpChg chg="mod">
          <ac:chgData name="Yuanyue Li" userId="62878614061aa2c9" providerId="LiveId" clId="{07866A88-1955-45B1-832E-7033D90E0484}" dt="2023-08-23T19:08:33.686" v="266" actId="27803"/>
          <ac:grpSpMkLst>
            <pc:docMk/>
            <pc:sldMk cId="1821402214" sldId="384"/>
            <ac:grpSpMk id="85" creationId="{031CDA0E-F811-7507-B239-86A8EFCB5329}"/>
          </ac:grpSpMkLst>
        </pc:grpChg>
        <pc:grpChg chg="mod">
          <ac:chgData name="Yuanyue Li" userId="62878614061aa2c9" providerId="LiveId" clId="{07866A88-1955-45B1-832E-7033D90E0484}" dt="2023-08-23T19:08:33.686" v="266" actId="27803"/>
          <ac:grpSpMkLst>
            <pc:docMk/>
            <pc:sldMk cId="1821402214" sldId="384"/>
            <ac:grpSpMk id="86" creationId="{DF7E3FE5-C259-3E9F-B68E-20F0BD510DA2}"/>
          </ac:grpSpMkLst>
        </pc:grpChg>
        <pc:grpChg chg="mod">
          <ac:chgData name="Yuanyue Li" userId="62878614061aa2c9" providerId="LiveId" clId="{07866A88-1955-45B1-832E-7033D90E0484}" dt="2023-08-23T19:08:33.686" v="266" actId="27803"/>
          <ac:grpSpMkLst>
            <pc:docMk/>
            <pc:sldMk cId="1821402214" sldId="384"/>
            <ac:grpSpMk id="278" creationId="{C85E1F07-CF81-C9AF-E69A-252D361513FB}"/>
          </ac:grpSpMkLst>
        </pc:grpChg>
        <pc:grpChg chg="mod">
          <ac:chgData name="Yuanyue Li" userId="62878614061aa2c9" providerId="LiveId" clId="{07866A88-1955-45B1-832E-7033D90E0484}" dt="2023-08-23T19:08:33.686" v="266" actId="27803"/>
          <ac:grpSpMkLst>
            <pc:docMk/>
            <pc:sldMk cId="1821402214" sldId="384"/>
            <ac:grpSpMk id="282" creationId="{826366A0-FA89-9EF1-C230-F6529FA5D78D}"/>
          </ac:grpSpMkLst>
        </pc:grpChg>
        <pc:grpChg chg="mod">
          <ac:chgData name="Yuanyue Li" userId="62878614061aa2c9" providerId="LiveId" clId="{07866A88-1955-45B1-832E-7033D90E0484}" dt="2023-08-23T19:08:33.686" v="266" actId="27803"/>
          <ac:grpSpMkLst>
            <pc:docMk/>
            <pc:sldMk cId="1821402214" sldId="384"/>
            <ac:grpSpMk id="294" creationId="{5962DF82-8F2A-EC41-B048-7C1BF801B267}"/>
          </ac:grpSpMkLst>
        </pc:grpChg>
        <pc:grpChg chg="mod">
          <ac:chgData name="Yuanyue Li" userId="62878614061aa2c9" providerId="LiveId" clId="{07866A88-1955-45B1-832E-7033D90E0484}" dt="2023-08-23T19:08:33.686" v="266" actId="27803"/>
          <ac:grpSpMkLst>
            <pc:docMk/>
            <pc:sldMk cId="1821402214" sldId="384"/>
            <ac:grpSpMk id="301" creationId="{F4787679-0264-E681-4F11-23E5F7083859}"/>
          </ac:grpSpMkLst>
        </pc:grpChg>
        <pc:grpChg chg="mod">
          <ac:chgData name="Yuanyue Li" userId="62878614061aa2c9" providerId="LiveId" clId="{07866A88-1955-45B1-832E-7033D90E0484}" dt="2023-08-23T19:08:33.686" v="266" actId="27803"/>
          <ac:grpSpMkLst>
            <pc:docMk/>
            <pc:sldMk cId="1821402214" sldId="384"/>
            <ac:grpSpMk id="330" creationId="{C7DFA7C9-8B8C-BC01-FC19-A163D4E97239}"/>
          </ac:grpSpMkLst>
        </pc:grpChg>
        <pc:picChg chg="add del mod">
          <ac:chgData name="Yuanyue Li" userId="62878614061aa2c9" providerId="LiveId" clId="{07866A88-1955-45B1-832E-7033D90E0484}" dt="2023-08-23T19:08:45.094" v="268" actId="478"/>
          <ac:picMkLst>
            <pc:docMk/>
            <pc:sldMk cId="1821402214" sldId="384"/>
            <ac:picMk id="84" creationId="{CA44591A-7934-F5EB-4E10-347B70D96C38}"/>
          </ac:picMkLst>
        </pc:pic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6" creationId="{A599AC9D-7761-6B7A-87CE-B1A0B678CAEF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7" creationId="{B9B7DF37-E7FA-D9DD-9D58-7CE439D30354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8" creationId="{07C69FE6-1AC6-E603-E684-6B5E3AF8FCEF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9" creationId="{7B1F257C-011E-179A-7964-C15B518F9E3B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10" creationId="{7E3647EF-4792-FB42-48AF-FCF1972852AA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11" creationId="{F4A07BD8-7CA1-9E33-1C00-DC75A2822F91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12" creationId="{ACBF3E76-0473-885A-D5BA-7D362CA3CCD7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15" creationId="{6E4E43B0-B9AD-6985-07EA-190F9610FBAA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16" creationId="{CD157BD0-3148-CC25-D4FC-D712B0882C98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17" creationId="{EA97D191-0195-D92A-EC6D-0661E88BEFB1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18" creationId="{E181E47D-06C4-FBA7-7A49-7266A9F72CDB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21" creationId="{193D917D-15F3-C20F-2561-F3ED118E9A39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22" creationId="{6BCA3175-803F-C945-FD54-AF85E834D95B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23" creationId="{E00574AA-EC92-BC26-5644-6087D58DDCA5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25" creationId="{A2AA4EBA-EED3-2324-D5D1-F56871AB5ABA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26" creationId="{580CAB33-1272-FB6E-3C65-6083450E073A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27" creationId="{DE98B5C3-8FFD-C60E-FB95-327D614A6B0C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28" creationId="{4AC9F39B-8000-86E9-5336-63B3D3D26628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29" creationId="{FF7481A6-3695-89AD-2E7E-E0E56B0BEBAF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30" creationId="{61436DB6-925A-8312-F0B4-8AD3CBBEB6BF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33" creationId="{F4440E1F-3479-EF3B-A36C-39C7B5954D56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34" creationId="{134C5679-C3BD-0647-88EC-BE91811B5888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35" creationId="{0FF7E569-C8A7-24FC-BA2B-48932EA5ACC9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36" creationId="{C478D898-863A-DEB5-1A25-5B418AB0EEC2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38" creationId="{4A0DED82-B4B7-1E8C-C03A-8D3F2AD210C7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39" creationId="{625059DF-D891-6F60-90F1-AA5F2A55C726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40" creationId="{6B1ADE39-6B1A-862F-3033-170064D25898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41" creationId="{24FD903B-E779-48E1-AD93-1C38E3B914ED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42" creationId="{4D658FA2-D110-B614-1C8D-48520ECB284D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43" creationId="{0B92043A-D805-D615-B5EA-F6446FF65BF1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44" creationId="{27886F4B-5C8E-0AE5-5A7E-DFE355C1B00D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45" creationId="{E700C58B-A1D2-5747-BCC7-36CBD247646E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48" creationId="{A2750CAE-4842-F57C-5A2E-089656C1BC15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49" creationId="{B118E331-34A7-D687-567B-6658E0BBA7ED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50" creationId="{76257872-1B83-5F3E-FDAC-863448F4E5E4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53" creationId="{BD6C9A72-EBBD-2551-FD1C-103B9B6B7474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54" creationId="{D8D87AB0-835C-1E62-9B66-0F181105466D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55" creationId="{4FA58094-CC80-E36A-9F99-83E259AB036B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56" creationId="{39BB6D39-B920-F185-7C05-4246D3B4084B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57" creationId="{8D96AD11-8977-6FA9-4DF3-734E87792AB7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58" creationId="{42F12219-A8BA-6234-7F34-05D86A17E856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59" creationId="{9FAD5537-56E7-1AE0-B1F7-5ECA46C53895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60" creationId="{C0D68904-6A0F-9CD7-DA53-D2FDB68D13C5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61" creationId="{6527D15A-BCB0-5682-52FE-1DA50E78FB0F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64" creationId="{0DD1D9AA-2F84-7988-1497-AE0A266252DF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65" creationId="{E4BA4932-0A6A-F68C-DE5F-E8FA1CE63085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66" creationId="{C8375EB9-F7E9-326B-7F0D-171F94E399C6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67" creationId="{29C40CC2-5A59-3AAA-DE51-DF3E5BB8BA43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70" creationId="{0A6FE626-A293-C8D4-1939-4292EE4E7DA5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71" creationId="{F65C1390-26F5-B659-301F-058B3E3BC5CD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78" creationId="{DC911881-CBE8-A95B-8EE9-FB9840E7B720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79" creationId="{9BE44000-F2E8-7274-3F48-BDEEB0D4537F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80" creationId="{F79B8DED-9A55-0465-5EAE-1D1FDB2858F8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81" creationId="{65D8FFFD-213C-772A-60DA-752F9F3CE925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40" creationId="{753BAA1A-9278-AE63-771A-B11EF576BFC4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41" creationId="{8A985139-4192-82D1-E11C-AFDD62CD1C53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42" creationId="{CEA7689B-C7CF-9F50-B26D-0D9C6CC97BBF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43" creationId="{490E661F-8047-C766-0344-E365EC9AC618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44" creationId="{DE8C3C68-D0FC-20C7-5B6C-F2D407728D65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45" creationId="{5BD4D3B3-0AC4-C875-23BC-671DEE03CBB2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46" creationId="{37902A53-E94C-67ED-2066-A1EDDB3428FD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49" creationId="{5E965D94-3E1A-54BC-A1F6-E71030ABF7FA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50" creationId="{CFDA20E6-C714-3713-8575-FF083F61A42A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51" creationId="{D88BFFA3-B38C-C6B7-4B9A-D7616302B7CA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52" creationId="{E3B0E2E3-A2FB-B178-58EE-24E06CAC6E59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55" creationId="{4F5D29EB-5338-FD39-1433-8B9BE46DCFAB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56" creationId="{D981C189-54FE-FC0B-4B8E-44613818B5B0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57" creationId="{8E13CE7B-6DED-9626-32D8-EE6536715650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59" creationId="{5A2ED6FB-4CDC-C235-30E2-228B1B8E595B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60" creationId="{A5787CAE-E56D-7372-C2E6-4A0D2D44466F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61" creationId="{87636659-117C-415C-B689-66D505FE87B9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62" creationId="{BD40FC06-6B4F-DA88-1539-42ECCC22F303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63" creationId="{94E3EC0D-1D5A-0BC4-9ACD-19E602EEBFB9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64" creationId="{977749BF-50F4-D3D5-D247-D23FE361C3A5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67" creationId="{F25F9FC3-A257-288A-05F4-2E2E39A5FFE0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68" creationId="{15E935CC-B53F-7123-2600-110CC58F25FA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69" creationId="{BA26CCC1-431F-87DE-78F6-5ED936A77E78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70" creationId="{AF598374-093F-F7D6-54AB-D4EA6ED9382C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72" creationId="{85A4C67A-B785-3371-70A0-58A483E5797A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73" creationId="{4FB6DEA8-BFDA-8EEE-EB68-6F548BB79EB7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74" creationId="{982FABCE-6645-2D4E-0F56-6163113F7E2E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75" creationId="{AEFAB898-9651-EC88-835B-BF79D9AB8FF0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76" creationId="{A7B4252F-3507-F803-2E81-36BB4BD50BC9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77" creationId="{00F74E57-8CF8-F720-251A-945D0D1BEECF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78" creationId="{290D63B7-E200-8AFC-4FE3-F8ED7B95BC8D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79" creationId="{9E3C3371-2FB5-2528-C2B4-7BD1EF41E482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82" creationId="{635F6C4F-5693-E6CD-6224-C7A36C732FBB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83" creationId="{B7B45E07-D182-B3D9-8679-7D603A909F4C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84" creationId="{94B427D3-0A5E-8049-8A43-DE34FAF5E454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87" creationId="{3436FF5A-6678-5198-6374-D63C5A666D16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88" creationId="{EF291104-BDA9-7E5D-B6D0-E37117146D5F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89" creationId="{D04A225E-70E2-E1CA-DBEE-1688A1B0178A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90" creationId="{12CC5748-F6EA-2F23-C9D8-ADF9C7390200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91" creationId="{3C1A593E-1FF9-CFAF-DF0C-828C28F02895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92" creationId="{F2918F1D-A1C8-6E99-53D3-A60F000853E9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93" creationId="{923A702E-F132-FCAF-B3F7-41BA95C8FBED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94" creationId="{BCAC0DD7-CF3B-1B95-4F15-5FD523BEECF2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95" creationId="{4292FAE6-FCAC-9A46-02C3-717233AA5F31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98" creationId="{5D40AF88-5DA0-AA2E-7BA7-1DA9F90D7E07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99" creationId="{98EC852B-32DA-F313-44C4-FADFAEA3C0A8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400" creationId="{405CE059-6140-8E39-B3D5-3447E08504B3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401" creationId="{AAA1CAA3-5097-650D-1F32-A34C4C4A4F60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404" creationId="{4678A721-006F-EBC3-3CEE-594EB3CA8099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405" creationId="{8858A567-DA2E-7B4F-5A79-2E26C36ECFA1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412" creationId="{D3DD94A1-757D-5C2D-E325-3CCB44BB090D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413" creationId="{5E3941F1-2638-05BA-E727-69E9D4D709A9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414" creationId="{2908A98D-7AA2-5243-A1DC-2F3E5BC32C33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415" creationId="{F53306C4-1DF5-3E1C-4208-86D0383DA8CA}"/>
          </ac:cxnSpMkLst>
        </pc:cxnChg>
      </pc:sldChg>
      <pc:sldChg chg="addSp delSp modSp new del mod ord">
        <pc:chgData name="Yuanyue Li" userId="62878614061aa2c9" providerId="LiveId" clId="{07866A88-1955-45B1-832E-7033D90E0484}" dt="2023-08-27T00:51:00.670" v="3578" actId="47"/>
        <pc:sldMkLst>
          <pc:docMk/>
          <pc:sldMk cId="338477739" sldId="385"/>
        </pc:sldMkLst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2" creationId="{54E8FA1C-262C-2B34-2BB0-309E6FEBD7AB}"/>
          </ac:spMkLst>
        </pc:spChg>
        <pc:spChg chg="mod">
          <ac:chgData name="Yuanyue Li" userId="62878614061aa2c9" providerId="LiveId" clId="{07866A88-1955-45B1-832E-7033D90E0484}" dt="2023-08-23T19:10:43.584" v="275"/>
          <ac:spMkLst>
            <pc:docMk/>
            <pc:sldMk cId="338477739" sldId="385"/>
            <ac:spMk id="4" creationId="{B5DB7D16-2C3F-5510-6C20-1FA7171B6F08}"/>
          </ac:spMkLst>
        </pc:spChg>
        <pc:spChg chg="mod">
          <ac:chgData name="Yuanyue Li" userId="62878614061aa2c9" providerId="LiveId" clId="{07866A88-1955-45B1-832E-7033D90E0484}" dt="2023-08-23T19:10:43.584" v="275"/>
          <ac:spMkLst>
            <pc:docMk/>
            <pc:sldMk cId="338477739" sldId="385"/>
            <ac:spMk id="5" creationId="{E3FB7C79-006E-FC53-F37C-E9FFEB3ECFB1}"/>
          </ac:spMkLst>
        </pc:spChg>
        <pc:spChg chg="mod">
          <ac:chgData name="Yuanyue Li" userId="62878614061aa2c9" providerId="LiveId" clId="{07866A88-1955-45B1-832E-7033D90E0484}" dt="2023-08-23T19:10:43.584" v="275"/>
          <ac:spMkLst>
            <pc:docMk/>
            <pc:sldMk cId="338477739" sldId="385"/>
            <ac:spMk id="7" creationId="{C75F8062-F9F1-594D-7CDB-1F10AD39255D}"/>
          </ac:spMkLst>
        </pc:spChg>
        <pc:spChg chg="mod">
          <ac:chgData name="Yuanyue Li" userId="62878614061aa2c9" providerId="LiveId" clId="{07866A88-1955-45B1-832E-7033D90E0484}" dt="2023-08-23T19:10:43.584" v="275"/>
          <ac:spMkLst>
            <pc:docMk/>
            <pc:sldMk cId="338477739" sldId="385"/>
            <ac:spMk id="8" creationId="{A586CDC0-3636-F0AE-74C9-B4BD91E17A6E}"/>
          </ac:spMkLst>
        </pc:spChg>
        <pc:spChg chg="mod">
          <ac:chgData name="Yuanyue Li" userId="62878614061aa2c9" providerId="LiveId" clId="{07866A88-1955-45B1-832E-7033D90E0484}" dt="2023-08-23T19:10:43.584" v="275"/>
          <ac:spMkLst>
            <pc:docMk/>
            <pc:sldMk cId="338477739" sldId="385"/>
            <ac:spMk id="10" creationId="{0DDD6C3F-383D-6130-55BC-ACD96CC904E7}"/>
          </ac:spMkLst>
        </pc:spChg>
        <pc:spChg chg="mod">
          <ac:chgData name="Yuanyue Li" userId="62878614061aa2c9" providerId="LiveId" clId="{07866A88-1955-45B1-832E-7033D90E0484}" dt="2023-08-23T19:10:43.584" v="275"/>
          <ac:spMkLst>
            <pc:docMk/>
            <pc:sldMk cId="338477739" sldId="385"/>
            <ac:spMk id="11" creationId="{FA353B98-9740-69F2-3811-DC12E3F59F98}"/>
          </ac:spMkLst>
        </pc:spChg>
        <pc:spChg chg="mod">
          <ac:chgData name="Yuanyue Li" userId="62878614061aa2c9" providerId="LiveId" clId="{07866A88-1955-45B1-832E-7033D90E0484}" dt="2023-08-23T19:10:43.584" v="275"/>
          <ac:spMkLst>
            <pc:docMk/>
            <pc:sldMk cId="338477739" sldId="385"/>
            <ac:spMk id="13" creationId="{49AA4664-BDEC-28BD-3E68-F9F911414705}"/>
          </ac:spMkLst>
        </pc:spChg>
        <pc:spChg chg="mod">
          <ac:chgData name="Yuanyue Li" userId="62878614061aa2c9" providerId="LiveId" clId="{07866A88-1955-45B1-832E-7033D90E0484}" dt="2023-08-23T19:10:43.584" v="275"/>
          <ac:spMkLst>
            <pc:docMk/>
            <pc:sldMk cId="338477739" sldId="385"/>
            <ac:spMk id="14" creationId="{3C400395-2797-6070-8582-9057DFB9F01A}"/>
          </ac:spMkLst>
        </pc:spChg>
        <pc:spChg chg="mod">
          <ac:chgData name="Yuanyue Li" userId="62878614061aa2c9" providerId="LiveId" clId="{07866A88-1955-45B1-832E-7033D90E0484}" dt="2023-08-23T19:10:43.584" v="275"/>
          <ac:spMkLst>
            <pc:docMk/>
            <pc:sldMk cId="338477739" sldId="385"/>
            <ac:spMk id="16" creationId="{008F8AA8-88FE-2235-8ADF-D270E56B18A6}"/>
          </ac:spMkLst>
        </pc:spChg>
        <pc:spChg chg="mod">
          <ac:chgData name="Yuanyue Li" userId="62878614061aa2c9" providerId="LiveId" clId="{07866A88-1955-45B1-832E-7033D90E0484}" dt="2023-08-23T19:10:43.584" v="275"/>
          <ac:spMkLst>
            <pc:docMk/>
            <pc:sldMk cId="338477739" sldId="385"/>
            <ac:spMk id="17" creationId="{C2AAFCFA-4287-E1EB-95F0-F918BBFDBADB}"/>
          </ac:spMkLst>
        </pc:spChg>
        <pc:spChg chg="add del mod">
          <ac:chgData name="Yuanyue Li" userId="62878614061aa2c9" providerId="LiveId" clId="{07866A88-1955-45B1-832E-7033D90E0484}" dt="2023-08-23T19:11:35.040" v="288" actId="478"/>
          <ac:spMkLst>
            <pc:docMk/>
            <pc:sldMk cId="338477739" sldId="385"/>
            <ac:spMk id="18" creationId="{3960CDF3-3275-22A8-C971-0AED918EF054}"/>
          </ac:spMkLst>
        </pc:spChg>
        <pc:spChg chg="add del mod">
          <ac:chgData name="Yuanyue Li" userId="62878614061aa2c9" providerId="LiveId" clId="{07866A88-1955-45B1-832E-7033D90E0484}" dt="2023-08-23T19:11:57.498" v="321" actId="478"/>
          <ac:spMkLst>
            <pc:docMk/>
            <pc:sldMk cId="338477739" sldId="385"/>
            <ac:spMk id="19" creationId="{2877F976-8532-AD7D-5951-F8FCB60EC933}"/>
          </ac:spMkLst>
        </pc:spChg>
        <pc:spChg chg="add mod">
          <ac:chgData name="Yuanyue Li" userId="62878614061aa2c9" providerId="LiveId" clId="{07866A88-1955-45B1-832E-7033D90E0484}" dt="2023-08-23T19:13:42.598" v="368" actId="164"/>
          <ac:spMkLst>
            <pc:docMk/>
            <pc:sldMk cId="338477739" sldId="385"/>
            <ac:spMk id="27" creationId="{5F9B2A03-4C4B-097A-91BF-3294CF8BC48B}"/>
          </ac:spMkLst>
        </pc:spChg>
        <pc:spChg chg="add mod">
          <ac:chgData name="Yuanyue Li" userId="62878614061aa2c9" providerId="LiveId" clId="{07866A88-1955-45B1-832E-7033D90E0484}" dt="2023-08-23T19:13:42.598" v="368" actId="164"/>
          <ac:spMkLst>
            <pc:docMk/>
            <pc:sldMk cId="338477739" sldId="385"/>
            <ac:spMk id="28" creationId="{4C0FE7BA-320C-9647-7BDA-7611910B482A}"/>
          </ac:spMkLst>
        </pc:spChg>
        <pc:spChg chg="add mod">
          <ac:chgData name="Yuanyue Li" userId="62878614061aa2c9" providerId="LiveId" clId="{07866A88-1955-45B1-832E-7033D90E0484}" dt="2023-08-23T19:13:42.598" v="368" actId="164"/>
          <ac:spMkLst>
            <pc:docMk/>
            <pc:sldMk cId="338477739" sldId="385"/>
            <ac:spMk id="33" creationId="{B3CFFB76-3735-E3DC-009A-E0D8D069FFCB}"/>
          </ac:spMkLst>
        </pc:spChg>
        <pc:spChg chg="add mod">
          <ac:chgData name="Yuanyue Li" userId="62878614061aa2c9" providerId="LiveId" clId="{07866A88-1955-45B1-832E-7033D90E0484}" dt="2023-08-23T19:13:42.598" v="368" actId="164"/>
          <ac:spMkLst>
            <pc:docMk/>
            <pc:sldMk cId="338477739" sldId="385"/>
            <ac:spMk id="34" creationId="{277A2E1E-2972-99ED-C5C6-41AFD630D52F}"/>
          </ac:spMkLst>
        </pc:spChg>
        <pc:spChg chg="add mod">
          <ac:chgData name="Yuanyue Li" userId="62878614061aa2c9" providerId="LiveId" clId="{07866A88-1955-45B1-832E-7033D90E0484}" dt="2023-08-23T19:13:46.490" v="369" actId="164"/>
          <ac:spMkLst>
            <pc:docMk/>
            <pc:sldMk cId="338477739" sldId="385"/>
            <ac:spMk id="38" creationId="{CE1ADFED-D386-B708-1300-FCE764F55287}"/>
          </ac:spMkLst>
        </pc:spChg>
        <pc:spChg chg="add mod">
          <ac:chgData name="Yuanyue Li" userId="62878614061aa2c9" providerId="LiveId" clId="{07866A88-1955-45B1-832E-7033D90E0484}" dt="2023-08-23T19:13:46.490" v="369" actId="164"/>
          <ac:spMkLst>
            <pc:docMk/>
            <pc:sldMk cId="338477739" sldId="385"/>
            <ac:spMk id="45" creationId="{24D971D6-BD11-17D9-4D48-A1BF05FDA8E5}"/>
          </ac:spMkLst>
        </pc:spChg>
        <pc:spChg chg="add mod">
          <ac:chgData name="Yuanyue Li" userId="62878614061aa2c9" providerId="LiveId" clId="{07866A88-1955-45B1-832E-7033D90E0484}" dt="2023-08-23T19:13:46.490" v="369" actId="164"/>
          <ac:spMkLst>
            <pc:docMk/>
            <pc:sldMk cId="338477739" sldId="385"/>
            <ac:spMk id="46" creationId="{D2325E88-269A-1FCA-972B-5F42150FED6D}"/>
          </ac:spMkLst>
        </pc:spChg>
        <pc:spChg chg="add mod">
          <ac:chgData name="Yuanyue Li" userId="62878614061aa2c9" providerId="LiveId" clId="{07866A88-1955-45B1-832E-7033D90E0484}" dt="2023-08-23T19:13:46.490" v="369" actId="164"/>
          <ac:spMkLst>
            <pc:docMk/>
            <pc:sldMk cId="338477739" sldId="385"/>
            <ac:spMk id="51" creationId="{A86E1B9D-63D0-D8FC-07BC-FFFBC841781E}"/>
          </ac:spMkLst>
        </pc:spChg>
        <pc:spChg chg="add mod">
          <ac:chgData name="Yuanyue Li" userId="62878614061aa2c9" providerId="LiveId" clId="{07866A88-1955-45B1-832E-7033D90E0484}" dt="2023-08-23T19:13:48.561" v="370" actId="164"/>
          <ac:spMkLst>
            <pc:docMk/>
            <pc:sldMk cId="338477739" sldId="385"/>
            <ac:spMk id="60" creationId="{437D6C4D-FA75-FEB8-A7F6-5E4B9E4C4F8C}"/>
          </ac:spMkLst>
        </pc:spChg>
        <pc:spChg chg="add mod">
          <ac:chgData name="Yuanyue Li" userId="62878614061aa2c9" providerId="LiveId" clId="{07866A88-1955-45B1-832E-7033D90E0484}" dt="2023-08-23T19:13:48.561" v="370" actId="164"/>
          <ac:spMkLst>
            <pc:docMk/>
            <pc:sldMk cId="338477739" sldId="385"/>
            <ac:spMk id="61" creationId="{C0E9350C-F2E8-C504-F821-E46CD6FE78FF}"/>
          </ac:spMkLst>
        </pc:spChg>
        <pc:spChg chg="add mod">
          <ac:chgData name="Yuanyue Li" userId="62878614061aa2c9" providerId="LiveId" clId="{07866A88-1955-45B1-832E-7033D90E0484}" dt="2023-08-23T19:13:48.561" v="370" actId="164"/>
          <ac:spMkLst>
            <pc:docMk/>
            <pc:sldMk cId="338477739" sldId="385"/>
            <ac:spMk id="65" creationId="{B2ADE7FE-F92A-888C-0751-D4A38E1D51EB}"/>
          </ac:spMkLst>
        </pc:spChg>
        <pc:spChg chg="add mod">
          <ac:chgData name="Yuanyue Li" userId="62878614061aa2c9" providerId="LiveId" clId="{07866A88-1955-45B1-832E-7033D90E0484}" dt="2023-08-23T19:13:48.561" v="370" actId="164"/>
          <ac:spMkLst>
            <pc:docMk/>
            <pc:sldMk cId="338477739" sldId="385"/>
            <ac:spMk id="66" creationId="{303B9764-E5D5-CA57-A4CE-9A9E8DB6D435}"/>
          </ac:spMkLst>
        </pc:spChg>
        <pc:spChg chg="add mod">
          <ac:chgData name="Yuanyue Li" userId="62878614061aa2c9" providerId="LiveId" clId="{07866A88-1955-45B1-832E-7033D90E0484}" dt="2023-08-23T19:13:51.012" v="371" actId="164"/>
          <ac:spMkLst>
            <pc:docMk/>
            <pc:sldMk cId="338477739" sldId="385"/>
            <ac:spMk id="76" creationId="{28BBF6BD-4E71-2491-FA0E-C244011208A3}"/>
          </ac:spMkLst>
        </pc:spChg>
        <pc:spChg chg="add mod">
          <ac:chgData name="Yuanyue Li" userId="62878614061aa2c9" providerId="LiveId" clId="{07866A88-1955-45B1-832E-7033D90E0484}" dt="2023-08-23T19:13:51.012" v="371" actId="164"/>
          <ac:spMkLst>
            <pc:docMk/>
            <pc:sldMk cId="338477739" sldId="385"/>
            <ac:spMk id="77" creationId="{9B0209AE-80B7-B700-E8B4-76EE4D2D78A7}"/>
          </ac:spMkLst>
        </pc:spChg>
        <pc:spChg chg="add mod">
          <ac:chgData name="Yuanyue Li" userId="62878614061aa2c9" providerId="LiveId" clId="{07866A88-1955-45B1-832E-7033D90E0484}" dt="2023-08-23T19:13:51.012" v="371" actId="164"/>
          <ac:spMkLst>
            <pc:docMk/>
            <pc:sldMk cId="338477739" sldId="385"/>
            <ac:spMk id="82" creationId="{5515907F-82CA-8653-5A25-0BAD467616C5}"/>
          </ac:spMkLst>
        </pc:spChg>
        <pc:spChg chg="add mod">
          <ac:chgData name="Yuanyue Li" userId="62878614061aa2c9" providerId="LiveId" clId="{07866A88-1955-45B1-832E-7033D90E0484}" dt="2023-08-23T19:13:51.012" v="371" actId="164"/>
          <ac:spMkLst>
            <pc:docMk/>
            <pc:sldMk cId="338477739" sldId="385"/>
            <ac:spMk id="83" creationId="{8C00E02E-1563-3659-3B27-D2B33842CCF7}"/>
          </ac:spMkLst>
        </pc:spChg>
        <pc:spChg chg="add del mod">
          <ac:chgData name="Yuanyue Li" userId="62878614061aa2c9" providerId="LiveId" clId="{07866A88-1955-45B1-832E-7033D90E0484}" dt="2023-08-23T19:11:35.827" v="289" actId="478"/>
          <ac:spMkLst>
            <pc:docMk/>
            <pc:sldMk cId="338477739" sldId="385"/>
            <ac:spMk id="86" creationId="{1D8C80E5-5C71-9D22-1CEC-A1A014DB8077}"/>
          </ac:spMkLst>
        </pc:spChg>
        <pc:spChg chg="add del mod">
          <ac:chgData name="Yuanyue Li" userId="62878614061aa2c9" providerId="LiveId" clId="{07866A88-1955-45B1-832E-7033D90E0484}" dt="2023-08-23T19:11:37.919" v="290" actId="478"/>
          <ac:spMkLst>
            <pc:docMk/>
            <pc:sldMk cId="338477739" sldId="385"/>
            <ac:spMk id="87" creationId="{0635FEB9-AC64-6354-9674-2B5AF4EA37E2}"/>
          </ac:spMkLst>
        </pc:spChg>
        <pc:spChg chg="add mod">
          <ac:chgData name="Yuanyue Li" userId="62878614061aa2c9" providerId="LiveId" clId="{07866A88-1955-45B1-832E-7033D90E0484}" dt="2023-08-23T19:13:42.598" v="368" actId="164"/>
          <ac:spMkLst>
            <pc:docMk/>
            <pc:sldMk cId="338477739" sldId="385"/>
            <ac:spMk id="88" creationId="{244D6598-4C4B-D13F-F653-90E46E60FA74}"/>
          </ac:spMkLst>
        </pc:spChg>
        <pc:spChg chg="add mod">
          <ac:chgData name="Yuanyue Li" userId="62878614061aa2c9" providerId="LiveId" clId="{07866A88-1955-45B1-832E-7033D90E0484}" dt="2023-08-23T19:13:46.490" v="369" actId="164"/>
          <ac:spMkLst>
            <pc:docMk/>
            <pc:sldMk cId="338477739" sldId="385"/>
            <ac:spMk id="89" creationId="{C4F5598B-FD14-9712-D306-3F6885AD5D5D}"/>
          </ac:spMkLst>
        </pc:spChg>
        <pc:spChg chg="add mod">
          <ac:chgData name="Yuanyue Li" userId="62878614061aa2c9" providerId="LiveId" clId="{07866A88-1955-45B1-832E-7033D90E0484}" dt="2023-08-23T19:13:48.561" v="370" actId="164"/>
          <ac:spMkLst>
            <pc:docMk/>
            <pc:sldMk cId="338477739" sldId="385"/>
            <ac:spMk id="90" creationId="{0872F155-1001-9B23-62EF-3F2512FA3CBC}"/>
          </ac:spMkLst>
        </pc:spChg>
        <pc:spChg chg="add mod">
          <ac:chgData name="Yuanyue Li" userId="62878614061aa2c9" providerId="LiveId" clId="{07866A88-1955-45B1-832E-7033D90E0484}" dt="2023-08-23T19:13:51.012" v="371" actId="164"/>
          <ac:spMkLst>
            <pc:docMk/>
            <pc:sldMk cId="338477739" sldId="385"/>
            <ac:spMk id="91" creationId="{CD6E6998-F945-4EDD-7DBC-3152E2DE2BA8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92" creationId="{39ACF639-F8F0-1D8E-3952-BAB396ED0520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93" creationId="{380DB27A-9EFB-DD8B-25B6-0C97B765CEDC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94" creationId="{D94BD12C-CC6A-B130-C4AE-995310711925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95" creationId="{4933B8CF-8FBA-FEEF-3012-45E1195C3E2D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96" creationId="{424D9268-AF20-2E97-3FB3-6BA3C647E938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97" creationId="{5B3C41DE-7139-865F-65E2-FA11CA7DC7AF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98" creationId="{D7E74DA1-5B2F-1503-66C8-B5B9057C6533}"/>
          </ac:spMkLst>
        </pc:spChg>
        <pc:spChg chg="add del mod">
          <ac:chgData name="Yuanyue Li" userId="62878614061aa2c9" providerId="LiveId" clId="{07866A88-1955-45B1-832E-7033D90E0484}" dt="2023-08-23T19:12:26.904" v="354" actId="478"/>
          <ac:spMkLst>
            <pc:docMk/>
            <pc:sldMk cId="338477739" sldId="385"/>
            <ac:spMk id="99" creationId="{214E0ACE-602E-F954-10A9-3EA2D5ACCD67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00" creationId="{C40CF742-C5C3-171F-DD44-15EE57497CEB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01" creationId="{0CDDF769-C2BD-BAAE-3360-A8CEA05D600A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02" creationId="{92F4C289-BC4A-BF6D-9E8F-0188A807F376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03" creationId="{86235085-7114-2C04-E613-2F68BCE6893B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04" creationId="{843BB276-C387-0B81-9C64-49E177B35847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05" creationId="{148758C5-ED7A-DF4A-D202-98CB194A2B3D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06" creationId="{63745300-310E-80CA-11C4-154D7A2FB9BF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07" creationId="{11F18576-EAB6-809F-9D13-50BA91D90419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08" creationId="{9412B0F1-1A5A-1BD8-F239-E4B314B9BD24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09" creationId="{4CAE2CDC-94A1-9564-FA9B-FD08607D11A1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10" creationId="{D53989BB-D9F7-E70F-4006-A7E2A3D62D79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11" creationId="{CB694EC6-624E-C97B-D01F-976FC20A2703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12" creationId="{1A62908E-3195-B347-A0F9-193804F7DBD2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13" creationId="{0597655B-CEC2-B74F-81BD-83D472CE6695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14" creationId="{EF464C64-C5D9-11EB-DA0D-63137EC2B0CC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15" creationId="{FBA17D7F-6A68-62A2-71B8-BB1932EE7168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16" creationId="{0265AE51-6D87-DF29-F947-6EB9AB1011F2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17" creationId="{96A7B7BB-F03F-3DD7-C801-EC99062A3FCE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18" creationId="{6379236C-DB1D-C75F-D4F7-3A1BCB9A7E67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19" creationId="{1F356FEE-9C11-B993-83E1-84756DE6E004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20" creationId="{6C2F03BB-C49F-6911-8D72-E785677FF8FF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21" creationId="{6BD40193-7EEB-1735-C778-8A2CBBAF7644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22" creationId="{4CFE7104-92BF-28EF-820C-66B617426DD3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23" creationId="{3FE986F6-724F-70F0-9FE6-8048AD57EE29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24" creationId="{AAB19049-E6F9-E272-329D-032295016B9D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25" creationId="{FA8E1472-CF57-9620-5374-981905DA559C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26" creationId="{ED1AC224-F61D-33DB-64F7-AF87204455A8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27" creationId="{9E9EAEF8-E9E7-6DD1-93E8-CD6B696CB957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28" creationId="{66F3BFA8-F111-2F7E-5BEB-79342F01A7DC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29" creationId="{97A14B9D-70E9-1A43-03B1-0E1506742243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30" creationId="{DDA3A981-F1CB-C467-5513-EAA590585881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31" creationId="{55C54C86-C164-F47B-C813-9B05044FCFF3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32" creationId="{0387AF40-7C97-FCAF-041A-6A27A9CEE458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33" creationId="{612314BB-ED36-8C07-571C-D76F46A810C9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34" creationId="{19BF130F-4E0F-A71E-1404-9026E1CDA558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35" creationId="{F8967466-4F9E-19F4-DBC5-970C8867EFCD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36" creationId="{F1B5F443-BBD8-2927-BA33-353DE160E707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37" creationId="{C31B0AE0-2A22-A4E8-D389-0F249E90A435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38" creationId="{0327E49C-45E3-8CE2-F4DD-C69F3A1CB13E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39" creationId="{2091AD2C-D1A9-E280-2F85-CFA816615850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40" creationId="{3B95437F-A4E3-DC9D-E9EA-328834117785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41" creationId="{C08AE15D-0EF6-365B-F35B-3F5638FC938E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42" creationId="{683A2B25-0A8B-4586-F886-AAFC35A25263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43" creationId="{0C01310C-B6B7-9DFC-83B2-55550F07F9EC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44" creationId="{706DEE3A-3D2E-F518-BCFD-955421EE5BB7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45" creationId="{741ABB3A-2C67-A71C-60C0-8D08ED53680E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46" creationId="{5A89D091-44D2-0865-4F8A-D42C65E83F89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47" creationId="{BA78CF51-4637-CF64-23C6-3B8175BF1924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48" creationId="{1C8A39A4-831F-B7C5-E11E-7288C2C3F6EA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49" creationId="{C3C46545-4FA8-B8E1-DA90-B964E33E0C5C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50" creationId="{4AC61096-8E7D-D840-4C5A-FDE7D4CB1C88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51" creationId="{ED1E9E67-5DE8-950A-F455-8B81FD4DB4CA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52" creationId="{47D41C4F-B439-B341-CE40-53BABE7913DC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53" creationId="{FD79D517-20BF-2B41-B885-B5DC18325BE8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54" creationId="{20AEC617-F5C4-F521-91A2-62E4CB9B400B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55" creationId="{CF34EFD3-84B5-230D-1EC0-3101EEF2FAF9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56" creationId="{43D05851-E2B1-4E0F-45C3-74B6DB64EE21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57" creationId="{E538FA3C-CB8F-1E37-3C58-010B1A121EBD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58" creationId="{84A46468-1B56-F103-A54B-B6CFD916DAF9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59" creationId="{3A8954E0-17D4-06BF-4E7A-278FC09C84CB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60" creationId="{B7F5587D-49E4-783C-C5D0-99E73C89A9A0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61" creationId="{2DC70DA5-DB2D-F027-14A4-5DC1DEADFC42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62" creationId="{72230869-9D29-C352-BF28-5B1C8B0A758D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63" creationId="{042984AB-9DFA-E3BB-AA98-101A2DC607BB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64" creationId="{DEEE2031-A99F-B510-C326-D1A32D5B8C5C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65" creationId="{78E4AD89-5771-EBF6-EBD9-06F688DF81F4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66" creationId="{25DBCEC8-64E1-459E-CE2F-86C24A19D725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67" creationId="{393AAC33-327A-5891-67F7-33323E1E2201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68" creationId="{513B187E-8993-D834-E0AB-3F903229C542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69" creationId="{026F7774-EE61-7689-814D-4D2186BF3326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70" creationId="{BAF58B20-002D-D335-E3C8-86C82F336FA6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71" creationId="{E965A57B-D096-866C-8C0A-01BE08DB2BA2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72" creationId="{3A63FFBC-4A73-B052-73F0-6B0CA62F2F3E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73" creationId="{E6C579C6-6C3E-0AAE-229C-FFA2E0DE6C54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74" creationId="{110E06B2-59B6-47DA-20CD-281FD16D46E7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75" creationId="{53E6CB0D-B423-791E-4826-F1406400593D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76" creationId="{6BCBA7FA-09E8-37D2-BE9A-FECA0569A510}"/>
          </ac:spMkLst>
        </pc:spChg>
        <pc:spChg chg="mod">
          <ac:chgData name="Yuanyue Li" userId="62878614061aa2c9" providerId="LiveId" clId="{07866A88-1955-45B1-832E-7033D90E0484}" dt="2023-08-23T19:10:43.584" v="275"/>
          <ac:spMkLst>
            <pc:docMk/>
            <pc:sldMk cId="338477739" sldId="385"/>
            <ac:spMk id="178" creationId="{72936CF2-561B-499A-C9A4-B0B9F461512D}"/>
          </ac:spMkLst>
        </pc:spChg>
        <pc:spChg chg="mod">
          <ac:chgData name="Yuanyue Li" userId="62878614061aa2c9" providerId="LiveId" clId="{07866A88-1955-45B1-832E-7033D90E0484}" dt="2023-08-23T19:10:43.584" v="275"/>
          <ac:spMkLst>
            <pc:docMk/>
            <pc:sldMk cId="338477739" sldId="385"/>
            <ac:spMk id="179" creationId="{59E827C0-4F4B-9D67-81FA-36BD4B0F6A14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80" creationId="{BF2E2B70-C616-3D40-566F-75891E2A1571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81" creationId="{92A21510-9C6B-2C04-1AEE-242D5D52E38B}"/>
          </ac:spMkLst>
        </pc:spChg>
        <pc:grpChg chg="add mod">
          <ac:chgData name="Yuanyue Li" userId="62878614061aa2c9" providerId="LiveId" clId="{07866A88-1955-45B1-832E-7033D90E0484}" dt="2023-08-23T19:14:37.590" v="383" actId="164"/>
          <ac:grpSpMkLst>
            <pc:docMk/>
            <pc:sldMk cId="338477739" sldId="385"/>
            <ac:grpSpMk id="3" creationId="{79DEF0F2-5C6B-A39F-4E8A-41E0C567066A}"/>
          </ac:grpSpMkLst>
        </pc:grpChg>
        <pc:grpChg chg="add mod">
          <ac:chgData name="Yuanyue Li" userId="62878614061aa2c9" providerId="LiveId" clId="{07866A88-1955-45B1-832E-7033D90E0484}" dt="2023-08-23T19:14:37.590" v="383" actId="164"/>
          <ac:grpSpMkLst>
            <pc:docMk/>
            <pc:sldMk cId="338477739" sldId="385"/>
            <ac:grpSpMk id="6" creationId="{6753D403-92CF-ACEA-B400-D45EE139BB63}"/>
          </ac:grpSpMkLst>
        </pc:grpChg>
        <pc:grpChg chg="add mod">
          <ac:chgData name="Yuanyue Li" userId="62878614061aa2c9" providerId="LiveId" clId="{07866A88-1955-45B1-832E-7033D90E0484}" dt="2023-08-23T19:14:37.590" v="383" actId="164"/>
          <ac:grpSpMkLst>
            <pc:docMk/>
            <pc:sldMk cId="338477739" sldId="385"/>
            <ac:grpSpMk id="9" creationId="{93D84F54-C7F9-92B6-E8F5-A6FE8BED4AE5}"/>
          </ac:grpSpMkLst>
        </pc:grpChg>
        <pc:grpChg chg="add mod">
          <ac:chgData name="Yuanyue Li" userId="62878614061aa2c9" providerId="LiveId" clId="{07866A88-1955-45B1-832E-7033D90E0484}" dt="2023-08-23T19:14:37.590" v="383" actId="164"/>
          <ac:grpSpMkLst>
            <pc:docMk/>
            <pc:sldMk cId="338477739" sldId="385"/>
            <ac:grpSpMk id="12" creationId="{95F1C6C7-402E-A33D-6EFF-F88F6C2D8D41}"/>
          </ac:grpSpMkLst>
        </pc:grpChg>
        <pc:grpChg chg="add mod">
          <ac:chgData name="Yuanyue Li" userId="62878614061aa2c9" providerId="LiveId" clId="{07866A88-1955-45B1-832E-7033D90E0484}" dt="2023-08-23T19:14:37.590" v="383" actId="164"/>
          <ac:grpSpMkLst>
            <pc:docMk/>
            <pc:sldMk cId="338477739" sldId="385"/>
            <ac:grpSpMk id="15" creationId="{C4DBB5BF-BE09-A989-0BE6-9F0F30A30F0E}"/>
          </ac:grpSpMkLst>
        </pc:grpChg>
        <pc:grpChg chg="add mod">
          <ac:chgData name="Yuanyue Li" userId="62878614061aa2c9" providerId="LiveId" clId="{07866A88-1955-45B1-832E-7033D90E0484}" dt="2023-08-23T19:14:37.590" v="383" actId="164"/>
          <ac:grpSpMkLst>
            <pc:docMk/>
            <pc:sldMk cId="338477739" sldId="385"/>
            <ac:grpSpMk id="177" creationId="{E4FD0B4E-0A11-5F52-731B-6C4C9D61E873}"/>
          </ac:grpSpMkLst>
        </pc:grpChg>
        <pc:grpChg chg="add mod">
          <ac:chgData name="Yuanyue Li" userId="62878614061aa2c9" providerId="LiveId" clId="{07866A88-1955-45B1-832E-7033D90E0484}" dt="2023-08-23T19:13:42.598" v="368" actId="164"/>
          <ac:grpSpMkLst>
            <pc:docMk/>
            <pc:sldMk cId="338477739" sldId="385"/>
            <ac:grpSpMk id="187" creationId="{7ABFE1EC-B080-7811-02CE-08010C2CDCA2}"/>
          </ac:grpSpMkLst>
        </pc:grpChg>
        <pc:grpChg chg="add mod">
          <ac:chgData name="Yuanyue Li" userId="62878614061aa2c9" providerId="LiveId" clId="{07866A88-1955-45B1-832E-7033D90E0484}" dt="2023-08-23T19:13:46.490" v="369" actId="164"/>
          <ac:grpSpMkLst>
            <pc:docMk/>
            <pc:sldMk cId="338477739" sldId="385"/>
            <ac:grpSpMk id="188" creationId="{BF3493A5-64D3-23A2-13D9-214B541F91AC}"/>
          </ac:grpSpMkLst>
        </pc:grpChg>
        <pc:grpChg chg="add mod">
          <ac:chgData name="Yuanyue Li" userId="62878614061aa2c9" providerId="LiveId" clId="{07866A88-1955-45B1-832E-7033D90E0484}" dt="2023-08-23T19:13:48.561" v="370" actId="164"/>
          <ac:grpSpMkLst>
            <pc:docMk/>
            <pc:sldMk cId="338477739" sldId="385"/>
            <ac:grpSpMk id="189" creationId="{ECD62F92-919D-7797-EBF1-7058D2E679A7}"/>
          </ac:grpSpMkLst>
        </pc:grpChg>
        <pc:grpChg chg="add mod">
          <ac:chgData name="Yuanyue Li" userId="62878614061aa2c9" providerId="LiveId" clId="{07866A88-1955-45B1-832E-7033D90E0484}" dt="2023-08-23T19:13:51.012" v="371" actId="164"/>
          <ac:grpSpMkLst>
            <pc:docMk/>
            <pc:sldMk cId="338477739" sldId="385"/>
            <ac:grpSpMk id="190" creationId="{D80A2A3C-D2DF-EA9C-FB19-887886706792}"/>
          </ac:grpSpMkLst>
        </pc:grpChg>
        <pc:grpChg chg="add mod">
          <ac:chgData name="Yuanyue Li" userId="62878614061aa2c9" providerId="LiveId" clId="{07866A88-1955-45B1-832E-7033D90E0484}" dt="2023-08-23T19:14:37.590" v="383" actId="164"/>
          <ac:grpSpMkLst>
            <pc:docMk/>
            <pc:sldMk cId="338477739" sldId="385"/>
            <ac:grpSpMk id="191" creationId="{6FEB50B6-B653-521E-A754-060C17A62C3E}"/>
          </ac:grpSpMkLst>
        </pc:grpChg>
        <pc:picChg chg="add mod">
          <ac:chgData name="Yuanyue Li" userId="62878614061aa2c9" providerId="LiveId" clId="{07866A88-1955-45B1-832E-7033D90E0484}" dt="2023-08-23T19:14:37.590" v="383" actId="164"/>
          <ac:picMkLst>
            <pc:docMk/>
            <pc:sldMk cId="338477739" sldId="385"/>
            <ac:picMk id="182" creationId="{F8A4D016-0A4A-5BB9-D204-49E6C52E49A8}"/>
          </ac:picMkLst>
        </pc:picChg>
        <pc:cxnChg chg="add mod">
          <ac:chgData name="Yuanyue Li" userId="62878614061aa2c9" providerId="LiveId" clId="{07866A88-1955-45B1-832E-7033D90E0484}" dt="2023-08-23T19:13:42.598" v="368" actId="164"/>
          <ac:cxnSpMkLst>
            <pc:docMk/>
            <pc:sldMk cId="338477739" sldId="385"/>
            <ac:cxnSpMk id="20" creationId="{CEFDB37A-8876-2231-8D21-156BA8CBD4A9}"/>
          </ac:cxnSpMkLst>
        </pc:cxnChg>
        <pc:cxnChg chg="add mod">
          <ac:chgData name="Yuanyue Li" userId="62878614061aa2c9" providerId="LiveId" clId="{07866A88-1955-45B1-832E-7033D90E0484}" dt="2023-08-23T19:13:42.598" v="368" actId="164"/>
          <ac:cxnSpMkLst>
            <pc:docMk/>
            <pc:sldMk cId="338477739" sldId="385"/>
            <ac:cxnSpMk id="21" creationId="{E7F4BAD8-4C85-7F97-0004-98835E0E94A4}"/>
          </ac:cxnSpMkLst>
        </pc:cxnChg>
        <pc:cxnChg chg="add mod">
          <ac:chgData name="Yuanyue Li" userId="62878614061aa2c9" providerId="LiveId" clId="{07866A88-1955-45B1-832E-7033D90E0484}" dt="2023-08-23T19:13:42.598" v="368" actId="164"/>
          <ac:cxnSpMkLst>
            <pc:docMk/>
            <pc:sldMk cId="338477739" sldId="385"/>
            <ac:cxnSpMk id="22" creationId="{8BFF20AB-914C-33FA-21AF-D93353C84740}"/>
          </ac:cxnSpMkLst>
        </pc:cxnChg>
        <pc:cxnChg chg="add mod">
          <ac:chgData name="Yuanyue Li" userId="62878614061aa2c9" providerId="LiveId" clId="{07866A88-1955-45B1-832E-7033D90E0484}" dt="2023-08-23T19:13:42.598" v="368" actId="164"/>
          <ac:cxnSpMkLst>
            <pc:docMk/>
            <pc:sldMk cId="338477739" sldId="385"/>
            <ac:cxnSpMk id="23" creationId="{44E069EF-C89F-F1EC-620A-E253AAE50AAC}"/>
          </ac:cxnSpMkLst>
        </pc:cxnChg>
        <pc:cxnChg chg="add mod">
          <ac:chgData name="Yuanyue Li" userId="62878614061aa2c9" providerId="LiveId" clId="{07866A88-1955-45B1-832E-7033D90E0484}" dt="2023-08-23T19:13:42.598" v="368" actId="164"/>
          <ac:cxnSpMkLst>
            <pc:docMk/>
            <pc:sldMk cId="338477739" sldId="385"/>
            <ac:cxnSpMk id="24" creationId="{3FA935B1-50CD-280D-C333-E2377888B606}"/>
          </ac:cxnSpMkLst>
        </pc:cxnChg>
        <pc:cxnChg chg="add mod">
          <ac:chgData name="Yuanyue Li" userId="62878614061aa2c9" providerId="LiveId" clId="{07866A88-1955-45B1-832E-7033D90E0484}" dt="2023-08-23T19:13:42.598" v="368" actId="164"/>
          <ac:cxnSpMkLst>
            <pc:docMk/>
            <pc:sldMk cId="338477739" sldId="385"/>
            <ac:cxnSpMk id="25" creationId="{A7FD2CEF-5124-01F9-6869-E089BB0D144C}"/>
          </ac:cxnSpMkLst>
        </pc:cxnChg>
        <pc:cxnChg chg="add mod">
          <ac:chgData name="Yuanyue Li" userId="62878614061aa2c9" providerId="LiveId" clId="{07866A88-1955-45B1-832E-7033D90E0484}" dt="2023-08-23T19:13:42.598" v="368" actId="164"/>
          <ac:cxnSpMkLst>
            <pc:docMk/>
            <pc:sldMk cId="338477739" sldId="385"/>
            <ac:cxnSpMk id="26" creationId="{FDE9A599-11DA-FA6C-E5D8-3B9F20FA4B3B}"/>
          </ac:cxnSpMkLst>
        </pc:cxnChg>
        <pc:cxnChg chg="add mod">
          <ac:chgData name="Yuanyue Li" userId="62878614061aa2c9" providerId="LiveId" clId="{07866A88-1955-45B1-832E-7033D90E0484}" dt="2023-08-23T19:13:42.598" v="368" actId="164"/>
          <ac:cxnSpMkLst>
            <pc:docMk/>
            <pc:sldMk cId="338477739" sldId="385"/>
            <ac:cxnSpMk id="29" creationId="{4698E693-560E-1CB0-1057-F65D4F899DFC}"/>
          </ac:cxnSpMkLst>
        </pc:cxnChg>
        <pc:cxnChg chg="add mod">
          <ac:chgData name="Yuanyue Li" userId="62878614061aa2c9" providerId="LiveId" clId="{07866A88-1955-45B1-832E-7033D90E0484}" dt="2023-08-23T19:13:42.598" v="368" actId="164"/>
          <ac:cxnSpMkLst>
            <pc:docMk/>
            <pc:sldMk cId="338477739" sldId="385"/>
            <ac:cxnSpMk id="30" creationId="{676FBF76-F04B-3F17-6847-DF547E674745}"/>
          </ac:cxnSpMkLst>
        </pc:cxnChg>
        <pc:cxnChg chg="add mod">
          <ac:chgData name="Yuanyue Li" userId="62878614061aa2c9" providerId="LiveId" clId="{07866A88-1955-45B1-832E-7033D90E0484}" dt="2023-08-23T19:13:42.598" v="368" actId="164"/>
          <ac:cxnSpMkLst>
            <pc:docMk/>
            <pc:sldMk cId="338477739" sldId="385"/>
            <ac:cxnSpMk id="31" creationId="{19572AE3-428E-E7A4-73B2-420C611BD5C2}"/>
          </ac:cxnSpMkLst>
        </pc:cxnChg>
        <pc:cxnChg chg="add mod">
          <ac:chgData name="Yuanyue Li" userId="62878614061aa2c9" providerId="LiveId" clId="{07866A88-1955-45B1-832E-7033D90E0484}" dt="2023-08-23T19:13:42.598" v="368" actId="164"/>
          <ac:cxnSpMkLst>
            <pc:docMk/>
            <pc:sldMk cId="338477739" sldId="385"/>
            <ac:cxnSpMk id="32" creationId="{2EB8D571-FFF0-08C2-2CE9-2F4635EF6345}"/>
          </ac:cxnSpMkLst>
        </pc:cxnChg>
        <pc:cxnChg chg="add mod">
          <ac:chgData name="Yuanyue Li" userId="62878614061aa2c9" providerId="LiveId" clId="{07866A88-1955-45B1-832E-7033D90E0484}" dt="2023-08-23T19:13:42.598" v="368" actId="164"/>
          <ac:cxnSpMkLst>
            <pc:docMk/>
            <pc:sldMk cId="338477739" sldId="385"/>
            <ac:cxnSpMk id="35" creationId="{FD2A69D3-B889-1935-2FA0-9A31E6D03CFB}"/>
          </ac:cxnSpMkLst>
        </pc:cxnChg>
        <pc:cxnChg chg="add mod">
          <ac:chgData name="Yuanyue Li" userId="62878614061aa2c9" providerId="LiveId" clId="{07866A88-1955-45B1-832E-7033D90E0484}" dt="2023-08-23T19:13:46.490" v="369" actId="164"/>
          <ac:cxnSpMkLst>
            <pc:docMk/>
            <pc:sldMk cId="338477739" sldId="385"/>
            <ac:cxnSpMk id="36" creationId="{216BFCA9-B02E-B9F6-DFE8-8B4E13B7E844}"/>
          </ac:cxnSpMkLst>
        </pc:cxnChg>
        <pc:cxnChg chg="add mod">
          <ac:chgData name="Yuanyue Li" userId="62878614061aa2c9" providerId="LiveId" clId="{07866A88-1955-45B1-832E-7033D90E0484}" dt="2023-08-23T19:13:46.490" v="369" actId="164"/>
          <ac:cxnSpMkLst>
            <pc:docMk/>
            <pc:sldMk cId="338477739" sldId="385"/>
            <ac:cxnSpMk id="37" creationId="{BE5E13CF-C455-3AF7-F31E-61B234201289}"/>
          </ac:cxnSpMkLst>
        </pc:cxnChg>
        <pc:cxnChg chg="add mod">
          <ac:chgData name="Yuanyue Li" userId="62878614061aa2c9" providerId="LiveId" clId="{07866A88-1955-45B1-832E-7033D90E0484}" dt="2023-08-23T19:13:46.490" v="369" actId="164"/>
          <ac:cxnSpMkLst>
            <pc:docMk/>
            <pc:sldMk cId="338477739" sldId="385"/>
            <ac:cxnSpMk id="39" creationId="{DDD6E430-9107-BBA7-0F63-7485BA4B3891}"/>
          </ac:cxnSpMkLst>
        </pc:cxnChg>
        <pc:cxnChg chg="add mod">
          <ac:chgData name="Yuanyue Li" userId="62878614061aa2c9" providerId="LiveId" clId="{07866A88-1955-45B1-832E-7033D90E0484}" dt="2023-08-23T19:13:46.490" v="369" actId="164"/>
          <ac:cxnSpMkLst>
            <pc:docMk/>
            <pc:sldMk cId="338477739" sldId="385"/>
            <ac:cxnSpMk id="40" creationId="{7243007E-D8B8-063C-E300-F8FF7D043FF1}"/>
          </ac:cxnSpMkLst>
        </pc:cxnChg>
        <pc:cxnChg chg="add mod">
          <ac:chgData name="Yuanyue Li" userId="62878614061aa2c9" providerId="LiveId" clId="{07866A88-1955-45B1-832E-7033D90E0484}" dt="2023-08-23T19:13:46.490" v="369" actId="164"/>
          <ac:cxnSpMkLst>
            <pc:docMk/>
            <pc:sldMk cId="338477739" sldId="385"/>
            <ac:cxnSpMk id="41" creationId="{F19271EC-AA5B-8AEA-11FF-1C364A94A836}"/>
          </ac:cxnSpMkLst>
        </pc:cxnChg>
        <pc:cxnChg chg="add mod">
          <ac:chgData name="Yuanyue Li" userId="62878614061aa2c9" providerId="LiveId" clId="{07866A88-1955-45B1-832E-7033D90E0484}" dt="2023-08-23T19:13:46.490" v="369" actId="164"/>
          <ac:cxnSpMkLst>
            <pc:docMk/>
            <pc:sldMk cId="338477739" sldId="385"/>
            <ac:cxnSpMk id="42" creationId="{08E7AE99-B2FC-733F-B2B2-FEEAB17690EC}"/>
          </ac:cxnSpMkLst>
        </pc:cxnChg>
        <pc:cxnChg chg="add mod">
          <ac:chgData name="Yuanyue Li" userId="62878614061aa2c9" providerId="LiveId" clId="{07866A88-1955-45B1-832E-7033D90E0484}" dt="2023-08-23T19:13:46.490" v="369" actId="164"/>
          <ac:cxnSpMkLst>
            <pc:docMk/>
            <pc:sldMk cId="338477739" sldId="385"/>
            <ac:cxnSpMk id="43" creationId="{39E41616-EDF5-8FB5-C2FD-BE703F8E2492}"/>
          </ac:cxnSpMkLst>
        </pc:cxnChg>
        <pc:cxnChg chg="add mod">
          <ac:chgData name="Yuanyue Li" userId="62878614061aa2c9" providerId="LiveId" clId="{07866A88-1955-45B1-832E-7033D90E0484}" dt="2023-08-23T19:13:46.490" v="369" actId="164"/>
          <ac:cxnSpMkLst>
            <pc:docMk/>
            <pc:sldMk cId="338477739" sldId="385"/>
            <ac:cxnSpMk id="44" creationId="{4910F2A7-FB86-9DD0-E97A-41BCDB3E2C3A}"/>
          </ac:cxnSpMkLst>
        </pc:cxnChg>
        <pc:cxnChg chg="add mod">
          <ac:chgData name="Yuanyue Li" userId="62878614061aa2c9" providerId="LiveId" clId="{07866A88-1955-45B1-832E-7033D90E0484}" dt="2023-08-23T19:13:46.490" v="369" actId="164"/>
          <ac:cxnSpMkLst>
            <pc:docMk/>
            <pc:sldMk cId="338477739" sldId="385"/>
            <ac:cxnSpMk id="47" creationId="{7F3575C4-3311-DA8D-CDED-730F35BE96A1}"/>
          </ac:cxnSpMkLst>
        </pc:cxnChg>
        <pc:cxnChg chg="add mod">
          <ac:chgData name="Yuanyue Li" userId="62878614061aa2c9" providerId="LiveId" clId="{07866A88-1955-45B1-832E-7033D90E0484}" dt="2023-08-23T19:13:46.490" v="369" actId="164"/>
          <ac:cxnSpMkLst>
            <pc:docMk/>
            <pc:sldMk cId="338477739" sldId="385"/>
            <ac:cxnSpMk id="48" creationId="{93EE2E12-4FD9-345F-6543-B5934769F084}"/>
          </ac:cxnSpMkLst>
        </pc:cxnChg>
        <pc:cxnChg chg="add mod">
          <ac:chgData name="Yuanyue Li" userId="62878614061aa2c9" providerId="LiveId" clId="{07866A88-1955-45B1-832E-7033D90E0484}" dt="2023-08-23T19:13:46.490" v="369" actId="164"/>
          <ac:cxnSpMkLst>
            <pc:docMk/>
            <pc:sldMk cId="338477739" sldId="385"/>
            <ac:cxnSpMk id="49" creationId="{18DD4AB5-61DE-CF09-07B0-B92C56D3FA09}"/>
          </ac:cxnSpMkLst>
        </pc:cxnChg>
        <pc:cxnChg chg="add mod">
          <ac:chgData name="Yuanyue Li" userId="62878614061aa2c9" providerId="LiveId" clId="{07866A88-1955-45B1-832E-7033D90E0484}" dt="2023-08-23T19:13:46.490" v="369" actId="164"/>
          <ac:cxnSpMkLst>
            <pc:docMk/>
            <pc:sldMk cId="338477739" sldId="385"/>
            <ac:cxnSpMk id="50" creationId="{A95A73FC-8DBD-BBA9-5DC9-C6F1FB07403A}"/>
          </ac:cxnSpMkLst>
        </pc:cxnChg>
        <pc:cxnChg chg="add mod">
          <ac:chgData name="Yuanyue Li" userId="62878614061aa2c9" providerId="LiveId" clId="{07866A88-1955-45B1-832E-7033D90E0484}" dt="2023-08-23T19:13:46.490" v="369" actId="164"/>
          <ac:cxnSpMkLst>
            <pc:docMk/>
            <pc:sldMk cId="338477739" sldId="385"/>
            <ac:cxnSpMk id="52" creationId="{FBF35461-6D63-2447-769A-1D953E86D8F5}"/>
          </ac:cxnSpMkLst>
        </pc:cxnChg>
        <pc:cxnChg chg="add mod">
          <ac:chgData name="Yuanyue Li" userId="62878614061aa2c9" providerId="LiveId" clId="{07866A88-1955-45B1-832E-7033D90E0484}" dt="2023-08-23T19:13:48.561" v="370" actId="164"/>
          <ac:cxnSpMkLst>
            <pc:docMk/>
            <pc:sldMk cId="338477739" sldId="385"/>
            <ac:cxnSpMk id="53" creationId="{0EBC4A4E-CA63-526B-EEE4-896CC4DD40C9}"/>
          </ac:cxnSpMkLst>
        </pc:cxnChg>
        <pc:cxnChg chg="add mod">
          <ac:chgData name="Yuanyue Li" userId="62878614061aa2c9" providerId="LiveId" clId="{07866A88-1955-45B1-832E-7033D90E0484}" dt="2023-08-23T19:13:48.561" v="370" actId="164"/>
          <ac:cxnSpMkLst>
            <pc:docMk/>
            <pc:sldMk cId="338477739" sldId="385"/>
            <ac:cxnSpMk id="54" creationId="{B9547886-E36C-B976-9E0E-0F9932615007}"/>
          </ac:cxnSpMkLst>
        </pc:cxnChg>
        <pc:cxnChg chg="add mod">
          <ac:chgData name="Yuanyue Li" userId="62878614061aa2c9" providerId="LiveId" clId="{07866A88-1955-45B1-832E-7033D90E0484}" dt="2023-08-23T19:13:48.561" v="370" actId="164"/>
          <ac:cxnSpMkLst>
            <pc:docMk/>
            <pc:sldMk cId="338477739" sldId="385"/>
            <ac:cxnSpMk id="55" creationId="{10A618AE-C30A-0AB0-49D5-EE2D6F9A8620}"/>
          </ac:cxnSpMkLst>
        </pc:cxnChg>
        <pc:cxnChg chg="add mod">
          <ac:chgData name="Yuanyue Li" userId="62878614061aa2c9" providerId="LiveId" clId="{07866A88-1955-45B1-832E-7033D90E0484}" dt="2023-08-23T19:13:48.561" v="370" actId="164"/>
          <ac:cxnSpMkLst>
            <pc:docMk/>
            <pc:sldMk cId="338477739" sldId="385"/>
            <ac:cxnSpMk id="56" creationId="{3ADCAC0C-24D7-716E-1C60-8C175EB8B002}"/>
          </ac:cxnSpMkLst>
        </pc:cxnChg>
        <pc:cxnChg chg="add mod">
          <ac:chgData name="Yuanyue Li" userId="62878614061aa2c9" providerId="LiveId" clId="{07866A88-1955-45B1-832E-7033D90E0484}" dt="2023-08-23T19:13:48.561" v="370" actId="164"/>
          <ac:cxnSpMkLst>
            <pc:docMk/>
            <pc:sldMk cId="338477739" sldId="385"/>
            <ac:cxnSpMk id="57" creationId="{78CF37E0-43AF-0671-A5B0-A98285721459}"/>
          </ac:cxnSpMkLst>
        </pc:cxnChg>
        <pc:cxnChg chg="add mod">
          <ac:chgData name="Yuanyue Li" userId="62878614061aa2c9" providerId="LiveId" clId="{07866A88-1955-45B1-832E-7033D90E0484}" dt="2023-08-23T19:13:48.561" v="370" actId="164"/>
          <ac:cxnSpMkLst>
            <pc:docMk/>
            <pc:sldMk cId="338477739" sldId="385"/>
            <ac:cxnSpMk id="58" creationId="{D87A80FB-9B1F-D909-35B0-63C8160FB888}"/>
          </ac:cxnSpMkLst>
        </pc:cxnChg>
        <pc:cxnChg chg="add mod">
          <ac:chgData name="Yuanyue Li" userId="62878614061aa2c9" providerId="LiveId" clId="{07866A88-1955-45B1-832E-7033D90E0484}" dt="2023-08-23T19:13:48.561" v="370" actId="164"/>
          <ac:cxnSpMkLst>
            <pc:docMk/>
            <pc:sldMk cId="338477739" sldId="385"/>
            <ac:cxnSpMk id="59" creationId="{13F949DD-5103-D465-9C30-29A233A5C05D}"/>
          </ac:cxnSpMkLst>
        </pc:cxnChg>
        <pc:cxnChg chg="add mod">
          <ac:chgData name="Yuanyue Li" userId="62878614061aa2c9" providerId="LiveId" clId="{07866A88-1955-45B1-832E-7033D90E0484}" dt="2023-08-23T19:13:48.561" v="370" actId="164"/>
          <ac:cxnSpMkLst>
            <pc:docMk/>
            <pc:sldMk cId="338477739" sldId="385"/>
            <ac:cxnSpMk id="62" creationId="{4DC9BA92-F1DA-D370-035C-480B8E85EA3C}"/>
          </ac:cxnSpMkLst>
        </pc:cxnChg>
        <pc:cxnChg chg="add mod">
          <ac:chgData name="Yuanyue Li" userId="62878614061aa2c9" providerId="LiveId" clId="{07866A88-1955-45B1-832E-7033D90E0484}" dt="2023-08-23T19:13:48.561" v="370" actId="164"/>
          <ac:cxnSpMkLst>
            <pc:docMk/>
            <pc:sldMk cId="338477739" sldId="385"/>
            <ac:cxnSpMk id="63" creationId="{6CF00B74-9C4A-BFE0-E2F9-34AB2AE4B6B8}"/>
          </ac:cxnSpMkLst>
        </pc:cxnChg>
        <pc:cxnChg chg="add mod">
          <ac:chgData name="Yuanyue Li" userId="62878614061aa2c9" providerId="LiveId" clId="{07866A88-1955-45B1-832E-7033D90E0484}" dt="2023-08-23T19:13:48.561" v="370" actId="164"/>
          <ac:cxnSpMkLst>
            <pc:docMk/>
            <pc:sldMk cId="338477739" sldId="385"/>
            <ac:cxnSpMk id="64" creationId="{61027A64-C45B-FBD1-B9D6-E7E7878CA52C}"/>
          </ac:cxnSpMkLst>
        </pc:cxnChg>
        <pc:cxnChg chg="add mod">
          <ac:chgData name="Yuanyue Li" userId="62878614061aa2c9" providerId="LiveId" clId="{07866A88-1955-45B1-832E-7033D90E0484}" dt="2023-08-23T19:13:48.561" v="370" actId="164"/>
          <ac:cxnSpMkLst>
            <pc:docMk/>
            <pc:sldMk cId="338477739" sldId="385"/>
            <ac:cxnSpMk id="67" creationId="{198803A0-C151-0C3F-9A76-52380C9D1A05}"/>
          </ac:cxnSpMkLst>
        </pc:cxnChg>
        <pc:cxnChg chg="add mod">
          <ac:chgData name="Yuanyue Li" userId="62878614061aa2c9" providerId="LiveId" clId="{07866A88-1955-45B1-832E-7033D90E0484}" dt="2023-08-23T19:13:51.012" v="371" actId="164"/>
          <ac:cxnSpMkLst>
            <pc:docMk/>
            <pc:sldMk cId="338477739" sldId="385"/>
            <ac:cxnSpMk id="68" creationId="{5675C7EB-5BAB-BE22-41CF-A03BF14C721F}"/>
          </ac:cxnSpMkLst>
        </pc:cxnChg>
        <pc:cxnChg chg="add mod">
          <ac:chgData name="Yuanyue Li" userId="62878614061aa2c9" providerId="LiveId" clId="{07866A88-1955-45B1-832E-7033D90E0484}" dt="2023-08-23T19:13:51.012" v="371" actId="164"/>
          <ac:cxnSpMkLst>
            <pc:docMk/>
            <pc:sldMk cId="338477739" sldId="385"/>
            <ac:cxnSpMk id="69" creationId="{D35248F2-F249-06FE-9822-D76000016DEC}"/>
          </ac:cxnSpMkLst>
        </pc:cxnChg>
        <pc:cxnChg chg="add mod">
          <ac:chgData name="Yuanyue Li" userId="62878614061aa2c9" providerId="LiveId" clId="{07866A88-1955-45B1-832E-7033D90E0484}" dt="2023-08-23T19:13:51.012" v="371" actId="164"/>
          <ac:cxnSpMkLst>
            <pc:docMk/>
            <pc:sldMk cId="338477739" sldId="385"/>
            <ac:cxnSpMk id="70" creationId="{462EFDEE-94E9-F06F-2672-75523A98B014}"/>
          </ac:cxnSpMkLst>
        </pc:cxnChg>
        <pc:cxnChg chg="add mod">
          <ac:chgData name="Yuanyue Li" userId="62878614061aa2c9" providerId="LiveId" clId="{07866A88-1955-45B1-832E-7033D90E0484}" dt="2023-08-23T19:13:51.012" v="371" actId="164"/>
          <ac:cxnSpMkLst>
            <pc:docMk/>
            <pc:sldMk cId="338477739" sldId="385"/>
            <ac:cxnSpMk id="71" creationId="{98693D5C-65D6-0E21-1F9E-78508FCD91F7}"/>
          </ac:cxnSpMkLst>
        </pc:cxnChg>
        <pc:cxnChg chg="add mod">
          <ac:chgData name="Yuanyue Li" userId="62878614061aa2c9" providerId="LiveId" clId="{07866A88-1955-45B1-832E-7033D90E0484}" dt="2023-08-23T19:13:51.012" v="371" actId="164"/>
          <ac:cxnSpMkLst>
            <pc:docMk/>
            <pc:sldMk cId="338477739" sldId="385"/>
            <ac:cxnSpMk id="72" creationId="{502CE595-33B9-BD7C-3F52-9AEDEF0A2B52}"/>
          </ac:cxnSpMkLst>
        </pc:cxnChg>
        <pc:cxnChg chg="add mod">
          <ac:chgData name="Yuanyue Li" userId="62878614061aa2c9" providerId="LiveId" clId="{07866A88-1955-45B1-832E-7033D90E0484}" dt="2023-08-23T19:13:51.012" v="371" actId="164"/>
          <ac:cxnSpMkLst>
            <pc:docMk/>
            <pc:sldMk cId="338477739" sldId="385"/>
            <ac:cxnSpMk id="73" creationId="{FA249DB7-F438-531F-FED7-65FFEE5B8990}"/>
          </ac:cxnSpMkLst>
        </pc:cxnChg>
        <pc:cxnChg chg="add mod">
          <ac:chgData name="Yuanyue Li" userId="62878614061aa2c9" providerId="LiveId" clId="{07866A88-1955-45B1-832E-7033D90E0484}" dt="2023-08-23T19:13:51.012" v="371" actId="164"/>
          <ac:cxnSpMkLst>
            <pc:docMk/>
            <pc:sldMk cId="338477739" sldId="385"/>
            <ac:cxnSpMk id="74" creationId="{CCD0D073-C45B-27D1-8977-B75C6C8502FA}"/>
          </ac:cxnSpMkLst>
        </pc:cxnChg>
        <pc:cxnChg chg="add mod">
          <ac:chgData name="Yuanyue Li" userId="62878614061aa2c9" providerId="LiveId" clId="{07866A88-1955-45B1-832E-7033D90E0484}" dt="2023-08-23T19:13:51.012" v="371" actId="164"/>
          <ac:cxnSpMkLst>
            <pc:docMk/>
            <pc:sldMk cId="338477739" sldId="385"/>
            <ac:cxnSpMk id="75" creationId="{9B659939-400E-5357-C63E-3A9C9C64E6BB}"/>
          </ac:cxnSpMkLst>
        </pc:cxnChg>
        <pc:cxnChg chg="add mod">
          <ac:chgData name="Yuanyue Li" userId="62878614061aa2c9" providerId="LiveId" clId="{07866A88-1955-45B1-832E-7033D90E0484}" dt="2023-08-23T19:13:51.012" v="371" actId="164"/>
          <ac:cxnSpMkLst>
            <pc:docMk/>
            <pc:sldMk cId="338477739" sldId="385"/>
            <ac:cxnSpMk id="78" creationId="{22E744B5-BF67-CA3E-5302-FB9745B384D3}"/>
          </ac:cxnSpMkLst>
        </pc:cxnChg>
        <pc:cxnChg chg="add mod">
          <ac:chgData name="Yuanyue Li" userId="62878614061aa2c9" providerId="LiveId" clId="{07866A88-1955-45B1-832E-7033D90E0484}" dt="2023-08-23T19:13:51.012" v="371" actId="164"/>
          <ac:cxnSpMkLst>
            <pc:docMk/>
            <pc:sldMk cId="338477739" sldId="385"/>
            <ac:cxnSpMk id="79" creationId="{A017A068-F009-955F-3246-27AFA833ED69}"/>
          </ac:cxnSpMkLst>
        </pc:cxnChg>
        <pc:cxnChg chg="add mod">
          <ac:chgData name="Yuanyue Li" userId="62878614061aa2c9" providerId="LiveId" clId="{07866A88-1955-45B1-832E-7033D90E0484}" dt="2023-08-23T19:13:51.012" v="371" actId="164"/>
          <ac:cxnSpMkLst>
            <pc:docMk/>
            <pc:sldMk cId="338477739" sldId="385"/>
            <ac:cxnSpMk id="80" creationId="{74CCA163-595B-B36A-75D7-D77552924887}"/>
          </ac:cxnSpMkLst>
        </pc:cxnChg>
        <pc:cxnChg chg="add mod">
          <ac:chgData name="Yuanyue Li" userId="62878614061aa2c9" providerId="LiveId" clId="{07866A88-1955-45B1-832E-7033D90E0484}" dt="2023-08-23T19:13:51.012" v="371" actId="164"/>
          <ac:cxnSpMkLst>
            <pc:docMk/>
            <pc:sldMk cId="338477739" sldId="385"/>
            <ac:cxnSpMk id="81" creationId="{17F1EC5B-E192-E99F-F5E5-FA01522201CD}"/>
          </ac:cxnSpMkLst>
        </pc:cxnChg>
        <pc:cxnChg chg="add mod">
          <ac:chgData name="Yuanyue Li" userId="62878614061aa2c9" providerId="LiveId" clId="{07866A88-1955-45B1-832E-7033D90E0484}" dt="2023-08-23T19:13:51.012" v="371" actId="164"/>
          <ac:cxnSpMkLst>
            <pc:docMk/>
            <pc:sldMk cId="338477739" sldId="385"/>
            <ac:cxnSpMk id="84" creationId="{CC8D2AA4-78A4-5EDB-5C1F-D911C27ABD1D}"/>
          </ac:cxnSpMkLst>
        </pc:cxnChg>
        <pc:cxnChg chg="add mod">
          <ac:chgData name="Yuanyue Li" userId="62878614061aa2c9" providerId="LiveId" clId="{07866A88-1955-45B1-832E-7033D90E0484}" dt="2023-08-23T19:13:51.012" v="371" actId="164"/>
          <ac:cxnSpMkLst>
            <pc:docMk/>
            <pc:sldMk cId="338477739" sldId="385"/>
            <ac:cxnSpMk id="85" creationId="{7C984657-1AC6-D06C-9C74-B251BB967319}"/>
          </ac:cxnSpMkLst>
        </pc:cxnChg>
        <pc:cxnChg chg="add mod">
          <ac:chgData name="Yuanyue Li" userId="62878614061aa2c9" providerId="LiveId" clId="{07866A88-1955-45B1-832E-7033D90E0484}" dt="2023-08-23T19:13:51.012" v="371" actId="164"/>
          <ac:cxnSpMkLst>
            <pc:docMk/>
            <pc:sldMk cId="338477739" sldId="385"/>
            <ac:cxnSpMk id="183" creationId="{9BEA5B41-360C-F51B-C112-D695DEB9DEF7}"/>
          </ac:cxnSpMkLst>
        </pc:cxnChg>
        <pc:cxnChg chg="add mod">
          <ac:chgData name="Yuanyue Li" userId="62878614061aa2c9" providerId="LiveId" clId="{07866A88-1955-45B1-832E-7033D90E0484}" dt="2023-08-23T19:13:48.561" v="370" actId="164"/>
          <ac:cxnSpMkLst>
            <pc:docMk/>
            <pc:sldMk cId="338477739" sldId="385"/>
            <ac:cxnSpMk id="184" creationId="{DEC0EA24-8060-E4E5-CD4F-5E1DF33B64EA}"/>
          </ac:cxnSpMkLst>
        </pc:cxnChg>
        <pc:cxnChg chg="add mod">
          <ac:chgData name="Yuanyue Li" userId="62878614061aa2c9" providerId="LiveId" clId="{07866A88-1955-45B1-832E-7033D90E0484}" dt="2023-08-23T19:13:48.561" v="370" actId="164"/>
          <ac:cxnSpMkLst>
            <pc:docMk/>
            <pc:sldMk cId="338477739" sldId="385"/>
            <ac:cxnSpMk id="185" creationId="{150D9C8D-B60C-BC32-69F6-F2360BC61FCE}"/>
          </ac:cxnSpMkLst>
        </pc:cxnChg>
        <pc:cxnChg chg="add mod">
          <ac:chgData name="Yuanyue Li" userId="62878614061aa2c9" providerId="LiveId" clId="{07866A88-1955-45B1-832E-7033D90E0484}" dt="2023-08-23T19:13:42.598" v="368" actId="164"/>
          <ac:cxnSpMkLst>
            <pc:docMk/>
            <pc:sldMk cId="338477739" sldId="385"/>
            <ac:cxnSpMk id="186" creationId="{AA4F8F90-2481-E86C-244E-7590D1F7B077}"/>
          </ac:cxnSpMkLst>
        </pc:cxnChg>
      </pc:sldChg>
      <pc:sldChg chg="add del">
        <pc:chgData name="Yuanyue Li" userId="62878614061aa2c9" providerId="LiveId" clId="{07866A88-1955-45B1-832E-7033D90E0484}" dt="2023-08-23T19:09:05.431" v="270"/>
        <pc:sldMkLst>
          <pc:docMk/>
          <pc:sldMk cId="848787212" sldId="385"/>
        </pc:sldMkLst>
      </pc:sldChg>
      <pc:sldChg chg="addSp modSp new del mod">
        <pc:chgData name="Yuanyue Li" userId="62878614061aa2c9" providerId="LiveId" clId="{07866A88-1955-45B1-832E-7033D90E0484}" dt="2023-08-23T19:11:27.166" v="287" actId="47"/>
        <pc:sldMkLst>
          <pc:docMk/>
          <pc:sldMk cId="6973472" sldId="386"/>
        </pc:sldMkLst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2" creationId="{0CDF40B7-8B98-FCE8-8C53-6C754D1B6D11}"/>
          </ac:spMkLst>
        </pc:spChg>
        <pc:spChg chg="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4" creationId="{3B85464C-4A6E-9C18-53ED-1B8B2C31A5E3}"/>
          </ac:spMkLst>
        </pc:spChg>
        <pc:spChg chg="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5" creationId="{D96AEB23-A2B3-F3F4-335F-0D06C0FBCD40}"/>
          </ac:spMkLst>
        </pc:spChg>
        <pc:spChg chg="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7" creationId="{97E135D1-CB91-9816-8F58-BEF90E791CD7}"/>
          </ac:spMkLst>
        </pc:spChg>
        <pc:spChg chg="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8" creationId="{A475D5D9-BFFE-04B5-69F7-89B9AF254108}"/>
          </ac:spMkLst>
        </pc:spChg>
        <pc:spChg chg="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0" creationId="{0A9EB04A-62F1-5CD7-36B3-EA83F817E108}"/>
          </ac:spMkLst>
        </pc:spChg>
        <pc:spChg chg="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1" creationId="{77B54A31-E262-9B8E-0582-38FC1356E721}"/>
          </ac:spMkLst>
        </pc:spChg>
        <pc:spChg chg="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3" creationId="{67C27996-528A-E55E-B889-67D757CCB708}"/>
          </ac:spMkLst>
        </pc:spChg>
        <pc:spChg chg="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4" creationId="{B8236EA3-B328-5E0B-6886-63A1BC0C6450}"/>
          </ac:spMkLst>
        </pc:spChg>
        <pc:spChg chg="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6" creationId="{D21DB988-4FAA-3728-B537-A7DCD8102816}"/>
          </ac:spMkLst>
        </pc:spChg>
        <pc:spChg chg="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7" creationId="{36E5CB86-BFF7-A7C3-1069-5D6E77ED50DB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8" creationId="{021DCB91-31A1-E75E-B3A4-A731581162E2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9" creationId="{81BFB238-84DF-98C9-978F-B2E2602ADFB5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27" creationId="{26D33BE3-9ABE-E72E-58C1-6DDB27FC32E1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28" creationId="{F22D61E5-2F5E-4827-BF7F-55D45B839C15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33" creationId="{92F1387E-F1BB-BD6E-C53D-ED2D57C4ED32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34" creationId="{B9879335-6BB3-8478-9402-7C1E166DE1CE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38" creationId="{BC7A6A53-BC1E-FAB7-27EB-5953084BBC8E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45" creationId="{CEA7F6EE-17CC-70CD-E887-FABE3C44352B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46" creationId="{017CDB2A-215A-33AE-A91A-009CD07E35EF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51" creationId="{CF76BE48-1C1E-E593-88C1-D24F8B638AB5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60" creationId="{517FFF28-0A15-61F0-ED74-6FA5456FBCF8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61" creationId="{C28558C9-ECCD-5560-D25E-336AD0FA3108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65" creationId="{5ADFB7E0-FB14-D276-9AE2-B4DB9FBF71A6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66" creationId="{C9AB9607-D955-E90D-E4A6-C890FFFAEAC5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76" creationId="{BA7F5AA7-DADF-69D0-0422-F5AD9C440550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77" creationId="{6D066737-44AA-BF08-1ED9-5505D18636CB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82" creationId="{187BE1C5-F02C-FEDE-894E-BA818D637A4D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83" creationId="{1DE8BEF7-9015-C0A1-383B-9948ABFD3EEA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86" creationId="{12BA92AB-8EEB-43AC-74C7-81B6672318BA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87" creationId="{19AF62DB-A5F3-1475-B88D-E315F92B7B6B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88" creationId="{D65F2FEB-80DD-B8DA-E8C2-C9747AFB72D7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89" creationId="{5A7B94AC-3E56-DA60-22D5-2265A372EB82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90" creationId="{83169332-24F4-122D-3A96-1A48B2192C38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91" creationId="{0189E286-6387-463E-195F-EA089ECD8A16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92" creationId="{6D336D43-86EA-3535-936C-301A7A9BE605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93" creationId="{17E0BC4B-BDB4-FA24-4BCD-4BAF998CF624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94" creationId="{63B74EE6-E003-48D9-1325-6423BA9D794F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95" creationId="{64335B96-8F5B-6519-D174-364700548FCA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96" creationId="{1124687D-7BB4-5630-2501-A39EC5CF2CCF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97" creationId="{52CE4067-AF30-E05D-FDF5-CB39BA4D9D2C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98" creationId="{7B98454E-FDA4-DE5F-5046-52A08E023F52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99" creationId="{4D971A34-A64F-30C9-218E-97BC7721F796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00" creationId="{03A28465-A0D1-0E0C-7B2B-08B62B5A7389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01" creationId="{849E505C-33A1-016E-BE81-F845CD296565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02" creationId="{E2CE50EC-1740-DCB4-AA10-69EF96BA440C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03" creationId="{98FED9BC-9463-AE5C-2CA9-1E7AC8E26760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04" creationId="{2AC998F2-8BFC-3193-7F15-014EADA4249D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05" creationId="{3B1B918B-5728-E5EC-898E-C910E0A18C85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06" creationId="{B299EDCF-E9A4-9045-939B-5E967CB288C0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07" creationId="{EFEC97DC-D22F-8BD3-18F4-9A457CDD2BD5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08" creationId="{5F29C461-C82F-6C1D-7782-53081568BBE1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09" creationId="{53086089-626F-9FFC-D589-687087AEEB95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10" creationId="{E23AE9D8-1D39-932A-A5FE-8E5495BE1BA3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11" creationId="{E3D9DD49-7417-AA4E-9CDC-2B22DFEA2BD5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12" creationId="{D0857B46-2E45-46A6-768B-3E7A02FCE175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13" creationId="{3D75EE95-388E-BF60-F525-C88CC041D401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14" creationId="{1137391B-71A8-C828-5CFF-ABCA7A044FFF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15" creationId="{7BF29645-0341-91CB-6162-DA76629B8EBD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16" creationId="{5D483978-9A70-68BC-F7F2-B3CC6A515A6C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17" creationId="{705277F8-2F74-F51D-2F63-8DE212A514F9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18" creationId="{2C742ABA-0B0D-219B-67C3-A99F14A8942E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19" creationId="{66D9F913-A002-4A91-3D68-0CE05A2117DD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20" creationId="{602C66F4-C3C3-08D5-E30C-B5C53FB6A6AC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21" creationId="{BC1B05AC-EEE6-E4F5-2BFE-C681D7C3892B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22" creationId="{0C88D56E-CCC4-FD86-4A57-47DAE9E1147D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23" creationId="{BEF806B3-3128-315A-C46A-6EEBE4D6BA66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24" creationId="{ECA895C3-4DEC-D6A5-1877-872630DC0AF2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25" creationId="{F382F5E4-ECAD-5136-F28D-DB348CC862EC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26" creationId="{C1BCFF7C-F4E3-2135-A370-F8BFF502160E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27" creationId="{F13C4645-C956-905B-992B-EF10CF39CD6B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28" creationId="{39B62EF6-C996-9F85-D4C3-22EE214F4918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29" creationId="{53F7CFAB-ADB2-7899-3281-7A7239E1BDF2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30" creationId="{9AA99BD0-45C9-BDF3-1226-7E2557537DB6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31" creationId="{0ECE1E67-9559-D9D6-8DA8-CD9B33637210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32" creationId="{D731C717-A7CF-91D4-9C1E-FFE8A5378B28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33" creationId="{64A695CD-722B-417D-647B-74A33D25D2E4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34" creationId="{8B5C6C78-30C6-BC22-DD94-084C40AB8FB0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35" creationId="{F2F51C20-2847-BEA9-6B2C-1736CEEEF555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36" creationId="{3D87AC22-DD17-560B-64EE-A09F28F47A08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37" creationId="{BBB7DC23-A85E-3EBB-41FF-D343FE76E2AD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38" creationId="{2A4C0581-6107-EAAD-75F7-1C88FA731104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39" creationId="{EB72B31D-3261-9655-B8A1-9E8A7925208A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40" creationId="{1D7D6F17-4CF5-E4C7-2831-E804B88FA264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41" creationId="{1C23A839-DCA2-B0C6-A263-A2524C389FB8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42" creationId="{BC607949-36A6-99B1-C16F-DF03E143BBE3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43" creationId="{6BCA4FDB-1D03-E942-74DD-0A7FCC7276C4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44" creationId="{D85CEC12-8796-1ECC-F9EF-3363DC09CD6A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45" creationId="{47DF2C2A-102D-4564-E3D5-38292BECD605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46" creationId="{EB670E69-C419-433B-C5FC-0C1AA7D7DF6D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47" creationId="{7C50E965-FF60-6E21-CF62-DD193692B222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48" creationId="{5B7F1E22-BDFA-7E91-FDD1-00982A5ADF9C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49" creationId="{83715E62-3663-DD9A-4E43-6EB3F7F9266A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50" creationId="{1DB623A3-0E32-D0FC-955E-59D812CE3ED3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51" creationId="{6B9B66EC-9D22-E85A-A8BD-8E6C3878AC46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52" creationId="{8529431E-207D-E5FD-76C1-3617BFE62F66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53" creationId="{E1C6B9B1-89DC-D301-06F7-7613D5EEDF68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54" creationId="{E6365261-D276-D894-7CAF-008547EE944A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55" creationId="{0F7FCD85-B025-D20C-22B1-50FE2F7C9AD3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56" creationId="{AE814D15-1BA0-B62C-8D09-6B734EFFF4E8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57" creationId="{36ED1D89-799A-E288-86CC-4819FF578012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58" creationId="{3D20567E-C000-DA5E-FB1E-D89AE2B25ABB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59" creationId="{3076819C-A906-5D12-2502-37574F5BF181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60" creationId="{0BE7E4D3-7200-A7A8-AA0C-1F2A2527D27C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61" creationId="{D7A71A2E-9A5F-C46B-9C36-126165C3E4D1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62" creationId="{3516BC9E-91B6-3DFA-2CCD-9C098F42E191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63" creationId="{E63E90C5-2440-60EC-CD90-A815A8179A0C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64" creationId="{CD6B5771-BE8B-06B2-CF3E-FDBD8BDA6515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65" creationId="{C3F1598D-978C-9D22-DFEF-C4A77320ED54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66" creationId="{53B8F681-F672-3844-254A-3B81B834B627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67" creationId="{BD859B15-6126-9195-80A0-269C21071699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68" creationId="{446D1420-9AF8-D2D3-551F-432C4CCC77C6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69" creationId="{C8B6282C-B0CE-1AAC-CF33-387D20921D7B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70" creationId="{50B0547D-EA86-AC99-7DF6-1B66DE05AC56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71" creationId="{A7BAD6CB-D948-22EF-3BE3-88BB0F10985F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72" creationId="{A015A724-182B-12EA-D3C2-6F79965A65D0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73" creationId="{841B6DE0-89FD-0C70-D832-9A8007074C04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74" creationId="{0810A88A-AD7A-3227-BAC2-8AC6AECB56A7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75" creationId="{65E93860-85DE-E054-E432-92DAD460EC9E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76" creationId="{9EBEF9F1-8B4D-D10F-F922-4794F8A0F885}"/>
          </ac:spMkLst>
        </pc:spChg>
        <pc:spChg chg="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78" creationId="{15D871FB-6959-85E1-C400-C21B423FEFE7}"/>
          </ac:spMkLst>
        </pc:spChg>
        <pc:spChg chg="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79" creationId="{CFCB4200-B110-5CC4-54C6-2F2BD513057D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80" creationId="{65A678D6-DD0E-CEDA-1F19-532F5329193C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81" creationId="{67753847-0FBE-218C-3D68-C0DA13B53840}"/>
          </ac:spMkLst>
        </pc:spChg>
        <pc:grpChg chg="add mod">
          <ac:chgData name="Yuanyue Li" userId="62878614061aa2c9" providerId="LiveId" clId="{07866A88-1955-45B1-832E-7033D90E0484}" dt="2023-08-23T19:10:58.507" v="279" actId="164"/>
          <ac:grpSpMkLst>
            <pc:docMk/>
            <pc:sldMk cId="6973472" sldId="386"/>
            <ac:grpSpMk id="3" creationId="{639F2A4A-5F29-7537-B330-0697A35B73E9}"/>
          </ac:grpSpMkLst>
        </pc:grpChg>
        <pc:grpChg chg="add mod">
          <ac:chgData name="Yuanyue Li" userId="62878614061aa2c9" providerId="LiveId" clId="{07866A88-1955-45B1-832E-7033D90E0484}" dt="2023-08-23T19:10:58.507" v="279" actId="164"/>
          <ac:grpSpMkLst>
            <pc:docMk/>
            <pc:sldMk cId="6973472" sldId="386"/>
            <ac:grpSpMk id="6" creationId="{BE2D5866-A76B-3630-DC0C-5E4D73C4633A}"/>
          </ac:grpSpMkLst>
        </pc:grpChg>
        <pc:grpChg chg="add mod">
          <ac:chgData name="Yuanyue Li" userId="62878614061aa2c9" providerId="LiveId" clId="{07866A88-1955-45B1-832E-7033D90E0484}" dt="2023-08-23T19:10:58.507" v="279" actId="164"/>
          <ac:grpSpMkLst>
            <pc:docMk/>
            <pc:sldMk cId="6973472" sldId="386"/>
            <ac:grpSpMk id="9" creationId="{22A201B6-A68C-6C76-7C68-E9D68D9FA02C}"/>
          </ac:grpSpMkLst>
        </pc:grpChg>
        <pc:grpChg chg="add mod">
          <ac:chgData name="Yuanyue Li" userId="62878614061aa2c9" providerId="LiveId" clId="{07866A88-1955-45B1-832E-7033D90E0484}" dt="2023-08-23T19:10:58.507" v="279" actId="164"/>
          <ac:grpSpMkLst>
            <pc:docMk/>
            <pc:sldMk cId="6973472" sldId="386"/>
            <ac:grpSpMk id="12" creationId="{210DD28F-BFD8-CE36-99C1-DD145FBC7D9C}"/>
          </ac:grpSpMkLst>
        </pc:grpChg>
        <pc:grpChg chg="add mod">
          <ac:chgData name="Yuanyue Li" userId="62878614061aa2c9" providerId="LiveId" clId="{07866A88-1955-45B1-832E-7033D90E0484}" dt="2023-08-23T19:10:58.507" v="279" actId="164"/>
          <ac:grpSpMkLst>
            <pc:docMk/>
            <pc:sldMk cId="6973472" sldId="386"/>
            <ac:grpSpMk id="15" creationId="{FB3CDB85-3613-BF1C-9207-58FFF0B2A55D}"/>
          </ac:grpSpMkLst>
        </pc:grpChg>
        <pc:grpChg chg="add mod">
          <ac:chgData name="Yuanyue Li" userId="62878614061aa2c9" providerId="LiveId" clId="{07866A88-1955-45B1-832E-7033D90E0484}" dt="2023-08-23T19:10:58.507" v="279" actId="164"/>
          <ac:grpSpMkLst>
            <pc:docMk/>
            <pc:sldMk cId="6973472" sldId="386"/>
            <ac:grpSpMk id="177" creationId="{8284F4AD-F436-BCBE-226D-494DA2D25E73}"/>
          </ac:grpSpMkLst>
        </pc:grpChg>
        <pc:grpChg chg="add mod">
          <ac:chgData name="Yuanyue Li" userId="62878614061aa2c9" providerId="LiveId" clId="{07866A88-1955-45B1-832E-7033D90E0484}" dt="2023-08-23T19:11:14.215" v="280" actId="14100"/>
          <ac:grpSpMkLst>
            <pc:docMk/>
            <pc:sldMk cId="6973472" sldId="386"/>
            <ac:grpSpMk id="187" creationId="{38593191-0CA6-2856-496E-CF5BB1A7DDF1}"/>
          </ac:grpSpMkLst>
        </pc:grpChg>
        <pc:picChg chg="add mod">
          <ac:chgData name="Yuanyue Li" userId="62878614061aa2c9" providerId="LiveId" clId="{07866A88-1955-45B1-832E-7033D90E0484}" dt="2023-08-23T19:10:58.507" v="279" actId="164"/>
          <ac:picMkLst>
            <pc:docMk/>
            <pc:sldMk cId="6973472" sldId="386"/>
            <ac:picMk id="182" creationId="{4DFC536E-6F73-70D4-05A0-F25900123063}"/>
          </ac:picMkLst>
        </pc:pic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20" creationId="{3B45A276-0E37-C587-9ED2-2CBBCDE3C6A1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21" creationId="{3E234DF8-9E7F-0A49-51A3-4E71314FAC76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22" creationId="{34D5A811-67CE-216E-3FFC-85CF77E2A6D1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23" creationId="{79A8DE82-C4F9-4F31-6F1A-E9CDD7B6099A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24" creationId="{E67A9DE4-B3FA-C25C-F1F0-D26D76302B6D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25" creationId="{2C0A75CB-DFE2-0B41-335E-21D1C9E3AC07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26" creationId="{CD757E6C-3AFD-97FE-6FD9-9B19CB4B10A3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29" creationId="{21DEEE31-8B74-5535-0917-5953A64719B0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30" creationId="{262787F1-D623-CCF8-6E5F-57EB805BE0F2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31" creationId="{252BC430-E8DB-930F-86CF-7DFC5F1AC5A1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32" creationId="{088C4FB6-FDD7-D867-FA1C-1716011FDD61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35" creationId="{DF601D1F-E444-58F7-D975-DED81C1CC117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36" creationId="{B8478742-B7A0-8619-7AF5-2420C80B26A0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37" creationId="{1A548AE0-46B5-BF00-EAD8-9741F534FBC9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39" creationId="{ED22AB33-7E81-48B7-5913-D5C218765216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40" creationId="{C1B139A1-6AEC-8C03-4001-1C8018E28211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41" creationId="{7B1F11DE-E8FD-8942-E077-03D669BF0F5B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42" creationId="{E89AA653-09B6-CBD4-C0BB-084C166A88FA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43" creationId="{17389A19-1C31-69F7-AEDF-EEB953AE559E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44" creationId="{2BFC7EEB-2214-383A-DAB0-3C33BD2E0C38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47" creationId="{B851D06E-58C2-7663-ACF5-D13906993994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48" creationId="{9E6B3F03-AB26-E39E-8352-960B16872DB5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49" creationId="{1B84EF47-DE49-CBC8-8ED2-7F2BF57AFE31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50" creationId="{1D7C01E8-B160-3C9B-78AB-8098F6000E51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52" creationId="{860A3779-F8B0-5E47-4E76-81AA56F3BF7E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53" creationId="{2D8A94B0-AEB1-7351-E449-363ED5925F27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54" creationId="{EE391851-05C3-86FD-508A-C4FD28E317A3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55" creationId="{8CB17958-158C-C521-E97E-B97D62367A57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56" creationId="{9E558833-5E07-B506-A79F-33FDD9A04CD9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57" creationId="{12E841A6-8ACC-E3F7-401B-201F4F885093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58" creationId="{9D5FF5C6-58BB-BDA0-FDDC-076A6ACE3C57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59" creationId="{65CDE793-E10D-163F-F550-E026FD71F3B8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62" creationId="{18DE60B9-3DF4-03CC-5551-16D8FC2F7687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63" creationId="{807B6ED4-C035-072D-AF07-ACF8C6C64BD8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64" creationId="{212A7822-FFFD-5BDB-851D-BF46CAA0AD4C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67" creationId="{DA806431-3596-C22C-7988-7D35F53C4CFE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68" creationId="{6BA7F897-1D64-2BD9-D79C-761A151D40E8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69" creationId="{B2749825-596E-DD51-602C-028F3E3ED60A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70" creationId="{CEB18D89-F7B4-8E65-F301-8E0F314372EC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71" creationId="{6AE93388-2FFA-021F-4030-119F75A55DD1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72" creationId="{5C00FB1E-3808-FFA7-5DB1-801C30C65072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73" creationId="{92BF391C-2F45-4F62-B525-58D8BEC471B6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74" creationId="{5E0E7C2C-ACEE-40A1-E144-83FDD8F66515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75" creationId="{77D6DCEA-709A-944A-A9D8-443559CD4E9C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78" creationId="{AC7C7693-20C8-5488-7939-131EB50C586C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79" creationId="{091FF874-9F91-C376-050A-4EFE290ABE42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80" creationId="{F3FCEA69-ABDE-87CC-96FF-579D7B162FCA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81" creationId="{346260C9-0AE4-A532-00D0-98E3D94F960B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84" creationId="{9F123674-865C-416B-C614-3C7FA26E4E3A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85" creationId="{54841BF6-0F9E-79E0-25F6-20AA6E4978D6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183" creationId="{F0EA002C-9534-3F56-8C2F-862B5F20AEA5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184" creationId="{649080E4-B970-A42E-ED32-777312BB45CF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185" creationId="{57C2C54C-75A6-A12B-1A43-01B4117CA561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186" creationId="{C5A07D85-E942-DE3E-07EB-EE8E7950F878}"/>
          </ac:cxnSpMkLst>
        </pc:cxnChg>
      </pc:sldChg>
      <pc:sldChg chg="addSp delSp modSp new mod ord modAnim">
        <pc:chgData name="Yuanyue Li" userId="62878614061aa2c9" providerId="LiveId" clId="{07866A88-1955-45B1-832E-7033D90E0484}" dt="2023-08-28T06:13:24.601" v="8391"/>
        <pc:sldMkLst>
          <pc:docMk/>
          <pc:sldMk cId="874770385" sldId="386"/>
        </pc:sldMkLst>
        <pc:spChg chg="mod">
          <ac:chgData name="Yuanyue Li" userId="62878614061aa2c9" providerId="LiveId" clId="{07866A88-1955-45B1-832E-7033D90E0484}" dt="2023-08-24T07:09:52.726" v="769" actId="27636"/>
          <ac:spMkLst>
            <pc:docMk/>
            <pc:sldMk cId="874770385" sldId="386"/>
            <ac:spMk id="2" creationId="{C99DBE84-99DD-152F-23C1-1FCF114B7C7A}"/>
          </ac:spMkLst>
        </pc:spChg>
        <pc:spChg chg="add mod">
          <ac:chgData name="Yuanyue Li" userId="62878614061aa2c9" providerId="LiveId" clId="{07866A88-1955-45B1-832E-7033D90E0484}" dt="2023-08-24T07:15:43.231" v="844" actId="1076"/>
          <ac:spMkLst>
            <pc:docMk/>
            <pc:sldMk cId="874770385" sldId="386"/>
            <ac:spMk id="7" creationId="{7B3C8EC3-ACEB-B3D8-AEA5-C00D3ECDE07C}"/>
          </ac:spMkLst>
        </pc:spChg>
        <pc:spChg chg="add del mod">
          <ac:chgData name="Yuanyue Li" userId="62878614061aa2c9" providerId="LiveId" clId="{07866A88-1955-45B1-832E-7033D90E0484}" dt="2023-08-24T07:31:04.386" v="1070" actId="478"/>
          <ac:spMkLst>
            <pc:docMk/>
            <pc:sldMk cId="874770385" sldId="386"/>
            <ac:spMk id="9" creationId="{76AD8DB0-7831-257B-C0A1-FF7CC2E88550}"/>
          </ac:spMkLst>
        </pc:spChg>
        <pc:grpChg chg="add mod">
          <ac:chgData name="Yuanyue Li" userId="62878614061aa2c9" providerId="LiveId" clId="{07866A88-1955-45B1-832E-7033D90E0484}" dt="2023-08-24T07:06:59.774" v="744" actId="164"/>
          <ac:grpSpMkLst>
            <pc:docMk/>
            <pc:sldMk cId="874770385" sldId="386"/>
            <ac:grpSpMk id="8" creationId="{4DA13695-FBBF-41C5-F9F7-6B7A2AAA02F3}"/>
          </ac:grpSpMkLst>
        </pc:grpChg>
        <pc:picChg chg="add del mod">
          <ac:chgData name="Yuanyue Li" userId="62878614061aa2c9" providerId="LiveId" clId="{07866A88-1955-45B1-832E-7033D90E0484}" dt="2023-08-24T06:50:23.532" v="567" actId="21"/>
          <ac:picMkLst>
            <pc:docMk/>
            <pc:sldMk cId="874770385" sldId="386"/>
            <ac:picMk id="4" creationId="{42C7F861-2E62-8061-C874-BF0886ECD328}"/>
          </ac:picMkLst>
        </pc:picChg>
        <pc:picChg chg="add mod">
          <ac:chgData name="Yuanyue Li" userId="62878614061aa2c9" providerId="LiveId" clId="{07866A88-1955-45B1-832E-7033D90E0484}" dt="2023-08-24T07:06:59.774" v="744" actId="164"/>
          <ac:picMkLst>
            <pc:docMk/>
            <pc:sldMk cId="874770385" sldId="386"/>
            <ac:picMk id="6" creationId="{D1C91E10-8D68-8C5A-25E8-C018B76D7D97}"/>
          </ac:picMkLst>
        </pc:picChg>
      </pc:sldChg>
      <pc:sldChg chg="addSp delSp modSp new del mod modClrScheme chgLayout">
        <pc:chgData name="Yuanyue Li" userId="62878614061aa2c9" providerId="LiveId" clId="{07866A88-1955-45B1-832E-7033D90E0484}" dt="2023-08-23T23:42:51.562" v="519" actId="47"/>
        <pc:sldMkLst>
          <pc:docMk/>
          <pc:sldMk cId="2154334799" sldId="387"/>
        </pc:sldMkLst>
        <pc:spChg chg="del">
          <ac:chgData name="Yuanyue Li" userId="62878614061aa2c9" providerId="LiveId" clId="{07866A88-1955-45B1-832E-7033D90E0484}" dt="2023-08-23T23:38:25.079" v="486" actId="700"/>
          <ac:spMkLst>
            <pc:docMk/>
            <pc:sldMk cId="2154334799" sldId="387"/>
            <ac:spMk id="2" creationId="{442D7373-E341-8F47-D4D6-372F416ED216}"/>
          </ac:spMkLst>
        </pc:spChg>
        <pc:picChg chg="add del mod">
          <ac:chgData name="Yuanyue Li" userId="62878614061aa2c9" providerId="LiveId" clId="{07866A88-1955-45B1-832E-7033D90E0484}" dt="2023-08-23T23:37:34.042" v="484" actId="478"/>
          <ac:picMkLst>
            <pc:docMk/>
            <pc:sldMk cId="2154334799" sldId="387"/>
            <ac:picMk id="4" creationId="{E716374F-70B4-12B7-411A-A61867E79DF2}"/>
          </ac:picMkLst>
        </pc:picChg>
        <pc:picChg chg="add mod">
          <ac:chgData name="Yuanyue Li" userId="62878614061aa2c9" providerId="LiveId" clId="{07866A88-1955-45B1-832E-7033D90E0484}" dt="2023-08-23T23:38:40.895" v="491" actId="1076"/>
          <ac:picMkLst>
            <pc:docMk/>
            <pc:sldMk cId="2154334799" sldId="387"/>
            <ac:picMk id="6" creationId="{D25F436F-0741-DD6D-B9A2-C0D83FDA7DFE}"/>
          </ac:picMkLst>
        </pc:picChg>
      </pc:sldChg>
      <pc:sldChg chg="addSp delSp modSp new mod modAnim">
        <pc:chgData name="Yuanyue Li" userId="62878614061aa2c9" providerId="LiveId" clId="{07866A88-1955-45B1-832E-7033D90E0484}" dt="2023-08-28T06:12:36.269" v="8386"/>
        <pc:sldMkLst>
          <pc:docMk/>
          <pc:sldMk cId="3567818229" sldId="387"/>
        </pc:sldMkLst>
        <pc:spChg chg="mod">
          <ac:chgData name="Yuanyue Li" userId="62878614061aa2c9" providerId="LiveId" clId="{07866A88-1955-45B1-832E-7033D90E0484}" dt="2023-08-23T23:43:25.572" v="544"/>
          <ac:spMkLst>
            <pc:docMk/>
            <pc:sldMk cId="3567818229" sldId="387"/>
            <ac:spMk id="2" creationId="{08511CCA-7B3B-9668-3485-A4F658810B6E}"/>
          </ac:spMkLst>
        </pc:spChg>
        <pc:spChg chg="add mod">
          <ac:chgData name="Yuanyue Li" userId="62878614061aa2c9" providerId="LiveId" clId="{07866A88-1955-45B1-832E-7033D90E0484}" dt="2023-08-28T06:12:21.409" v="8383" actId="164"/>
          <ac:spMkLst>
            <pc:docMk/>
            <pc:sldMk cId="3567818229" sldId="387"/>
            <ac:spMk id="5" creationId="{B537C12F-3D55-C2A5-3078-0717C34AEC7F}"/>
          </ac:spMkLst>
        </pc:spChg>
        <pc:grpChg chg="add mod">
          <ac:chgData name="Yuanyue Li" userId="62878614061aa2c9" providerId="LiveId" clId="{07866A88-1955-45B1-832E-7033D90E0484}" dt="2023-08-28T06:12:14.255" v="8374" actId="164"/>
          <ac:grpSpMkLst>
            <pc:docMk/>
            <pc:sldMk cId="3567818229" sldId="387"/>
            <ac:grpSpMk id="6" creationId="{98BA9F9B-CC39-3425-B6B6-DBD1926E841A}"/>
          </ac:grpSpMkLst>
        </pc:grpChg>
        <pc:grpChg chg="add mod">
          <ac:chgData name="Yuanyue Li" userId="62878614061aa2c9" providerId="LiveId" clId="{07866A88-1955-45B1-832E-7033D90E0484}" dt="2023-08-28T06:12:21.409" v="8383" actId="164"/>
          <ac:grpSpMkLst>
            <pc:docMk/>
            <pc:sldMk cId="3567818229" sldId="387"/>
            <ac:grpSpMk id="7" creationId="{2B00835D-1318-0845-5632-B4DD83AB231F}"/>
          </ac:grpSpMkLst>
        </pc:grpChg>
        <pc:picChg chg="add mod">
          <ac:chgData name="Yuanyue Li" userId="62878614061aa2c9" providerId="LiveId" clId="{07866A88-1955-45B1-832E-7033D90E0484}" dt="2023-08-28T06:12:21.409" v="8383" actId="164"/>
          <ac:picMkLst>
            <pc:docMk/>
            <pc:sldMk cId="3567818229" sldId="387"/>
            <ac:picMk id="4" creationId="{1FCCA491-D40B-5C18-F1DF-21370E82D8C1}"/>
          </ac:picMkLst>
        </pc:picChg>
        <pc:picChg chg="add del mod">
          <ac:chgData name="Yuanyue Li" userId="62878614061aa2c9" providerId="LiveId" clId="{07866A88-1955-45B1-832E-7033D90E0484}" dt="2023-08-23T23:44:26.260" v="547" actId="478"/>
          <ac:picMkLst>
            <pc:docMk/>
            <pc:sldMk cId="3567818229" sldId="387"/>
            <ac:picMk id="4" creationId="{944B7A4F-00A9-C861-B460-C4563069D0F7}"/>
          </ac:picMkLst>
        </pc:picChg>
        <pc:picChg chg="add del mod">
          <ac:chgData name="Yuanyue Li" userId="62878614061aa2c9" providerId="LiveId" clId="{07866A88-1955-45B1-832E-7033D90E0484}" dt="2023-08-24T06:21:56.075" v="560" actId="478"/>
          <ac:picMkLst>
            <pc:docMk/>
            <pc:sldMk cId="3567818229" sldId="387"/>
            <ac:picMk id="6" creationId="{44F8CA79-D93D-B806-D6D7-3B8B8E1FA909}"/>
          </ac:picMkLst>
        </pc:picChg>
      </pc:sldChg>
      <pc:sldChg chg="addSp delSp modSp new mod modClrScheme modAnim chgLayout">
        <pc:chgData name="Yuanyue Li" userId="62878614061aa2c9" providerId="LiveId" clId="{07866A88-1955-45B1-832E-7033D90E0484}" dt="2023-08-28T06:45:28.771" v="8678" actId="20577"/>
        <pc:sldMkLst>
          <pc:docMk/>
          <pc:sldMk cId="3913029071" sldId="388"/>
        </pc:sldMkLst>
        <pc:spChg chg="del mod ord">
          <ac:chgData name="Yuanyue Li" userId="62878614061aa2c9" providerId="LiveId" clId="{07866A88-1955-45B1-832E-7033D90E0484}" dt="2023-08-25T18:52:38.848" v="1454" actId="700"/>
          <ac:spMkLst>
            <pc:docMk/>
            <pc:sldMk cId="3913029071" sldId="388"/>
            <ac:spMk id="2" creationId="{66B06D40-3343-969A-B6EF-68E3B8621113}"/>
          </ac:spMkLst>
        </pc:spChg>
        <pc:spChg chg="add mod ord">
          <ac:chgData name="Yuanyue Li" userId="62878614061aa2c9" providerId="LiveId" clId="{07866A88-1955-45B1-832E-7033D90E0484}" dt="2023-08-26T00:39:16.729" v="3263" actId="700"/>
          <ac:spMkLst>
            <pc:docMk/>
            <pc:sldMk cId="3913029071" sldId="388"/>
            <ac:spMk id="2" creationId="{FD5E0C66-48F7-8896-90E9-D7808FE2C492}"/>
          </ac:spMkLst>
        </pc:spChg>
        <pc:spChg chg="add mod ord">
          <ac:chgData name="Yuanyue Li" userId="62878614061aa2c9" providerId="LiveId" clId="{07866A88-1955-45B1-832E-7033D90E0484}" dt="2023-08-28T06:45:28.771" v="8678" actId="20577"/>
          <ac:spMkLst>
            <pc:docMk/>
            <pc:sldMk cId="3913029071" sldId="388"/>
            <ac:spMk id="3" creationId="{A38289FD-7681-BBA0-04B6-A15F690232FF}"/>
          </ac:spMkLst>
        </pc:spChg>
        <pc:spChg chg="add del mod ord">
          <ac:chgData name="Yuanyue Li" userId="62878614061aa2c9" providerId="LiveId" clId="{07866A88-1955-45B1-832E-7033D90E0484}" dt="2023-08-26T00:31:49.890" v="3142" actId="700"/>
          <ac:spMkLst>
            <pc:docMk/>
            <pc:sldMk cId="3913029071" sldId="388"/>
            <ac:spMk id="4" creationId="{A6EB2E1F-D390-453C-05D1-87E8F7209710}"/>
          </ac:spMkLst>
        </pc:spChg>
      </pc:sldChg>
      <pc:sldChg chg="add del">
        <pc:chgData name="Yuanyue Li" userId="62878614061aa2c9" providerId="LiveId" clId="{07866A88-1955-45B1-832E-7033D90E0484}" dt="2023-08-26T00:08:26.496" v="2504" actId="47"/>
        <pc:sldMkLst>
          <pc:docMk/>
          <pc:sldMk cId="2304380203" sldId="389"/>
        </pc:sldMkLst>
      </pc:sldChg>
      <pc:sldChg chg="addSp delSp modSp add mod modClrScheme modAnim chgLayout">
        <pc:chgData name="Yuanyue Li" userId="62878614061aa2c9" providerId="LiveId" clId="{07866A88-1955-45B1-832E-7033D90E0484}" dt="2023-08-28T06:29:26.564" v="8625"/>
        <pc:sldMkLst>
          <pc:docMk/>
          <pc:sldMk cId="979985300" sldId="390"/>
        </pc:sldMkLst>
        <pc:spChg chg="mod ord">
          <ac:chgData name="Yuanyue Li" userId="62878614061aa2c9" providerId="LiveId" clId="{07866A88-1955-45B1-832E-7033D90E0484}" dt="2023-08-25T20:03:05.659" v="1909" actId="700"/>
          <ac:spMkLst>
            <pc:docMk/>
            <pc:sldMk cId="979985300" sldId="390"/>
            <ac:spMk id="4" creationId="{E7F1D17A-815B-54E6-48BE-95E4A24FC5F8}"/>
          </ac:spMkLst>
        </pc:spChg>
        <pc:spChg chg="del">
          <ac:chgData name="Yuanyue Li" userId="62878614061aa2c9" providerId="LiveId" clId="{07866A88-1955-45B1-832E-7033D90E0484}" dt="2023-08-25T19:36:06.422" v="1493" actId="478"/>
          <ac:spMkLst>
            <pc:docMk/>
            <pc:sldMk cId="979985300" sldId="390"/>
            <ac:spMk id="5" creationId="{1A813527-24A1-6B16-6DD0-6B8E80DC3966}"/>
          </ac:spMkLst>
        </pc:spChg>
        <pc:spChg chg="mod">
          <ac:chgData name="Yuanyue Li" userId="62878614061aa2c9" providerId="LiveId" clId="{07866A88-1955-45B1-832E-7033D90E0484}" dt="2023-08-26T00:10:59.799" v="2633"/>
          <ac:spMkLst>
            <pc:docMk/>
            <pc:sldMk cId="979985300" sldId="390"/>
            <ac:spMk id="6" creationId="{AF61FB3D-EDED-0F9A-405D-E106FA4E18E2}"/>
          </ac:spMkLst>
        </pc:spChg>
        <pc:spChg chg="mod">
          <ac:chgData name="Yuanyue Li" userId="62878614061aa2c9" providerId="LiveId" clId="{07866A88-1955-45B1-832E-7033D90E0484}" dt="2023-08-26T00:10:59.799" v="2633"/>
          <ac:spMkLst>
            <pc:docMk/>
            <pc:sldMk cId="979985300" sldId="390"/>
            <ac:spMk id="7" creationId="{90763E43-3CD6-0A43-C4AD-B808837B6818}"/>
          </ac:spMkLst>
        </pc:spChg>
        <pc:spChg chg="del mod topLvl">
          <ac:chgData name="Yuanyue Li" userId="62878614061aa2c9" providerId="LiveId" clId="{07866A88-1955-45B1-832E-7033D90E0484}" dt="2023-08-25T19:59:30.573" v="1814" actId="478"/>
          <ac:spMkLst>
            <pc:docMk/>
            <pc:sldMk cId="979985300" sldId="390"/>
            <ac:spMk id="7" creationId="{D346C662-6FE9-619C-E476-41466F34B9A6}"/>
          </ac:spMkLst>
        </pc:spChg>
        <pc:spChg chg="mod">
          <ac:chgData name="Yuanyue Li" userId="62878614061aa2c9" providerId="LiveId" clId="{07866A88-1955-45B1-832E-7033D90E0484}" dt="2023-08-26T00:10:59.799" v="2633"/>
          <ac:spMkLst>
            <pc:docMk/>
            <pc:sldMk cId="979985300" sldId="390"/>
            <ac:spMk id="8" creationId="{896AA85E-BDE5-9AC9-394F-F36DAA2B5ACB}"/>
          </ac:spMkLst>
        </pc:spChg>
        <pc:spChg chg="mod">
          <ac:chgData name="Yuanyue Li" userId="62878614061aa2c9" providerId="LiveId" clId="{07866A88-1955-45B1-832E-7033D90E0484}" dt="2023-08-26T00:10:59.799" v="2633"/>
          <ac:spMkLst>
            <pc:docMk/>
            <pc:sldMk cId="979985300" sldId="390"/>
            <ac:spMk id="10" creationId="{108A631C-B514-D601-9797-35033CC2AC9D}"/>
          </ac:spMkLst>
        </pc:spChg>
        <pc:spChg chg="del mod topLvl">
          <ac:chgData name="Yuanyue Li" userId="62878614061aa2c9" providerId="LiveId" clId="{07866A88-1955-45B1-832E-7033D90E0484}" dt="2023-08-25T19:59:30.573" v="1814" actId="478"/>
          <ac:spMkLst>
            <pc:docMk/>
            <pc:sldMk cId="979985300" sldId="390"/>
            <ac:spMk id="10" creationId="{20F6F65B-6A69-A133-609B-17982BF71AF9}"/>
          </ac:spMkLst>
        </pc:spChg>
        <pc:spChg chg="mod">
          <ac:chgData name="Yuanyue Li" userId="62878614061aa2c9" providerId="LiveId" clId="{07866A88-1955-45B1-832E-7033D90E0484}" dt="2023-08-26T00:10:59.799" v="2633"/>
          <ac:spMkLst>
            <pc:docMk/>
            <pc:sldMk cId="979985300" sldId="390"/>
            <ac:spMk id="11" creationId="{2BC8C4E9-004B-1574-FE23-D5672241E798}"/>
          </ac:spMkLst>
        </pc:spChg>
        <pc:spChg chg="mod">
          <ac:chgData name="Yuanyue Li" userId="62878614061aa2c9" providerId="LiveId" clId="{07866A88-1955-45B1-832E-7033D90E0484}" dt="2023-08-25T19:52:56.589" v="1546" actId="165"/>
          <ac:spMkLst>
            <pc:docMk/>
            <pc:sldMk cId="979985300" sldId="390"/>
            <ac:spMk id="11" creationId="{AC557845-4685-981E-1A5D-896897579A8A}"/>
          </ac:spMkLst>
        </pc:spChg>
        <pc:spChg chg="mod">
          <ac:chgData name="Yuanyue Li" userId="62878614061aa2c9" providerId="LiveId" clId="{07866A88-1955-45B1-832E-7033D90E0484}" dt="2023-08-25T19:52:56.589" v="1546" actId="165"/>
          <ac:spMkLst>
            <pc:docMk/>
            <pc:sldMk cId="979985300" sldId="390"/>
            <ac:spMk id="12" creationId="{8A7FE8DE-A029-A882-D836-1AB80A32B725}"/>
          </ac:spMkLst>
        </pc:spChg>
        <pc:spChg chg="mod">
          <ac:chgData name="Yuanyue Li" userId="62878614061aa2c9" providerId="LiveId" clId="{07866A88-1955-45B1-832E-7033D90E0484}" dt="2023-08-25T19:52:56.589" v="1546" actId="165"/>
          <ac:spMkLst>
            <pc:docMk/>
            <pc:sldMk cId="979985300" sldId="390"/>
            <ac:spMk id="14" creationId="{73F49B90-DB63-C912-AB8C-DF09F73FDC2C}"/>
          </ac:spMkLst>
        </pc:spChg>
        <pc:spChg chg="mod">
          <ac:chgData name="Yuanyue Li" userId="62878614061aa2c9" providerId="LiveId" clId="{07866A88-1955-45B1-832E-7033D90E0484}" dt="2023-08-26T00:11:14.334" v="2637"/>
          <ac:spMkLst>
            <pc:docMk/>
            <pc:sldMk cId="979985300" sldId="390"/>
            <ac:spMk id="15" creationId="{4D6D0B28-B3B4-DC66-B46E-3AA3B0000244}"/>
          </ac:spMkLst>
        </pc:spChg>
        <pc:spChg chg="mod topLvl">
          <ac:chgData name="Yuanyue Li" userId="62878614061aa2c9" providerId="LiveId" clId="{07866A88-1955-45B1-832E-7033D90E0484}" dt="2023-08-25T19:55:33.732" v="1665" actId="164"/>
          <ac:spMkLst>
            <pc:docMk/>
            <pc:sldMk cId="979985300" sldId="390"/>
            <ac:spMk id="16" creationId="{EDFBF97A-68F9-09C1-F139-7663A37AC43A}"/>
          </ac:spMkLst>
        </pc:spChg>
        <pc:spChg chg="mod topLvl">
          <ac:chgData name="Yuanyue Li" userId="62878614061aa2c9" providerId="LiveId" clId="{07866A88-1955-45B1-832E-7033D90E0484}" dt="2023-08-25T19:55:33.732" v="1665" actId="164"/>
          <ac:spMkLst>
            <pc:docMk/>
            <pc:sldMk cId="979985300" sldId="390"/>
            <ac:spMk id="17" creationId="{732B1E7A-0CDF-3936-263F-832C6C71807D}"/>
          </ac:spMkLst>
        </pc:spChg>
        <pc:spChg chg="mod">
          <ac:chgData name="Yuanyue Li" userId="62878614061aa2c9" providerId="LiveId" clId="{07866A88-1955-45B1-832E-7033D90E0484}" dt="2023-08-26T00:11:14.334" v="2637"/>
          <ac:spMkLst>
            <pc:docMk/>
            <pc:sldMk cId="979985300" sldId="390"/>
            <ac:spMk id="18" creationId="{1D131668-F936-5A86-1CFE-4468D78627A1}"/>
          </ac:spMkLst>
        </pc:spChg>
        <pc:spChg chg="mod topLvl">
          <ac:chgData name="Yuanyue Li" userId="62878614061aa2c9" providerId="LiveId" clId="{07866A88-1955-45B1-832E-7033D90E0484}" dt="2023-08-25T19:55:53.600" v="1716" actId="1037"/>
          <ac:spMkLst>
            <pc:docMk/>
            <pc:sldMk cId="979985300" sldId="390"/>
            <ac:spMk id="20" creationId="{D79CDFA7-3263-F376-A9F3-7587EEA4D8E6}"/>
          </ac:spMkLst>
        </pc:spChg>
        <pc:spChg chg="del mod topLvl">
          <ac:chgData name="Yuanyue Li" userId="62878614061aa2c9" providerId="LiveId" clId="{07866A88-1955-45B1-832E-7033D90E0484}" dt="2023-08-25T20:00:10.983" v="1821" actId="478"/>
          <ac:spMkLst>
            <pc:docMk/>
            <pc:sldMk cId="979985300" sldId="390"/>
            <ac:spMk id="22" creationId="{84395C37-17AE-38E1-11A5-9D62DADD4EA9}"/>
          </ac:spMkLst>
        </pc:spChg>
        <pc:spChg chg="del mod topLvl">
          <ac:chgData name="Yuanyue Li" userId="62878614061aa2c9" providerId="LiveId" clId="{07866A88-1955-45B1-832E-7033D90E0484}" dt="2023-08-25T20:00:10.983" v="1821" actId="478"/>
          <ac:spMkLst>
            <pc:docMk/>
            <pc:sldMk cId="979985300" sldId="390"/>
            <ac:spMk id="23" creationId="{47FCE646-C108-B983-3B65-13B86A133781}"/>
          </ac:spMkLst>
        </pc:spChg>
        <pc:spChg chg="mod">
          <ac:chgData name="Yuanyue Li" userId="62878614061aa2c9" providerId="LiveId" clId="{07866A88-1955-45B1-832E-7033D90E0484}" dt="2023-08-26T00:11:14.334" v="2637"/>
          <ac:spMkLst>
            <pc:docMk/>
            <pc:sldMk cId="979985300" sldId="390"/>
            <ac:spMk id="23" creationId="{EAB1A4EB-4535-A5EA-D218-AB1A07E6D783}"/>
          </ac:spMkLst>
        </pc:spChg>
        <pc:spChg chg="mod">
          <ac:chgData name="Yuanyue Li" userId="62878614061aa2c9" providerId="LiveId" clId="{07866A88-1955-45B1-832E-7033D90E0484}" dt="2023-08-26T00:11:14.334" v="2637"/>
          <ac:spMkLst>
            <pc:docMk/>
            <pc:sldMk cId="979985300" sldId="390"/>
            <ac:spMk id="24" creationId="{3FBAACBE-583A-F11E-4A65-5D17E3C07C1D}"/>
          </ac:spMkLst>
        </pc:spChg>
        <pc:spChg chg="del mod topLvl">
          <ac:chgData name="Yuanyue Li" userId="62878614061aa2c9" providerId="LiveId" clId="{07866A88-1955-45B1-832E-7033D90E0484}" dt="2023-08-25T20:00:10.983" v="1821" actId="478"/>
          <ac:spMkLst>
            <pc:docMk/>
            <pc:sldMk cId="979985300" sldId="390"/>
            <ac:spMk id="26" creationId="{EE38B9C6-1ED3-F616-0952-0B9A4FDB50EC}"/>
          </ac:spMkLst>
        </pc:spChg>
        <pc:spChg chg="mod">
          <ac:chgData name="Yuanyue Li" userId="62878614061aa2c9" providerId="LiveId" clId="{07866A88-1955-45B1-832E-7033D90E0484}" dt="2023-08-25T19:52:56.589" v="1546" actId="165"/>
          <ac:spMkLst>
            <pc:docMk/>
            <pc:sldMk cId="979985300" sldId="390"/>
            <ac:spMk id="27" creationId="{8F086519-CC2C-A3C9-0B8B-9749B66F71FB}"/>
          </ac:spMkLst>
        </pc:spChg>
        <pc:spChg chg="mod">
          <ac:chgData name="Yuanyue Li" userId="62878614061aa2c9" providerId="LiveId" clId="{07866A88-1955-45B1-832E-7033D90E0484}" dt="2023-08-25T19:52:56.589" v="1546" actId="165"/>
          <ac:spMkLst>
            <pc:docMk/>
            <pc:sldMk cId="979985300" sldId="390"/>
            <ac:spMk id="28" creationId="{72A6F3C7-25F6-9615-9702-33892010B237}"/>
          </ac:spMkLst>
        </pc:spChg>
        <pc:spChg chg="del mod topLvl">
          <ac:chgData name="Yuanyue Li" userId="62878614061aa2c9" providerId="LiveId" clId="{07866A88-1955-45B1-832E-7033D90E0484}" dt="2023-08-25T19:36:24.266" v="1496" actId="478"/>
          <ac:spMkLst>
            <pc:docMk/>
            <pc:sldMk cId="979985300" sldId="390"/>
            <ac:spMk id="30" creationId="{A40D790B-1AD0-A87D-8D58-20D9F317B888}"/>
          </ac:spMkLst>
        </pc:spChg>
        <pc:spChg chg="mod topLvl">
          <ac:chgData name="Yuanyue Li" userId="62878614061aa2c9" providerId="LiveId" clId="{07866A88-1955-45B1-832E-7033D90E0484}" dt="2023-08-27T20:21:44.569" v="6328" actId="2711"/>
          <ac:spMkLst>
            <pc:docMk/>
            <pc:sldMk cId="979985300" sldId="390"/>
            <ac:spMk id="37" creationId="{DEA009F4-E66A-3961-0F8E-575895AF299F}"/>
          </ac:spMkLst>
        </pc:spChg>
        <pc:spChg chg="mod topLvl">
          <ac:chgData name="Yuanyue Li" userId="62878614061aa2c9" providerId="LiveId" clId="{07866A88-1955-45B1-832E-7033D90E0484}" dt="2023-08-27T20:21:35.728" v="6327" actId="1036"/>
          <ac:spMkLst>
            <pc:docMk/>
            <pc:sldMk cId="979985300" sldId="390"/>
            <ac:spMk id="38" creationId="{1F2D0DCA-F18D-16DA-685F-9179EF37244F}"/>
          </ac:spMkLst>
        </pc:spChg>
        <pc:spChg chg="mod">
          <ac:chgData name="Yuanyue Li" userId="62878614061aa2c9" providerId="LiveId" clId="{07866A88-1955-45B1-832E-7033D90E0484}" dt="2023-08-26T00:14:33.639" v="2966"/>
          <ac:spMkLst>
            <pc:docMk/>
            <pc:sldMk cId="979985300" sldId="390"/>
            <ac:spMk id="43" creationId="{77078021-8717-DB58-B6AC-FD38579E1ED7}"/>
          </ac:spMkLst>
        </pc:spChg>
        <pc:spChg chg="mod">
          <ac:chgData name="Yuanyue Li" userId="62878614061aa2c9" providerId="LiveId" clId="{07866A88-1955-45B1-832E-7033D90E0484}" dt="2023-08-26T00:14:33.639" v="2966"/>
          <ac:spMkLst>
            <pc:docMk/>
            <pc:sldMk cId="979985300" sldId="390"/>
            <ac:spMk id="44" creationId="{DE0CCFBA-BBA9-E421-86BE-3B5681B0BE0C}"/>
          </ac:spMkLst>
        </pc:spChg>
        <pc:spChg chg="mod">
          <ac:chgData name="Yuanyue Li" userId="62878614061aa2c9" providerId="LiveId" clId="{07866A88-1955-45B1-832E-7033D90E0484}" dt="2023-08-26T00:14:33.639" v="2966"/>
          <ac:spMkLst>
            <pc:docMk/>
            <pc:sldMk cId="979985300" sldId="390"/>
            <ac:spMk id="45" creationId="{984DD7C8-C990-10E4-87AB-257A6CCC5C0D}"/>
          </ac:spMkLst>
        </pc:spChg>
        <pc:spChg chg="mod">
          <ac:chgData name="Yuanyue Li" userId="62878614061aa2c9" providerId="LiveId" clId="{07866A88-1955-45B1-832E-7033D90E0484}" dt="2023-08-25T19:53:36.148" v="1589"/>
          <ac:spMkLst>
            <pc:docMk/>
            <pc:sldMk cId="979985300" sldId="390"/>
            <ac:spMk id="45" creationId="{FE056C7C-4313-C600-486B-910B1F2D9948}"/>
          </ac:spMkLst>
        </pc:spChg>
        <pc:spChg chg="mod">
          <ac:chgData name="Yuanyue Li" userId="62878614061aa2c9" providerId="LiveId" clId="{07866A88-1955-45B1-832E-7033D90E0484}" dt="2023-08-25T19:53:36.148" v="1589"/>
          <ac:spMkLst>
            <pc:docMk/>
            <pc:sldMk cId="979985300" sldId="390"/>
            <ac:spMk id="46" creationId="{B6EE20C6-3941-C236-C408-F48C7671A9B0}"/>
          </ac:spMkLst>
        </pc:spChg>
        <pc:spChg chg="mod">
          <ac:chgData name="Yuanyue Li" userId="62878614061aa2c9" providerId="LiveId" clId="{07866A88-1955-45B1-832E-7033D90E0484}" dt="2023-08-26T00:14:33.639" v="2966"/>
          <ac:spMkLst>
            <pc:docMk/>
            <pc:sldMk cId="979985300" sldId="390"/>
            <ac:spMk id="47" creationId="{957391C8-C5C5-991F-D693-4DE9D6443076}"/>
          </ac:spMkLst>
        </pc:spChg>
        <pc:spChg chg="del mod">
          <ac:chgData name="Yuanyue Li" userId="62878614061aa2c9" providerId="LiveId" clId="{07866A88-1955-45B1-832E-7033D90E0484}" dt="2023-08-25T19:53:42.172" v="1592" actId="478"/>
          <ac:spMkLst>
            <pc:docMk/>
            <pc:sldMk cId="979985300" sldId="390"/>
            <ac:spMk id="48" creationId="{071B4653-431C-CD1D-FE09-58FE11ECF367}"/>
          </ac:spMkLst>
        </pc:spChg>
        <pc:spChg chg="mod">
          <ac:chgData name="Yuanyue Li" userId="62878614061aa2c9" providerId="LiveId" clId="{07866A88-1955-45B1-832E-7033D90E0484}" dt="2023-08-26T00:14:33.639" v="2966"/>
          <ac:spMkLst>
            <pc:docMk/>
            <pc:sldMk cId="979985300" sldId="390"/>
            <ac:spMk id="48" creationId="{CEEE602B-C279-71F3-DC9E-FD1C8AAEB823}"/>
          </ac:spMkLst>
        </pc:spChg>
        <pc:spChg chg="mod">
          <ac:chgData name="Yuanyue Li" userId="62878614061aa2c9" providerId="LiveId" clId="{07866A88-1955-45B1-832E-7033D90E0484}" dt="2023-08-25T19:53:36.148" v="1589"/>
          <ac:spMkLst>
            <pc:docMk/>
            <pc:sldMk cId="979985300" sldId="390"/>
            <ac:spMk id="50" creationId="{00F3EDFB-C899-183D-559C-46914DB61AD2}"/>
          </ac:spMkLst>
        </pc:spChg>
        <pc:spChg chg="mod">
          <ac:chgData name="Yuanyue Li" userId="62878614061aa2c9" providerId="LiveId" clId="{07866A88-1955-45B1-832E-7033D90E0484}" dt="2023-08-25T19:53:36.148" v="1589"/>
          <ac:spMkLst>
            <pc:docMk/>
            <pc:sldMk cId="979985300" sldId="390"/>
            <ac:spMk id="51" creationId="{0F869B4C-AB9D-6F10-5E19-FD2C884AAA8D}"/>
          </ac:spMkLst>
        </pc:spChg>
        <pc:spChg chg="mod">
          <ac:chgData name="Yuanyue Li" userId="62878614061aa2c9" providerId="LiveId" clId="{07866A88-1955-45B1-832E-7033D90E0484}" dt="2023-08-26T00:14:41.133" v="2970"/>
          <ac:spMkLst>
            <pc:docMk/>
            <pc:sldMk cId="979985300" sldId="390"/>
            <ac:spMk id="51" creationId="{84FB0F5C-E45C-BCBE-DD44-CC0F2C3D2477}"/>
          </ac:spMkLst>
        </pc:spChg>
        <pc:spChg chg="mod">
          <ac:chgData name="Yuanyue Li" userId="62878614061aa2c9" providerId="LiveId" clId="{07866A88-1955-45B1-832E-7033D90E0484}" dt="2023-08-25T19:53:36.148" v="1589"/>
          <ac:spMkLst>
            <pc:docMk/>
            <pc:sldMk cId="979985300" sldId="390"/>
            <ac:spMk id="52" creationId="{300D87C1-01E7-8BE1-1BC6-CEB98B8F3168}"/>
          </ac:spMkLst>
        </pc:spChg>
        <pc:spChg chg="mod">
          <ac:chgData name="Yuanyue Li" userId="62878614061aa2c9" providerId="LiveId" clId="{07866A88-1955-45B1-832E-7033D90E0484}" dt="2023-08-26T00:14:41.133" v="2970"/>
          <ac:spMkLst>
            <pc:docMk/>
            <pc:sldMk cId="979985300" sldId="390"/>
            <ac:spMk id="52" creationId="{C13160D0-51FE-CB4D-687D-6F50CCD018E4}"/>
          </ac:spMkLst>
        </pc:spChg>
        <pc:spChg chg="mod">
          <ac:chgData name="Yuanyue Li" userId="62878614061aa2c9" providerId="LiveId" clId="{07866A88-1955-45B1-832E-7033D90E0484}" dt="2023-08-26T00:14:41.133" v="2970"/>
          <ac:spMkLst>
            <pc:docMk/>
            <pc:sldMk cId="979985300" sldId="390"/>
            <ac:spMk id="53" creationId="{29E6B2DE-C7D5-FE88-11E1-909BB0971B9B}"/>
          </ac:spMkLst>
        </pc:spChg>
        <pc:spChg chg="mod">
          <ac:chgData name="Yuanyue Li" userId="62878614061aa2c9" providerId="LiveId" clId="{07866A88-1955-45B1-832E-7033D90E0484}" dt="2023-08-25T19:55:59.814" v="1717"/>
          <ac:spMkLst>
            <pc:docMk/>
            <pc:sldMk cId="979985300" sldId="390"/>
            <ac:spMk id="59" creationId="{D48BC7B3-06CB-1C58-CC41-97233930A4EB}"/>
          </ac:spMkLst>
        </pc:spChg>
        <pc:spChg chg="mod">
          <ac:chgData name="Yuanyue Li" userId="62878614061aa2c9" providerId="LiveId" clId="{07866A88-1955-45B1-832E-7033D90E0484}" dt="2023-08-25T19:55:59.814" v="1717"/>
          <ac:spMkLst>
            <pc:docMk/>
            <pc:sldMk cId="979985300" sldId="390"/>
            <ac:spMk id="60" creationId="{3B5CC1C8-5E47-336B-2852-6EA19DA795FB}"/>
          </ac:spMkLst>
        </pc:spChg>
        <pc:spChg chg="mod">
          <ac:chgData name="Yuanyue Li" userId="62878614061aa2c9" providerId="LiveId" clId="{07866A88-1955-45B1-832E-7033D90E0484}" dt="2023-08-26T00:14:41.133" v="2970"/>
          <ac:spMkLst>
            <pc:docMk/>
            <pc:sldMk cId="979985300" sldId="390"/>
            <ac:spMk id="61" creationId="{ACD1F059-51B2-623B-9DBC-118A8006A33E}"/>
          </ac:spMkLst>
        </pc:spChg>
        <pc:spChg chg="mod">
          <ac:chgData name="Yuanyue Li" userId="62878614061aa2c9" providerId="LiveId" clId="{07866A88-1955-45B1-832E-7033D90E0484}" dt="2023-08-26T00:14:41.133" v="2970"/>
          <ac:spMkLst>
            <pc:docMk/>
            <pc:sldMk cId="979985300" sldId="390"/>
            <ac:spMk id="62" creationId="{C1261FFC-4CD9-29A2-8AE3-C6DD25DD0400}"/>
          </ac:spMkLst>
        </pc:spChg>
        <pc:spChg chg="del mod">
          <ac:chgData name="Yuanyue Li" userId="62878614061aa2c9" providerId="LiveId" clId="{07866A88-1955-45B1-832E-7033D90E0484}" dt="2023-08-25T19:56:14.119" v="1723" actId="478"/>
          <ac:spMkLst>
            <pc:docMk/>
            <pc:sldMk cId="979985300" sldId="390"/>
            <ac:spMk id="62" creationId="{CB7F602A-3866-DE13-0ABD-051C608F9479}"/>
          </ac:spMkLst>
        </pc:spChg>
        <pc:spChg chg="mod">
          <ac:chgData name="Yuanyue Li" userId="62878614061aa2c9" providerId="LiveId" clId="{07866A88-1955-45B1-832E-7033D90E0484}" dt="2023-08-25T19:55:59.814" v="1717"/>
          <ac:spMkLst>
            <pc:docMk/>
            <pc:sldMk cId="979985300" sldId="390"/>
            <ac:spMk id="63" creationId="{D746CB14-10D5-B331-C998-8D040AEF423A}"/>
          </ac:spMkLst>
        </pc:spChg>
        <pc:spChg chg="mod">
          <ac:chgData name="Yuanyue Li" userId="62878614061aa2c9" providerId="LiveId" clId="{07866A88-1955-45B1-832E-7033D90E0484}" dt="2023-08-25T19:56:06.339" v="1720"/>
          <ac:spMkLst>
            <pc:docMk/>
            <pc:sldMk cId="979985300" sldId="390"/>
            <ac:spMk id="65" creationId="{DF438AC9-7A0D-9068-C9FB-8B55C37BAF1C}"/>
          </ac:spMkLst>
        </pc:spChg>
        <pc:spChg chg="mod">
          <ac:chgData name="Yuanyue Li" userId="62878614061aa2c9" providerId="LiveId" clId="{07866A88-1955-45B1-832E-7033D90E0484}" dt="2023-08-25T19:56:06.339" v="1720"/>
          <ac:spMkLst>
            <pc:docMk/>
            <pc:sldMk cId="979985300" sldId="390"/>
            <ac:spMk id="66" creationId="{AD194B4B-0A51-B149-AA1B-C9D5B4C426A5}"/>
          </ac:spMkLst>
        </pc:spChg>
        <pc:spChg chg="mod topLvl">
          <ac:chgData name="Yuanyue Li" userId="62878614061aa2c9" providerId="LiveId" clId="{07866A88-1955-45B1-832E-7033D90E0484}" dt="2023-08-25T19:54:59.419" v="1599" actId="165"/>
          <ac:spMkLst>
            <pc:docMk/>
            <pc:sldMk cId="979985300" sldId="390"/>
            <ac:spMk id="69" creationId="{B63D285F-604A-2F30-9C1F-FCF58A7220D0}"/>
          </ac:spMkLst>
        </pc:spChg>
        <pc:spChg chg="mod topLvl">
          <ac:chgData name="Yuanyue Li" userId="62878614061aa2c9" providerId="LiveId" clId="{07866A88-1955-45B1-832E-7033D90E0484}" dt="2023-08-25T19:54:59.419" v="1599" actId="165"/>
          <ac:spMkLst>
            <pc:docMk/>
            <pc:sldMk cId="979985300" sldId="390"/>
            <ac:spMk id="70" creationId="{B0C0D3BE-A943-0B2A-17BA-54B695E54479}"/>
          </ac:spMkLst>
        </pc:spChg>
        <pc:spChg chg="add del mod topLvl">
          <ac:chgData name="Yuanyue Li" userId="62878614061aa2c9" providerId="LiveId" clId="{07866A88-1955-45B1-832E-7033D90E0484}" dt="2023-08-25T19:56:53.001" v="1739" actId="164"/>
          <ac:spMkLst>
            <pc:docMk/>
            <pc:sldMk cId="979985300" sldId="390"/>
            <ac:spMk id="74" creationId="{BE196387-7C75-85BD-28D7-39DA9D3A1504}"/>
          </ac:spMkLst>
        </pc:spChg>
        <pc:spChg chg="mod topLvl">
          <ac:chgData name="Yuanyue Li" userId="62878614061aa2c9" providerId="LiveId" clId="{07866A88-1955-45B1-832E-7033D90E0484}" dt="2023-08-25T19:56:53.001" v="1739" actId="164"/>
          <ac:spMkLst>
            <pc:docMk/>
            <pc:sldMk cId="979985300" sldId="390"/>
            <ac:spMk id="75" creationId="{A9B75B7A-0874-AC30-60F6-690618680042}"/>
          </ac:spMkLst>
        </pc:spChg>
        <pc:spChg chg="del mod topLvl">
          <ac:chgData name="Yuanyue Li" userId="62878614061aa2c9" providerId="LiveId" clId="{07866A88-1955-45B1-832E-7033D90E0484}" dt="2023-08-25T19:56:49.220" v="1737" actId="478"/>
          <ac:spMkLst>
            <pc:docMk/>
            <pc:sldMk cId="979985300" sldId="390"/>
            <ac:spMk id="78" creationId="{03F8F579-E4FB-6E05-2406-0140C0C3B548}"/>
          </ac:spMkLst>
        </pc:spChg>
        <pc:spChg chg="mod topLvl">
          <ac:chgData name="Yuanyue Li" userId="62878614061aa2c9" providerId="LiveId" clId="{07866A88-1955-45B1-832E-7033D90E0484}" dt="2023-08-25T19:56:53.001" v="1739" actId="164"/>
          <ac:spMkLst>
            <pc:docMk/>
            <pc:sldMk cId="979985300" sldId="390"/>
            <ac:spMk id="79" creationId="{878C7FCC-E591-4F69-DFDD-677DB8746268}"/>
          </ac:spMkLst>
        </pc:spChg>
        <pc:spChg chg="del mod topLvl">
          <ac:chgData name="Yuanyue Li" userId="62878614061aa2c9" providerId="LiveId" clId="{07866A88-1955-45B1-832E-7033D90E0484}" dt="2023-08-25T19:56:45.012" v="1734" actId="478"/>
          <ac:spMkLst>
            <pc:docMk/>
            <pc:sldMk cId="979985300" sldId="390"/>
            <ac:spMk id="80" creationId="{48613C43-EB75-045A-3D9F-0F61FBB92821}"/>
          </ac:spMkLst>
        </pc:spChg>
        <pc:spChg chg="add del mod topLvl">
          <ac:chgData name="Yuanyue Li" userId="62878614061aa2c9" providerId="LiveId" clId="{07866A88-1955-45B1-832E-7033D90E0484}" dt="2023-08-26T00:34:29.971" v="3168" actId="164"/>
          <ac:spMkLst>
            <pc:docMk/>
            <pc:sldMk cId="979985300" sldId="390"/>
            <ac:spMk id="86" creationId="{58B9C675-CB92-8BF9-5D78-270615A3E66B}"/>
          </ac:spMkLst>
        </pc:spChg>
        <pc:spChg chg="mod topLvl">
          <ac:chgData name="Yuanyue Li" userId="62878614061aa2c9" providerId="LiveId" clId="{07866A88-1955-45B1-832E-7033D90E0484}" dt="2023-08-26T00:34:29.971" v="3168" actId="164"/>
          <ac:spMkLst>
            <pc:docMk/>
            <pc:sldMk cId="979985300" sldId="390"/>
            <ac:spMk id="87" creationId="{974395E7-F675-0BBC-D50E-039BB23C2048}"/>
          </ac:spMkLst>
        </pc:spChg>
        <pc:spChg chg="mod topLvl">
          <ac:chgData name="Yuanyue Li" userId="62878614061aa2c9" providerId="LiveId" clId="{07866A88-1955-45B1-832E-7033D90E0484}" dt="2023-08-25T19:55:33.732" v="1665" actId="164"/>
          <ac:spMkLst>
            <pc:docMk/>
            <pc:sldMk cId="979985300" sldId="390"/>
            <ac:spMk id="89" creationId="{3FCAA555-2B12-93D7-250D-D84691255800}"/>
          </ac:spMkLst>
        </pc:spChg>
        <pc:spChg chg="del mod topLvl">
          <ac:chgData name="Yuanyue Li" userId="62878614061aa2c9" providerId="LiveId" clId="{07866A88-1955-45B1-832E-7033D90E0484}" dt="2023-08-25T19:58:06.263" v="1787" actId="478"/>
          <ac:spMkLst>
            <pc:docMk/>
            <pc:sldMk cId="979985300" sldId="390"/>
            <ac:spMk id="93" creationId="{BF14C543-E764-6900-552D-DDD0092D3EB4}"/>
          </ac:spMkLst>
        </pc:spChg>
        <pc:spChg chg="mod topLvl">
          <ac:chgData name="Yuanyue Li" userId="62878614061aa2c9" providerId="LiveId" clId="{07866A88-1955-45B1-832E-7033D90E0484}" dt="2023-08-26T00:34:29.971" v="3168" actId="164"/>
          <ac:spMkLst>
            <pc:docMk/>
            <pc:sldMk cId="979985300" sldId="390"/>
            <ac:spMk id="94" creationId="{4F95FE41-AA28-6832-3BF9-A89D0003DC03}"/>
          </ac:spMkLst>
        </pc:spChg>
        <pc:spChg chg="del mod topLvl">
          <ac:chgData name="Yuanyue Li" userId="62878614061aa2c9" providerId="LiveId" clId="{07866A88-1955-45B1-832E-7033D90E0484}" dt="2023-08-25T19:58:01.559" v="1783" actId="478"/>
          <ac:spMkLst>
            <pc:docMk/>
            <pc:sldMk cId="979985300" sldId="390"/>
            <ac:spMk id="96" creationId="{3D90FBA9-A871-E893-71A9-FC0F22107804}"/>
          </ac:spMkLst>
        </pc:spChg>
        <pc:spChg chg="del mod topLvl">
          <ac:chgData name="Yuanyue Li" userId="62878614061aa2c9" providerId="LiveId" clId="{07866A88-1955-45B1-832E-7033D90E0484}" dt="2023-08-25T19:58:00.750" v="1782" actId="478"/>
          <ac:spMkLst>
            <pc:docMk/>
            <pc:sldMk cId="979985300" sldId="390"/>
            <ac:spMk id="97" creationId="{6D27744E-BD20-3AED-ADFA-32D865979D9C}"/>
          </ac:spMkLst>
        </pc:spChg>
        <pc:spChg chg="add mod topLvl">
          <ac:chgData name="Yuanyue Li" userId="62878614061aa2c9" providerId="LiveId" clId="{07866A88-1955-45B1-832E-7033D90E0484}" dt="2023-08-26T00:16:01.139" v="2971" actId="164"/>
          <ac:spMkLst>
            <pc:docMk/>
            <pc:sldMk cId="979985300" sldId="390"/>
            <ac:spMk id="100" creationId="{68FA63C1-B417-4B10-F260-02005FEA5BDA}"/>
          </ac:spMkLst>
        </pc:spChg>
        <pc:spChg chg="add mod topLvl">
          <ac:chgData name="Yuanyue Li" userId="62878614061aa2c9" providerId="LiveId" clId="{07866A88-1955-45B1-832E-7033D90E0484}" dt="2023-08-26T00:16:01.139" v="2971" actId="164"/>
          <ac:spMkLst>
            <pc:docMk/>
            <pc:sldMk cId="979985300" sldId="390"/>
            <ac:spMk id="101" creationId="{B85BFEE3-307D-7385-C814-3E5D32CB2879}"/>
          </ac:spMkLst>
        </pc:spChg>
        <pc:spChg chg="add mod topLvl">
          <ac:chgData name="Yuanyue Li" userId="62878614061aa2c9" providerId="LiveId" clId="{07866A88-1955-45B1-832E-7033D90E0484}" dt="2023-08-26T00:16:01.139" v="2971" actId="164"/>
          <ac:spMkLst>
            <pc:docMk/>
            <pc:sldMk cId="979985300" sldId="390"/>
            <ac:spMk id="103" creationId="{A17B08EE-E557-76A2-A460-73EF1751AE45}"/>
          </ac:spMkLst>
        </pc:spChg>
        <pc:spChg chg="add mod topLvl">
          <ac:chgData name="Yuanyue Li" userId="62878614061aa2c9" providerId="LiveId" clId="{07866A88-1955-45B1-832E-7033D90E0484}" dt="2023-08-26T00:16:01.139" v="2971" actId="164"/>
          <ac:spMkLst>
            <pc:docMk/>
            <pc:sldMk cId="979985300" sldId="390"/>
            <ac:spMk id="104" creationId="{11070567-D425-2062-20B4-95AFC20329B9}"/>
          </ac:spMkLst>
        </pc:spChg>
        <pc:spChg chg="add mod topLvl">
          <ac:chgData name="Yuanyue Li" userId="62878614061aa2c9" providerId="LiveId" clId="{07866A88-1955-45B1-832E-7033D90E0484}" dt="2023-08-26T00:16:01.139" v="2971" actId="164"/>
          <ac:spMkLst>
            <pc:docMk/>
            <pc:sldMk cId="979985300" sldId="390"/>
            <ac:spMk id="105" creationId="{443EF76B-4A50-0748-8AE2-A818B78C2FD9}"/>
          </ac:spMkLst>
        </pc:spChg>
        <pc:spChg chg="add mod topLvl">
          <ac:chgData name="Yuanyue Li" userId="62878614061aa2c9" providerId="LiveId" clId="{07866A88-1955-45B1-832E-7033D90E0484}" dt="2023-08-26T00:16:01.139" v="2971" actId="164"/>
          <ac:spMkLst>
            <pc:docMk/>
            <pc:sldMk cId="979985300" sldId="390"/>
            <ac:spMk id="106" creationId="{C8B0E2F1-7CE5-D62F-8DE7-971F19955F28}"/>
          </ac:spMkLst>
        </pc:spChg>
        <pc:spChg chg="add del mod">
          <ac:chgData name="Yuanyue Li" userId="62878614061aa2c9" providerId="LiveId" clId="{07866A88-1955-45B1-832E-7033D90E0484}" dt="2023-08-25T19:57:55.419" v="1781"/>
          <ac:spMkLst>
            <pc:docMk/>
            <pc:sldMk cId="979985300" sldId="390"/>
            <ac:spMk id="107" creationId="{CD7BA4F6-F68F-DAE5-5680-5022E3511E0A}"/>
          </ac:spMkLst>
        </pc:spChg>
        <pc:spChg chg="add del mod">
          <ac:chgData name="Yuanyue Li" userId="62878614061aa2c9" providerId="LiveId" clId="{07866A88-1955-45B1-832E-7033D90E0484}" dt="2023-08-25T19:57:55.419" v="1781"/>
          <ac:spMkLst>
            <pc:docMk/>
            <pc:sldMk cId="979985300" sldId="390"/>
            <ac:spMk id="108" creationId="{9559BB46-8421-9063-CF52-BB686518B469}"/>
          </ac:spMkLst>
        </pc:spChg>
        <pc:spChg chg="mod topLvl">
          <ac:chgData name="Yuanyue Li" userId="62878614061aa2c9" providerId="LiveId" clId="{07866A88-1955-45B1-832E-7033D90E0484}" dt="2023-08-26T00:34:29.971" v="3168" actId="164"/>
          <ac:spMkLst>
            <pc:docMk/>
            <pc:sldMk cId="979985300" sldId="390"/>
            <ac:spMk id="111" creationId="{AA9B9FCA-C1AD-7360-16D7-F26BDBB4687B}"/>
          </ac:spMkLst>
        </pc:spChg>
        <pc:spChg chg="mod topLvl">
          <ac:chgData name="Yuanyue Li" userId="62878614061aa2c9" providerId="LiveId" clId="{07866A88-1955-45B1-832E-7033D90E0484}" dt="2023-08-26T00:34:29.971" v="3168" actId="164"/>
          <ac:spMkLst>
            <pc:docMk/>
            <pc:sldMk cId="979985300" sldId="390"/>
            <ac:spMk id="112" creationId="{E8E3A099-FBD4-A302-0B34-578564DF5CD2}"/>
          </ac:spMkLst>
        </pc:spChg>
        <pc:spChg chg="mod topLvl">
          <ac:chgData name="Yuanyue Li" userId="62878614061aa2c9" providerId="LiveId" clId="{07866A88-1955-45B1-832E-7033D90E0484}" dt="2023-08-26T00:34:29.971" v="3168" actId="164"/>
          <ac:spMkLst>
            <pc:docMk/>
            <pc:sldMk cId="979985300" sldId="390"/>
            <ac:spMk id="113" creationId="{2904E47E-A41D-868D-1A91-0AEECF65E03A}"/>
          </ac:spMkLst>
        </pc:spChg>
        <pc:spChg chg="add del mod">
          <ac:chgData name="Yuanyue Li" userId="62878614061aa2c9" providerId="LiveId" clId="{07866A88-1955-45B1-832E-7033D90E0484}" dt="2023-08-25T19:58:41.026" v="1798" actId="478"/>
          <ac:spMkLst>
            <pc:docMk/>
            <pc:sldMk cId="979985300" sldId="390"/>
            <ac:spMk id="116" creationId="{A4CA2601-E3C5-4E7F-32F9-85D64586270B}"/>
          </ac:spMkLst>
        </pc:spChg>
        <pc:spChg chg="add del mod topLvl">
          <ac:chgData name="Yuanyue Li" userId="62878614061aa2c9" providerId="LiveId" clId="{07866A88-1955-45B1-832E-7033D90E0484}" dt="2023-08-26T00:11:29.508" v="2642" actId="478"/>
          <ac:spMkLst>
            <pc:docMk/>
            <pc:sldMk cId="979985300" sldId="390"/>
            <ac:spMk id="117" creationId="{4CF524AA-EE80-5AE5-B2AC-980F727AE73D}"/>
          </ac:spMkLst>
        </pc:spChg>
        <pc:spChg chg="add del mod topLvl">
          <ac:chgData name="Yuanyue Li" userId="62878614061aa2c9" providerId="LiveId" clId="{07866A88-1955-45B1-832E-7033D90E0484}" dt="2023-08-26T00:11:29.508" v="2642" actId="478"/>
          <ac:spMkLst>
            <pc:docMk/>
            <pc:sldMk cId="979985300" sldId="390"/>
            <ac:spMk id="118" creationId="{F04D61A8-4A31-2006-41B5-9EEE7A3AFEF0}"/>
          </ac:spMkLst>
        </pc:spChg>
        <pc:spChg chg="add del mod topLvl">
          <ac:chgData name="Yuanyue Li" userId="62878614061aa2c9" providerId="LiveId" clId="{07866A88-1955-45B1-832E-7033D90E0484}" dt="2023-08-26T00:11:29.508" v="2642" actId="478"/>
          <ac:spMkLst>
            <pc:docMk/>
            <pc:sldMk cId="979985300" sldId="390"/>
            <ac:spMk id="119" creationId="{3E08B527-B39E-627E-0DD0-DA656D4A0F04}"/>
          </ac:spMkLst>
        </pc:spChg>
        <pc:spChg chg="add del mod topLvl">
          <ac:chgData name="Yuanyue Li" userId="62878614061aa2c9" providerId="LiveId" clId="{07866A88-1955-45B1-832E-7033D90E0484}" dt="2023-08-26T00:11:29.508" v="2642" actId="478"/>
          <ac:spMkLst>
            <pc:docMk/>
            <pc:sldMk cId="979985300" sldId="390"/>
            <ac:spMk id="120" creationId="{091C32AE-4388-47D1-2289-616ED7CED57E}"/>
          </ac:spMkLst>
        </pc:spChg>
        <pc:spChg chg="add del mod topLvl">
          <ac:chgData name="Yuanyue Li" userId="62878614061aa2c9" providerId="LiveId" clId="{07866A88-1955-45B1-832E-7033D90E0484}" dt="2023-08-26T00:14:38.001" v="2968" actId="478"/>
          <ac:spMkLst>
            <pc:docMk/>
            <pc:sldMk cId="979985300" sldId="390"/>
            <ac:spMk id="125" creationId="{FA8333C8-85BE-32DC-9A11-ECB0219D97ED}"/>
          </ac:spMkLst>
        </pc:spChg>
        <pc:spChg chg="add del mod topLvl">
          <ac:chgData name="Yuanyue Li" userId="62878614061aa2c9" providerId="LiveId" clId="{07866A88-1955-45B1-832E-7033D90E0484}" dt="2023-08-26T00:14:38.001" v="2968" actId="478"/>
          <ac:spMkLst>
            <pc:docMk/>
            <pc:sldMk cId="979985300" sldId="390"/>
            <ac:spMk id="127" creationId="{4F7061E3-F7CB-3517-CAA8-333FC6B8BCFB}"/>
          </ac:spMkLst>
        </pc:spChg>
        <pc:spChg chg="add del mod topLvl">
          <ac:chgData name="Yuanyue Li" userId="62878614061aa2c9" providerId="LiveId" clId="{07866A88-1955-45B1-832E-7033D90E0484}" dt="2023-08-26T00:14:38.001" v="2968" actId="478"/>
          <ac:spMkLst>
            <pc:docMk/>
            <pc:sldMk cId="979985300" sldId="390"/>
            <ac:spMk id="128" creationId="{B4191529-1A10-E045-7260-B09956BF1D91}"/>
          </ac:spMkLst>
        </pc:spChg>
        <pc:spChg chg="add del mod topLvl">
          <ac:chgData name="Yuanyue Li" userId="62878614061aa2c9" providerId="LiveId" clId="{07866A88-1955-45B1-832E-7033D90E0484}" dt="2023-08-26T00:14:40.305" v="2969" actId="478"/>
          <ac:spMkLst>
            <pc:docMk/>
            <pc:sldMk cId="979985300" sldId="390"/>
            <ac:spMk id="129" creationId="{25A165DC-8AC5-0AAD-99B4-49D7C2E039D6}"/>
          </ac:spMkLst>
        </pc:spChg>
        <pc:spChg chg="add del mod topLvl">
          <ac:chgData name="Yuanyue Li" userId="62878614061aa2c9" providerId="LiveId" clId="{07866A88-1955-45B1-832E-7033D90E0484}" dt="2023-08-26T00:14:38.001" v="2968" actId="478"/>
          <ac:spMkLst>
            <pc:docMk/>
            <pc:sldMk cId="979985300" sldId="390"/>
            <ac:spMk id="130" creationId="{EF225F86-0F76-84D9-F69E-7197699CA74C}"/>
          </ac:spMkLst>
        </pc:spChg>
        <pc:spChg chg="add del mod topLvl">
          <ac:chgData name="Yuanyue Li" userId="62878614061aa2c9" providerId="LiveId" clId="{07866A88-1955-45B1-832E-7033D90E0484}" dt="2023-08-26T00:11:05.313" v="2635" actId="478"/>
          <ac:spMkLst>
            <pc:docMk/>
            <pc:sldMk cId="979985300" sldId="390"/>
            <ac:spMk id="134" creationId="{CE22DBC6-2FC1-2E9A-3ECB-375BB2CFD133}"/>
          </ac:spMkLst>
        </pc:spChg>
        <pc:spChg chg="add del mod topLvl">
          <ac:chgData name="Yuanyue Li" userId="62878614061aa2c9" providerId="LiveId" clId="{07866A88-1955-45B1-832E-7033D90E0484}" dt="2023-08-26T00:11:05.313" v="2635" actId="478"/>
          <ac:spMkLst>
            <pc:docMk/>
            <pc:sldMk cId="979985300" sldId="390"/>
            <ac:spMk id="135" creationId="{847173E8-F044-BF9B-CE23-DBF297F8745E}"/>
          </ac:spMkLst>
        </pc:spChg>
        <pc:spChg chg="add del mod topLvl">
          <ac:chgData name="Yuanyue Li" userId="62878614061aa2c9" providerId="LiveId" clId="{07866A88-1955-45B1-832E-7033D90E0484}" dt="2023-08-26T00:11:05.313" v="2635" actId="478"/>
          <ac:spMkLst>
            <pc:docMk/>
            <pc:sldMk cId="979985300" sldId="390"/>
            <ac:spMk id="136" creationId="{2A1C122F-CF89-DBE3-2543-799CBAD7CC54}"/>
          </ac:spMkLst>
        </pc:spChg>
        <pc:spChg chg="add del mod topLvl">
          <ac:chgData name="Yuanyue Li" userId="62878614061aa2c9" providerId="LiveId" clId="{07866A88-1955-45B1-832E-7033D90E0484}" dt="2023-08-26T00:11:05.313" v="2635" actId="478"/>
          <ac:spMkLst>
            <pc:docMk/>
            <pc:sldMk cId="979985300" sldId="390"/>
            <ac:spMk id="137" creationId="{09B258FF-B9AE-81F8-4F7D-45295E96F7C9}"/>
          </ac:spMkLst>
        </pc:spChg>
        <pc:spChg chg="add del mod topLvl">
          <ac:chgData name="Yuanyue Li" userId="62878614061aa2c9" providerId="LiveId" clId="{07866A88-1955-45B1-832E-7033D90E0484}" dt="2023-08-26T00:11:05.313" v="2635" actId="478"/>
          <ac:spMkLst>
            <pc:docMk/>
            <pc:sldMk cId="979985300" sldId="390"/>
            <ac:spMk id="138" creationId="{51EA5305-E18E-11BC-EA26-2675EBC4C94F}"/>
          </ac:spMkLst>
        </pc:spChg>
        <pc:spChg chg="del mod topLvl">
          <ac:chgData name="Yuanyue Li" userId="62878614061aa2c9" providerId="LiveId" clId="{07866A88-1955-45B1-832E-7033D90E0484}" dt="2023-08-25T19:53:48.248" v="1593" actId="478"/>
          <ac:spMkLst>
            <pc:docMk/>
            <pc:sldMk cId="979985300" sldId="390"/>
            <ac:spMk id="146" creationId="{E6700D63-EB1E-FF77-6AA2-6FDC800941E7}"/>
          </ac:spMkLst>
        </pc:spChg>
        <pc:spChg chg="del mod topLvl">
          <ac:chgData name="Yuanyue Li" userId="62878614061aa2c9" providerId="LiveId" clId="{07866A88-1955-45B1-832E-7033D90E0484}" dt="2023-08-25T19:53:48.248" v="1593" actId="478"/>
          <ac:spMkLst>
            <pc:docMk/>
            <pc:sldMk cId="979985300" sldId="390"/>
            <ac:spMk id="147" creationId="{DE4FA0B8-72BC-F1F3-714F-E8947B26CC40}"/>
          </ac:spMkLst>
        </pc:spChg>
        <pc:spChg chg="del mod topLvl">
          <ac:chgData name="Yuanyue Li" userId="62878614061aa2c9" providerId="LiveId" clId="{07866A88-1955-45B1-832E-7033D90E0484}" dt="2023-08-25T19:53:48.248" v="1593" actId="478"/>
          <ac:spMkLst>
            <pc:docMk/>
            <pc:sldMk cId="979985300" sldId="390"/>
            <ac:spMk id="150" creationId="{C2A56F2F-0CEF-6C2B-3B1B-6B04B3ED327B}"/>
          </ac:spMkLst>
        </pc:spChg>
        <pc:spChg chg="mod">
          <ac:chgData name="Yuanyue Li" userId="62878614061aa2c9" providerId="LiveId" clId="{07866A88-1955-45B1-832E-7033D90E0484}" dt="2023-08-25T19:52:56.589" v="1546" actId="165"/>
          <ac:spMkLst>
            <pc:docMk/>
            <pc:sldMk cId="979985300" sldId="390"/>
            <ac:spMk id="151" creationId="{74120CD1-DCE2-BD15-A655-03F57445E41D}"/>
          </ac:spMkLst>
        </pc:spChg>
        <pc:spChg chg="mod">
          <ac:chgData name="Yuanyue Li" userId="62878614061aa2c9" providerId="LiveId" clId="{07866A88-1955-45B1-832E-7033D90E0484}" dt="2023-08-25T19:52:56.589" v="1546" actId="165"/>
          <ac:spMkLst>
            <pc:docMk/>
            <pc:sldMk cId="979985300" sldId="390"/>
            <ac:spMk id="152" creationId="{AF3A60E6-A42B-D7A8-4CE4-E2E1492F4A10}"/>
          </ac:spMkLst>
        </pc:spChg>
        <pc:spChg chg="add mod ord">
          <ac:chgData name="Yuanyue Li" userId="62878614061aa2c9" providerId="LiveId" clId="{07866A88-1955-45B1-832E-7033D90E0484}" dt="2023-08-28T06:02:26.060" v="8251" actId="20577"/>
          <ac:spMkLst>
            <pc:docMk/>
            <pc:sldMk cId="979985300" sldId="390"/>
            <ac:spMk id="153" creationId="{C47EDF0D-632E-5BC6-C070-BD45E57E4304}"/>
          </ac:spMkLst>
        </pc:spChg>
        <pc:spChg chg="del mod topLvl">
          <ac:chgData name="Yuanyue Li" userId="62878614061aa2c9" providerId="LiveId" clId="{07866A88-1955-45B1-832E-7033D90E0484}" dt="2023-08-25T19:58:11.459" v="1790" actId="478"/>
          <ac:spMkLst>
            <pc:docMk/>
            <pc:sldMk cId="979985300" sldId="390"/>
            <ac:spMk id="212" creationId="{C8D89880-A1BA-B3F4-A0FD-F8449BB397CF}"/>
          </ac:spMkLst>
        </pc:spChg>
        <pc:spChg chg="mod">
          <ac:chgData name="Yuanyue Li" userId="62878614061aa2c9" providerId="LiveId" clId="{07866A88-1955-45B1-832E-7033D90E0484}" dt="2023-08-25T19:52:56.589" v="1546" actId="165"/>
          <ac:spMkLst>
            <pc:docMk/>
            <pc:sldMk cId="979985300" sldId="390"/>
            <ac:spMk id="215" creationId="{F8622B41-5AED-43D9-18AF-C4262B0A548E}"/>
          </ac:spMkLst>
        </pc:spChg>
        <pc:spChg chg="mod">
          <ac:chgData name="Yuanyue Li" userId="62878614061aa2c9" providerId="LiveId" clId="{07866A88-1955-45B1-832E-7033D90E0484}" dt="2023-08-25T19:52:56.589" v="1546" actId="165"/>
          <ac:spMkLst>
            <pc:docMk/>
            <pc:sldMk cId="979985300" sldId="390"/>
            <ac:spMk id="216" creationId="{65A66154-5202-432D-C3D2-A52AB585C72E}"/>
          </ac:spMkLst>
        </pc:spChg>
        <pc:spChg chg="del mod topLvl">
          <ac:chgData name="Yuanyue Li" userId="62878614061aa2c9" providerId="LiveId" clId="{07866A88-1955-45B1-832E-7033D90E0484}" dt="2023-08-25T19:58:47.416" v="1801" actId="478"/>
          <ac:spMkLst>
            <pc:docMk/>
            <pc:sldMk cId="979985300" sldId="390"/>
            <ac:spMk id="221" creationId="{EB86838A-90EE-C2D6-631F-8C2C62D7A375}"/>
          </ac:spMkLst>
        </pc:spChg>
        <pc:spChg chg="del mod topLvl">
          <ac:chgData name="Yuanyue Li" userId="62878614061aa2c9" providerId="LiveId" clId="{07866A88-1955-45B1-832E-7033D90E0484}" dt="2023-08-25T19:58:47.416" v="1801" actId="478"/>
          <ac:spMkLst>
            <pc:docMk/>
            <pc:sldMk cId="979985300" sldId="390"/>
            <ac:spMk id="223" creationId="{F5070314-6A16-7E15-D67A-CE8DFDEA290C}"/>
          </ac:spMkLst>
        </pc:spChg>
        <pc:spChg chg="mod">
          <ac:chgData name="Yuanyue Li" userId="62878614061aa2c9" providerId="LiveId" clId="{07866A88-1955-45B1-832E-7033D90E0484}" dt="2023-08-25T19:52:56.589" v="1546" actId="165"/>
          <ac:spMkLst>
            <pc:docMk/>
            <pc:sldMk cId="979985300" sldId="390"/>
            <ac:spMk id="224" creationId="{A6D7AB1B-BDB2-2099-F850-E5A03BCFC8B8}"/>
          </ac:spMkLst>
        </pc:spChg>
        <pc:spChg chg="mod">
          <ac:chgData name="Yuanyue Li" userId="62878614061aa2c9" providerId="LiveId" clId="{07866A88-1955-45B1-832E-7033D90E0484}" dt="2023-08-25T19:52:56.589" v="1546" actId="165"/>
          <ac:spMkLst>
            <pc:docMk/>
            <pc:sldMk cId="979985300" sldId="390"/>
            <ac:spMk id="225" creationId="{0EF0022A-9CEA-2333-9C1A-5CD29D01FDF1}"/>
          </ac:spMkLst>
        </pc:spChg>
        <pc:spChg chg="del mod topLvl">
          <ac:chgData name="Yuanyue Li" userId="62878614061aa2c9" providerId="LiveId" clId="{07866A88-1955-45B1-832E-7033D90E0484}" dt="2023-08-25T19:58:15.759" v="1792" actId="478"/>
          <ac:spMkLst>
            <pc:docMk/>
            <pc:sldMk cId="979985300" sldId="390"/>
            <ac:spMk id="228" creationId="{4EB5A850-AEA0-C03F-93C7-EBCEA0ED0D47}"/>
          </ac:spMkLst>
        </pc:spChg>
        <pc:spChg chg="mod">
          <ac:chgData name="Yuanyue Li" userId="62878614061aa2c9" providerId="LiveId" clId="{07866A88-1955-45B1-832E-7033D90E0484}" dt="2023-08-25T19:52:56.589" v="1546" actId="165"/>
          <ac:spMkLst>
            <pc:docMk/>
            <pc:sldMk cId="979985300" sldId="390"/>
            <ac:spMk id="230" creationId="{6B7FA6E7-165C-8A48-5DB1-75D8D5C3ACE6}"/>
          </ac:spMkLst>
        </pc:spChg>
        <pc:spChg chg="mod">
          <ac:chgData name="Yuanyue Li" userId="62878614061aa2c9" providerId="LiveId" clId="{07866A88-1955-45B1-832E-7033D90E0484}" dt="2023-08-25T19:52:56.589" v="1546" actId="165"/>
          <ac:spMkLst>
            <pc:docMk/>
            <pc:sldMk cId="979985300" sldId="390"/>
            <ac:spMk id="231" creationId="{FBAD0E23-5335-B760-3BF4-8121A3C7C135}"/>
          </ac:spMkLst>
        </pc:spChg>
        <pc:spChg chg="del mod topLvl">
          <ac:chgData name="Yuanyue Li" userId="62878614061aa2c9" providerId="LiveId" clId="{07866A88-1955-45B1-832E-7033D90E0484}" dt="2023-08-25T20:00:17.666" v="1823" actId="478"/>
          <ac:spMkLst>
            <pc:docMk/>
            <pc:sldMk cId="979985300" sldId="390"/>
            <ac:spMk id="242" creationId="{4561DDBC-BBBB-E894-9742-58396EAAADC1}"/>
          </ac:spMkLst>
        </pc:spChg>
        <pc:spChg chg="del mod topLvl">
          <ac:chgData name="Yuanyue Li" userId="62878614061aa2c9" providerId="LiveId" clId="{07866A88-1955-45B1-832E-7033D90E0484}" dt="2023-08-25T20:00:17.666" v="1823" actId="478"/>
          <ac:spMkLst>
            <pc:docMk/>
            <pc:sldMk cId="979985300" sldId="390"/>
            <ac:spMk id="243" creationId="{0FBD002B-3261-5FE4-5DA9-79CA121AEEAA}"/>
          </ac:spMkLst>
        </pc:spChg>
        <pc:spChg chg="del mod topLvl">
          <ac:chgData name="Yuanyue Li" userId="62878614061aa2c9" providerId="LiveId" clId="{07866A88-1955-45B1-832E-7033D90E0484}" dt="2023-08-25T20:00:17.666" v="1823" actId="478"/>
          <ac:spMkLst>
            <pc:docMk/>
            <pc:sldMk cId="979985300" sldId="390"/>
            <ac:spMk id="246" creationId="{1A8840B0-EB41-9CCB-93A8-6F3ED191D69F}"/>
          </ac:spMkLst>
        </pc:spChg>
        <pc:spChg chg="mod">
          <ac:chgData name="Yuanyue Li" userId="62878614061aa2c9" providerId="LiveId" clId="{07866A88-1955-45B1-832E-7033D90E0484}" dt="2023-08-25T19:52:56.589" v="1546" actId="165"/>
          <ac:spMkLst>
            <pc:docMk/>
            <pc:sldMk cId="979985300" sldId="390"/>
            <ac:spMk id="247" creationId="{976EB86A-CC52-0F99-65E4-AEE87B286FFE}"/>
          </ac:spMkLst>
        </pc:spChg>
        <pc:spChg chg="mod">
          <ac:chgData name="Yuanyue Li" userId="62878614061aa2c9" providerId="LiveId" clId="{07866A88-1955-45B1-832E-7033D90E0484}" dt="2023-08-25T19:52:56.589" v="1546" actId="165"/>
          <ac:spMkLst>
            <pc:docMk/>
            <pc:sldMk cId="979985300" sldId="390"/>
            <ac:spMk id="248" creationId="{DC4F46BF-3FB7-5E19-5A5D-FEC6EC01C46B}"/>
          </ac:spMkLst>
        </pc:spChg>
        <pc:spChg chg="mod">
          <ac:chgData name="Yuanyue Li" userId="62878614061aa2c9" providerId="LiveId" clId="{07866A88-1955-45B1-832E-7033D90E0484}" dt="2023-08-25T19:52:56.589" v="1546" actId="165"/>
          <ac:spMkLst>
            <pc:docMk/>
            <pc:sldMk cId="979985300" sldId="390"/>
            <ac:spMk id="250" creationId="{5D747314-4FFD-9B38-E30C-BD1E8996DBFE}"/>
          </ac:spMkLst>
        </pc:spChg>
        <pc:grpChg chg="del">
          <ac:chgData name="Yuanyue Li" userId="62878614061aa2c9" providerId="LiveId" clId="{07866A88-1955-45B1-832E-7033D90E0484}" dt="2023-08-25T19:36:04.894" v="1492" actId="165"/>
          <ac:grpSpMkLst>
            <pc:docMk/>
            <pc:sldMk cId="979985300" sldId="390"/>
            <ac:grpSpMk id="2" creationId="{238A9A80-0FBB-8B72-DC63-624CC4DA95DE}"/>
          </ac:grpSpMkLst>
        </pc:grpChg>
        <pc:grpChg chg="add mod">
          <ac:chgData name="Yuanyue Li" userId="62878614061aa2c9" providerId="LiveId" clId="{07866A88-1955-45B1-832E-7033D90E0484}" dt="2023-08-26T00:34:29.971" v="3168" actId="164"/>
          <ac:grpSpMkLst>
            <pc:docMk/>
            <pc:sldMk cId="979985300" sldId="390"/>
            <ac:grpSpMk id="3" creationId="{ED1C1CE4-09F1-552C-C143-7DC7EDCCE381}"/>
          </ac:grpSpMkLst>
        </pc:grpChg>
        <pc:grpChg chg="del">
          <ac:chgData name="Yuanyue Li" userId="62878614061aa2c9" providerId="LiveId" clId="{07866A88-1955-45B1-832E-7033D90E0484}" dt="2023-08-25T19:36:04.894" v="1492" actId="165"/>
          <ac:grpSpMkLst>
            <pc:docMk/>
            <pc:sldMk cId="979985300" sldId="390"/>
            <ac:grpSpMk id="6" creationId="{5C7CB587-11B5-89D7-E3DB-E946E66D7FCD}"/>
          </ac:grpSpMkLst>
        </pc:grpChg>
        <pc:grpChg chg="del mod topLvl">
          <ac:chgData name="Yuanyue Li" userId="62878614061aa2c9" providerId="LiveId" clId="{07866A88-1955-45B1-832E-7033D90E0484}" dt="2023-08-25T19:59:30.573" v="1814" actId="478"/>
          <ac:grpSpMkLst>
            <pc:docMk/>
            <pc:sldMk cId="979985300" sldId="390"/>
            <ac:grpSpMk id="8" creationId="{D8C37139-2FBB-528D-9FFD-8A89396F1DDD}"/>
          </ac:grpSpMkLst>
        </pc:grpChg>
        <pc:grpChg chg="mod">
          <ac:chgData name="Yuanyue Li" userId="62878614061aa2c9" providerId="LiveId" clId="{07866A88-1955-45B1-832E-7033D90E0484}" dt="2023-08-26T00:10:59.799" v="2633"/>
          <ac:grpSpMkLst>
            <pc:docMk/>
            <pc:sldMk cId="979985300" sldId="390"/>
            <ac:grpSpMk id="9" creationId="{BF36E88C-C42D-8755-A4F4-181447A40DDC}"/>
          </ac:grpSpMkLst>
        </pc:grpChg>
        <pc:grpChg chg="del mod topLvl">
          <ac:chgData name="Yuanyue Li" userId="62878614061aa2c9" providerId="LiveId" clId="{07866A88-1955-45B1-832E-7033D90E0484}" dt="2023-08-25T19:59:30.573" v="1814" actId="478"/>
          <ac:grpSpMkLst>
            <pc:docMk/>
            <pc:sldMk cId="979985300" sldId="390"/>
            <ac:grpSpMk id="9" creationId="{DD73252E-7CA5-0F74-A818-25D12CCD89AE}"/>
          </ac:grpSpMkLst>
        </pc:grpChg>
        <pc:grpChg chg="add mod">
          <ac:chgData name="Yuanyue Li" userId="62878614061aa2c9" providerId="LiveId" clId="{07866A88-1955-45B1-832E-7033D90E0484}" dt="2023-08-26T00:34:29.971" v="3168" actId="164"/>
          <ac:grpSpMkLst>
            <pc:docMk/>
            <pc:sldMk cId="979985300" sldId="390"/>
            <ac:grpSpMk id="13" creationId="{D8B3CD2F-CAAA-566C-2C1E-31B0D12CF864}"/>
          </ac:grpSpMkLst>
        </pc:grpChg>
        <pc:grpChg chg="mod">
          <ac:chgData name="Yuanyue Li" userId="62878614061aa2c9" providerId="LiveId" clId="{07866A88-1955-45B1-832E-7033D90E0484}" dt="2023-08-26T00:11:14.334" v="2637"/>
          <ac:grpSpMkLst>
            <pc:docMk/>
            <pc:sldMk cId="979985300" sldId="390"/>
            <ac:grpSpMk id="22" creationId="{04E4E40E-01B8-F680-AFE9-5DB6AD068761}"/>
          </ac:grpSpMkLst>
        </pc:grpChg>
        <pc:grpChg chg="add del mod">
          <ac:chgData name="Yuanyue Li" userId="62878614061aa2c9" providerId="LiveId" clId="{07866A88-1955-45B1-832E-7033D90E0484}" dt="2023-08-25T19:36:24.266" v="1496" actId="478"/>
          <ac:grpSpMkLst>
            <pc:docMk/>
            <pc:sldMk cId="979985300" sldId="390"/>
            <ac:grpSpMk id="24" creationId="{5E0F7E93-2880-EE2B-6D26-EB395FF10ECE}"/>
          </ac:grpSpMkLst>
        </pc:grpChg>
        <pc:grpChg chg="del mod topLvl">
          <ac:chgData name="Yuanyue Li" userId="62878614061aa2c9" providerId="LiveId" clId="{07866A88-1955-45B1-832E-7033D90E0484}" dt="2023-08-25T20:00:10.983" v="1821" actId="478"/>
          <ac:grpSpMkLst>
            <pc:docMk/>
            <pc:sldMk cId="979985300" sldId="390"/>
            <ac:grpSpMk id="25" creationId="{D8D81462-E5BF-F2A4-AF1F-8D3F5776A590}"/>
          </ac:grpSpMkLst>
        </pc:grpChg>
        <pc:grpChg chg="add mod">
          <ac:chgData name="Yuanyue Li" userId="62878614061aa2c9" providerId="LiveId" clId="{07866A88-1955-45B1-832E-7033D90E0484}" dt="2023-08-26T00:11:26.806" v="2640" actId="164"/>
          <ac:grpSpMkLst>
            <pc:docMk/>
            <pc:sldMk cId="979985300" sldId="390"/>
            <ac:grpSpMk id="25" creationId="{EDCDA7C7-62B3-D109-1A13-CEE2480D20D3}"/>
          </ac:grpSpMkLst>
        </pc:grpChg>
        <pc:grpChg chg="add del mod">
          <ac:chgData name="Yuanyue Li" userId="62878614061aa2c9" providerId="LiveId" clId="{07866A88-1955-45B1-832E-7033D90E0484}" dt="2023-08-26T00:11:57.340" v="2702" actId="478"/>
          <ac:grpSpMkLst>
            <pc:docMk/>
            <pc:sldMk cId="979985300" sldId="390"/>
            <ac:grpSpMk id="28" creationId="{95654D75-C2E9-36D6-D2A2-CBC7EAA6B708}"/>
          </ac:grpSpMkLst>
        </pc:grpChg>
        <pc:grpChg chg="add del mod">
          <ac:chgData name="Yuanyue Li" userId="62878614061aa2c9" providerId="LiveId" clId="{07866A88-1955-45B1-832E-7033D90E0484}" dt="2023-08-25T19:51:13.176" v="1525" actId="165"/>
          <ac:grpSpMkLst>
            <pc:docMk/>
            <pc:sldMk cId="979985300" sldId="390"/>
            <ac:grpSpMk id="31" creationId="{B8EF2B7E-0574-F94C-D959-015AA76AB88A}"/>
          </ac:grpSpMkLst>
        </pc:grpChg>
        <pc:grpChg chg="add del mod topLvl">
          <ac:chgData name="Yuanyue Li" userId="62878614061aa2c9" providerId="LiveId" clId="{07866A88-1955-45B1-832E-7033D90E0484}" dt="2023-08-25T19:53:01.065" v="1548" actId="165"/>
          <ac:grpSpMkLst>
            <pc:docMk/>
            <pc:sldMk cId="979985300" sldId="390"/>
            <ac:grpSpMk id="32" creationId="{68432F79-85EA-A194-551B-2122298852E4}"/>
          </ac:grpSpMkLst>
        </pc:grpChg>
        <pc:grpChg chg="add del mod">
          <ac:chgData name="Yuanyue Li" userId="62878614061aa2c9" providerId="LiveId" clId="{07866A88-1955-45B1-832E-7033D90E0484}" dt="2023-08-25T19:52:56.589" v="1546" actId="165"/>
          <ac:grpSpMkLst>
            <pc:docMk/>
            <pc:sldMk cId="979985300" sldId="390"/>
            <ac:grpSpMk id="33" creationId="{07DD11A6-C9F1-AE41-F1FC-263095676E08}"/>
          </ac:grpSpMkLst>
        </pc:grpChg>
        <pc:grpChg chg="add del mod">
          <ac:chgData name="Yuanyue Li" userId="62878614061aa2c9" providerId="LiveId" clId="{07866A88-1955-45B1-832E-7033D90E0484}" dt="2023-08-26T00:14:16.992" v="2965" actId="478"/>
          <ac:grpSpMkLst>
            <pc:docMk/>
            <pc:sldMk cId="979985300" sldId="390"/>
            <ac:grpSpMk id="33" creationId="{29745BF1-0E1F-05A6-4D0E-6F174911D3DD}"/>
          </ac:grpSpMkLst>
        </pc:grpChg>
        <pc:grpChg chg="add mod ord topLvl">
          <ac:chgData name="Yuanyue Li" userId="62878614061aa2c9" providerId="LiveId" clId="{07866A88-1955-45B1-832E-7033D90E0484}" dt="2023-08-25T19:56:59.594" v="1741" actId="164"/>
          <ac:grpSpMkLst>
            <pc:docMk/>
            <pc:sldMk cId="979985300" sldId="390"/>
            <ac:grpSpMk id="40" creationId="{CA854999-51B4-B61C-2FDC-AC5F6F50089E}"/>
          </ac:grpSpMkLst>
        </pc:grpChg>
        <pc:grpChg chg="add del mod">
          <ac:chgData name="Yuanyue Li" userId="62878614061aa2c9" providerId="LiveId" clId="{07866A88-1955-45B1-832E-7033D90E0484}" dt="2023-08-25T19:53:59.387" v="1594" actId="165"/>
          <ac:grpSpMkLst>
            <pc:docMk/>
            <pc:sldMk cId="979985300" sldId="390"/>
            <ac:grpSpMk id="41" creationId="{6097C9CF-5A7F-7F43-785B-7F9A2357DF30}"/>
          </ac:grpSpMkLst>
        </pc:grpChg>
        <pc:grpChg chg="add del mod">
          <ac:chgData name="Yuanyue Li" userId="62878614061aa2c9" providerId="LiveId" clId="{07866A88-1955-45B1-832E-7033D90E0484}" dt="2023-08-26T00:14:36.163" v="2967"/>
          <ac:grpSpMkLst>
            <pc:docMk/>
            <pc:sldMk cId="979985300" sldId="390"/>
            <ac:grpSpMk id="41" creationId="{EC644DCC-1619-02FE-2674-3A6407961EDB}"/>
          </ac:grpSpMkLst>
        </pc:grpChg>
        <pc:grpChg chg="add del mod">
          <ac:chgData name="Yuanyue Li" userId="62878614061aa2c9" providerId="LiveId" clId="{07866A88-1955-45B1-832E-7033D90E0484}" dt="2023-08-25T19:56:03.971" v="1719" actId="478"/>
          <ac:grpSpMkLst>
            <pc:docMk/>
            <pc:sldMk cId="979985300" sldId="390"/>
            <ac:grpSpMk id="42" creationId="{3B6D71CD-B44F-7F43-1C14-7DBD4DA16C48}"/>
          </ac:grpSpMkLst>
        </pc:grpChg>
        <pc:grpChg chg="mod">
          <ac:chgData name="Yuanyue Li" userId="62878614061aa2c9" providerId="LiveId" clId="{07866A88-1955-45B1-832E-7033D90E0484}" dt="2023-08-26T00:14:33.639" v="2966"/>
          <ac:grpSpMkLst>
            <pc:docMk/>
            <pc:sldMk cId="979985300" sldId="390"/>
            <ac:grpSpMk id="46" creationId="{F61749BB-E880-D227-FF28-8F90917AF158}"/>
          </ac:grpSpMkLst>
        </pc:grpChg>
        <pc:grpChg chg="mod">
          <ac:chgData name="Yuanyue Li" userId="62878614061aa2c9" providerId="LiveId" clId="{07866A88-1955-45B1-832E-7033D90E0484}" dt="2023-08-25T19:53:36.148" v="1589"/>
          <ac:grpSpMkLst>
            <pc:docMk/>
            <pc:sldMk cId="979985300" sldId="390"/>
            <ac:grpSpMk id="49" creationId="{0DB3918F-70C7-44ED-6C3C-E8F5D099591C}"/>
          </ac:grpSpMkLst>
        </pc:grpChg>
        <pc:grpChg chg="add mod">
          <ac:chgData name="Yuanyue Li" userId="62878614061aa2c9" providerId="LiveId" clId="{07866A88-1955-45B1-832E-7033D90E0484}" dt="2023-08-26T00:34:29.971" v="3168" actId="164"/>
          <ac:grpSpMkLst>
            <pc:docMk/>
            <pc:sldMk cId="979985300" sldId="390"/>
            <ac:grpSpMk id="49" creationId="{AC2F9776-AE18-D835-55EC-4262C05D4EF7}"/>
          </ac:grpSpMkLst>
        </pc:grpChg>
        <pc:grpChg chg="add del mod">
          <ac:chgData name="Yuanyue Li" userId="62878614061aa2c9" providerId="LiveId" clId="{07866A88-1955-45B1-832E-7033D90E0484}" dt="2023-08-25T19:54:59.419" v="1599" actId="165"/>
          <ac:grpSpMkLst>
            <pc:docMk/>
            <pc:sldMk cId="979985300" sldId="390"/>
            <ac:grpSpMk id="53" creationId="{3840CF19-7584-7DF8-0EE4-887FD9F2E183}"/>
          </ac:grpSpMkLst>
        </pc:grpChg>
        <pc:grpChg chg="mod">
          <ac:chgData name="Yuanyue Li" userId="62878614061aa2c9" providerId="LiveId" clId="{07866A88-1955-45B1-832E-7033D90E0484}" dt="2023-08-26T00:14:41.133" v="2970"/>
          <ac:grpSpMkLst>
            <pc:docMk/>
            <pc:sldMk cId="979985300" sldId="390"/>
            <ac:grpSpMk id="54" creationId="{01811019-9888-0209-E85E-6C698E45CF0E}"/>
          </ac:grpSpMkLst>
        </pc:grpChg>
        <pc:grpChg chg="add mod">
          <ac:chgData name="Yuanyue Li" userId="62878614061aa2c9" providerId="LiveId" clId="{07866A88-1955-45B1-832E-7033D90E0484}" dt="2023-08-25T19:56:59.594" v="1741" actId="164"/>
          <ac:grpSpMkLst>
            <pc:docMk/>
            <pc:sldMk cId="979985300" sldId="390"/>
            <ac:grpSpMk id="55" creationId="{CCC3698D-3EC9-37B6-A4C9-0F8D7B5248F3}"/>
          </ac:grpSpMkLst>
        </pc:grpChg>
        <pc:grpChg chg="add mod">
          <ac:chgData name="Yuanyue Li" userId="62878614061aa2c9" providerId="LiveId" clId="{07866A88-1955-45B1-832E-7033D90E0484}" dt="2023-08-25T19:56:39.726" v="1729" actId="164"/>
          <ac:grpSpMkLst>
            <pc:docMk/>
            <pc:sldMk cId="979985300" sldId="390"/>
            <ac:grpSpMk id="56" creationId="{673B7EA6-B9C8-5725-4963-BA49425A2AD9}"/>
          </ac:grpSpMkLst>
        </pc:grpChg>
        <pc:grpChg chg="add mod">
          <ac:chgData name="Yuanyue Li" userId="62878614061aa2c9" providerId="LiveId" clId="{07866A88-1955-45B1-832E-7033D90E0484}" dt="2023-08-25T19:56:39.726" v="1729" actId="164"/>
          <ac:grpSpMkLst>
            <pc:docMk/>
            <pc:sldMk cId="979985300" sldId="390"/>
            <ac:grpSpMk id="64" creationId="{4DDF0648-03C6-2E86-940E-6E5C33B11223}"/>
          </ac:grpSpMkLst>
        </pc:grpChg>
        <pc:grpChg chg="add mod">
          <ac:chgData name="Yuanyue Li" userId="62878614061aa2c9" providerId="LiveId" clId="{07866A88-1955-45B1-832E-7033D90E0484}" dt="2023-08-26T00:34:29.971" v="3168" actId="164"/>
          <ac:grpSpMkLst>
            <pc:docMk/>
            <pc:sldMk cId="979985300" sldId="390"/>
            <ac:grpSpMk id="67" creationId="{819C576F-1915-72E9-CBE7-FA07C83FF53E}"/>
          </ac:grpSpMkLst>
        </pc:grpChg>
        <pc:grpChg chg="del mod topLvl">
          <ac:chgData name="Yuanyue Li" userId="62878614061aa2c9" providerId="LiveId" clId="{07866A88-1955-45B1-832E-7033D90E0484}" dt="2023-08-25T19:50:08.736" v="1508" actId="165"/>
          <ac:grpSpMkLst>
            <pc:docMk/>
            <pc:sldMk cId="979985300" sldId="390"/>
            <ac:grpSpMk id="68" creationId="{2622B543-FCD3-9BF1-4832-FE8268B5771C}"/>
          </ac:grpSpMkLst>
        </pc:grpChg>
        <pc:grpChg chg="add mod">
          <ac:chgData name="Yuanyue Li" userId="62878614061aa2c9" providerId="LiveId" clId="{07866A88-1955-45B1-832E-7033D90E0484}" dt="2023-08-26T00:34:29.971" v="3168" actId="164"/>
          <ac:grpSpMkLst>
            <pc:docMk/>
            <pc:sldMk cId="979985300" sldId="390"/>
            <ac:grpSpMk id="68" creationId="{8D27AB82-5C23-06BE-9A5A-A8EFE1170D18}"/>
          </ac:grpSpMkLst>
        </pc:grpChg>
        <pc:grpChg chg="add mod">
          <ac:chgData name="Yuanyue Li" userId="62878614061aa2c9" providerId="LiveId" clId="{07866A88-1955-45B1-832E-7033D90E0484}" dt="2023-08-26T00:34:29.971" v="3168" actId="164"/>
          <ac:grpSpMkLst>
            <pc:docMk/>
            <pc:sldMk cId="979985300" sldId="390"/>
            <ac:grpSpMk id="71" creationId="{A29564BA-9512-EA87-876C-B4E871F4DF20}"/>
          </ac:grpSpMkLst>
        </pc:grpChg>
        <pc:grpChg chg="add del mod">
          <ac:chgData name="Yuanyue Li" userId="62878614061aa2c9" providerId="LiveId" clId="{07866A88-1955-45B1-832E-7033D90E0484}" dt="2023-08-25T19:56:43.507" v="1732" actId="165"/>
          <ac:grpSpMkLst>
            <pc:docMk/>
            <pc:sldMk cId="979985300" sldId="390"/>
            <ac:grpSpMk id="71" creationId="{F27F752C-FC83-3DA2-7308-93DF3DF6CA88}"/>
          </ac:grpSpMkLst>
        </pc:grpChg>
        <pc:grpChg chg="del mod topLvl">
          <ac:chgData name="Yuanyue Li" userId="62878614061aa2c9" providerId="LiveId" clId="{07866A88-1955-45B1-832E-7033D90E0484}" dt="2023-08-25T19:56:43.709" v="1733" actId="165"/>
          <ac:grpSpMkLst>
            <pc:docMk/>
            <pc:sldMk cId="979985300" sldId="390"/>
            <ac:grpSpMk id="72" creationId="{580A104C-C6E0-CAFF-FA76-E35F2D451FA8}"/>
          </ac:grpSpMkLst>
        </pc:grpChg>
        <pc:grpChg chg="del mod topLvl">
          <ac:chgData name="Yuanyue Li" userId="62878614061aa2c9" providerId="LiveId" clId="{07866A88-1955-45B1-832E-7033D90E0484}" dt="2023-08-25T19:56:43.709" v="1733" actId="165"/>
          <ac:grpSpMkLst>
            <pc:docMk/>
            <pc:sldMk cId="979985300" sldId="390"/>
            <ac:grpSpMk id="73" creationId="{11F1CD82-D119-5F13-CCFA-F1E5184D0B79}"/>
          </ac:grpSpMkLst>
        </pc:grpChg>
        <pc:grpChg chg="add del mod">
          <ac:chgData name="Yuanyue Li" userId="62878614061aa2c9" providerId="LiveId" clId="{07866A88-1955-45B1-832E-7033D90E0484}" dt="2023-08-25T19:56:55.813" v="1740" actId="478"/>
          <ac:grpSpMkLst>
            <pc:docMk/>
            <pc:sldMk cId="979985300" sldId="390"/>
            <ac:grpSpMk id="81" creationId="{1201FC19-2F11-9F8D-E550-C9FA97C3787F}"/>
          </ac:grpSpMkLst>
        </pc:grpChg>
        <pc:grpChg chg="add mod">
          <ac:chgData name="Yuanyue Li" userId="62878614061aa2c9" providerId="LiveId" clId="{07866A88-1955-45B1-832E-7033D90E0484}" dt="2023-08-26T00:34:29.971" v="3168" actId="164"/>
          <ac:grpSpMkLst>
            <pc:docMk/>
            <pc:sldMk cId="979985300" sldId="390"/>
            <ac:grpSpMk id="82" creationId="{9152F87F-434A-EB8E-2F8D-DEA0C58CBEF8}"/>
          </ac:grpSpMkLst>
        </pc:grpChg>
        <pc:grpChg chg="add del mod">
          <ac:chgData name="Yuanyue Li" userId="62878614061aa2c9" providerId="LiveId" clId="{07866A88-1955-45B1-832E-7033D90E0484}" dt="2023-08-25T19:57:22.770" v="1752" actId="165"/>
          <ac:grpSpMkLst>
            <pc:docMk/>
            <pc:sldMk cId="979985300" sldId="390"/>
            <ac:grpSpMk id="83" creationId="{1EB063AE-D1E8-2CFC-8C01-17933B90F4FA}"/>
          </ac:grpSpMkLst>
        </pc:grpChg>
        <pc:grpChg chg="del mod topLvl">
          <ac:chgData name="Yuanyue Li" userId="62878614061aa2c9" providerId="LiveId" clId="{07866A88-1955-45B1-832E-7033D90E0484}" dt="2023-08-25T19:57:23.378" v="1753" actId="165"/>
          <ac:grpSpMkLst>
            <pc:docMk/>
            <pc:sldMk cId="979985300" sldId="390"/>
            <ac:grpSpMk id="84" creationId="{5FCD88C1-45C5-616F-7AD9-4856E9309497}"/>
          </ac:grpSpMkLst>
        </pc:grpChg>
        <pc:grpChg chg="del mod topLvl">
          <ac:chgData name="Yuanyue Li" userId="62878614061aa2c9" providerId="LiveId" clId="{07866A88-1955-45B1-832E-7033D90E0484}" dt="2023-08-25T19:57:23.378" v="1753" actId="165"/>
          <ac:grpSpMkLst>
            <pc:docMk/>
            <pc:sldMk cId="979985300" sldId="390"/>
            <ac:grpSpMk id="85" creationId="{29611453-4342-2758-49A9-7D561751BB60}"/>
          </ac:grpSpMkLst>
        </pc:grpChg>
        <pc:grpChg chg="add del mod topLvl">
          <ac:chgData name="Yuanyue Li" userId="62878614061aa2c9" providerId="LiveId" clId="{07866A88-1955-45B1-832E-7033D90E0484}" dt="2023-08-25T20:05:47.909" v="1967" actId="165"/>
          <ac:grpSpMkLst>
            <pc:docMk/>
            <pc:sldMk cId="979985300" sldId="390"/>
            <ac:grpSpMk id="109" creationId="{9056DA8F-299E-1A3F-192A-854279D31A0F}"/>
          </ac:grpSpMkLst>
        </pc:grpChg>
        <pc:grpChg chg="add del mod topLvl">
          <ac:chgData name="Yuanyue Li" userId="62878614061aa2c9" providerId="LiveId" clId="{07866A88-1955-45B1-832E-7033D90E0484}" dt="2023-08-25T20:05:47.909" v="1967" actId="165"/>
          <ac:grpSpMkLst>
            <pc:docMk/>
            <pc:sldMk cId="979985300" sldId="390"/>
            <ac:grpSpMk id="110" creationId="{C5CEB724-4F95-AF53-3D2F-4FD6F6E97922}"/>
          </ac:grpSpMkLst>
        </pc:grpChg>
        <pc:grpChg chg="add del mod topLvl">
          <ac:chgData name="Yuanyue Li" userId="62878614061aa2c9" providerId="LiveId" clId="{07866A88-1955-45B1-832E-7033D90E0484}" dt="2023-08-25T20:05:47.909" v="1967" actId="165"/>
          <ac:grpSpMkLst>
            <pc:docMk/>
            <pc:sldMk cId="979985300" sldId="390"/>
            <ac:grpSpMk id="121" creationId="{848E5675-3F11-1C70-8B18-7CBC47DE4A21}"/>
          </ac:grpSpMkLst>
        </pc:grpChg>
        <pc:grpChg chg="add del mod topLvl">
          <ac:chgData name="Yuanyue Li" userId="62878614061aa2c9" providerId="LiveId" clId="{07866A88-1955-45B1-832E-7033D90E0484}" dt="2023-08-25T20:05:47.909" v="1967" actId="165"/>
          <ac:grpSpMkLst>
            <pc:docMk/>
            <pc:sldMk cId="979985300" sldId="390"/>
            <ac:grpSpMk id="122" creationId="{92638B66-0634-CE49-5EDA-32C4D00172F8}"/>
          </ac:grpSpMkLst>
        </pc:grpChg>
        <pc:grpChg chg="add del mod topLvl">
          <ac:chgData name="Yuanyue Li" userId="62878614061aa2c9" providerId="LiveId" clId="{07866A88-1955-45B1-832E-7033D90E0484}" dt="2023-08-25T20:05:47.909" v="1967" actId="165"/>
          <ac:grpSpMkLst>
            <pc:docMk/>
            <pc:sldMk cId="979985300" sldId="390"/>
            <ac:grpSpMk id="131" creationId="{4C816D43-71FA-BF48-6838-067CC754275F}"/>
          </ac:grpSpMkLst>
        </pc:grpChg>
        <pc:grpChg chg="add del mod topLvl">
          <ac:chgData name="Yuanyue Li" userId="62878614061aa2c9" providerId="LiveId" clId="{07866A88-1955-45B1-832E-7033D90E0484}" dt="2023-08-25T20:05:47.909" v="1967" actId="165"/>
          <ac:grpSpMkLst>
            <pc:docMk/>
            <pc:sldMk cId="979985300" sldId="390"/>
            <ac:grpSpMk id="139" creationId="{4E0B832E-DE98-70C8-E11E-809214F267CA}"/>
          </ac:grpSpMkLst>
        </pc:grpChg>
        <pc:grpChg chg="add del mod topLvl">
          <ac:chgData name="Yuanyue Li" userId="62878614061aa2c9" providerId="LiveId" clId="{07866A88-1955-45B1-832E-7033D90E0484}" dt="2023-08-25T20:05:47.909" v="1967" actId="165"/>
          <ac:grpSpMkLst>
            <pc:docMk/>
            <pc:sldMk cId="979985300" sldId="390"/>
            <ac:grpSpMk id="140" creationId="{860483E2-9683-F162-87C1-0B3DF1F4725A}"/>
          </ac:grpSpMkLst>
        </pc:grpChg>
        <pc:grpChg chg="del mod topLvl">
          <ac:chgData name="Yuanyue Li" userId="62878614061aa2c9" providerId="LiveId" clId="{07866A88-1955-45B1-832E-7033D90E0484}" dt="2023-08-25T19:49:33.835" v="1507" actId="165"/>
          <ac:grpSpMkLst>
            <pc:docMk/>
            <pc:sldMk cId="979985300" sldId="390"/>
            <ac:grpSpMk id="141" creationId="{E877F2CD-D1CB-A5A8-4C08-C7DC1715AA04}"/>
          </ac:grpSpMkLst>
        </pc:grpChg>
        <pc:grpChg chg="del">
          <ac:chgData name="Yuanyue Li" userId="62878614061aa2c9" providerId="LiveId" clId="{07866A88-1955-45B1-832E-7033D90E0484}" dt="2023-08-25T19:36:04.894" v="1492" actId="165"/>
          <ac:grpSpMkLst>
            <pc:docMk/>
            <pc:sldMk cId="979985300" sldId="390"/>
            <ac:grpSpMk id="142" creationId="{A6C4F03E-2111-2804-9602-FD993CA660D1}"/>
          </ac:grpSpMkLst>
        </pc:grpChg>
        <pc:grpChg chg="del">
          <ac:chgData name="Yuanyue Li" userId="62878614061aa2c9" providerId="LiveId" clId="{07866A88-1955-45B1-832E-7033D90E0484}" dt="2023-08-25T19:36:04.894" v="1492" actId="165"/>
          <ac:grpSpMkLst>
            <pc:docMk/>
            <pc:sldMk cId="979985300" sldId="390"/>
            <ac:grpSpMk id="143" creationId="{DC8C70DF-848E-3F9E-D7AB-94AAE690584A}"/>
          </ac:grpSpMkLst>
        </pc:grpChg>
        <pc:grpChg chg="add del mod">
          <ac:chgData name="Yuanyue Li" userId="62878614061aa2c9" providerId="LiveId" clId="{07866A88-1955-45B1-832E-7033D90E0484}" dt="2023-08-25T20:05:46.199" v="1966" actId="165"/>
          <ac:grpSpMkLst>
            <pc:docMk/>
            <pc:sldMk cId="979985300" sldId="390"/>
            <ac:grpSpMk id="148" creationId="{58E04CC8-CFEF-3203-B650-AC0B5E45B7C2}"/>
          </ac:grpSpMkLst>
        </pc:grpChg>
        <pc:grpChg chg="del mod topLvl">
          <ac:chgData name="Yuanyue Li" userId="62878614061aa2c9" providerId="LiveId" clId="{07866A88-1955-45B1-832E-7033D90E0484}" dt="2023-08-25T19:53:48.248" v="1593" actId="478"/>
          <ac:grpSpMkLst>
            <pc:docMk/>
            <pc:sldMk cId="979985300" sldId="390"/>
            <ac:grpSpMk id="149" creationId="{E40FB393-83C4-EFC4-EBBB-E8BEF366F3E8}"/>
          </ac:grpSpMkLst>
        </pc:grpChg>
        <pc:grpChg chg="add del mod">
          <ac:chgData name="Yuanyue Li" userId="62878614061aa2c9" providerId="LiveId" clId="{07866A88-1955-45B1-832E-7033D90E0484}" dt="2023-08-26T00:11:02.574" v="2634" actId="165"/>
          <ac:grpSpMkLst>
            <pc:docMk/>
            <pc:sldMk cId="979985300" sldId="390"/>
            <ac:grpSpMk id="154" creationId="{20F3ACE9-4BAD-F418-AAC4-759CAA964B25}"/>
          </ac:grpSpMkLst>
        </pc:grpChg>
        <pc:grpChg chg="del mod topLvl">
          <ac:chgData name="Yuanyue Li" userId="62878614061aa2c9" providerId="LiveId" clId="{07866A88-1955-45B1-832E-7033D90E0484}" dt="2023-08-25T19:58:11.459" v="1790" actId="478"/>
          <ac:grpSpMkLst>
            <pc:docMk/>
            <pc:sldMk cId="979985300" sldId="390"/>
            <ac:grpSpMk id="213" creationId="{701A29ED-A842-A447-41F3-6E1B5B7AC3DD}"/>
          </ac:grpSpMkLst>
        </pc:grpChg>
        <pc:grpChg chg="del">
          <ac:chgData name="Yuanyue Li" userId="62878614061aa2c9" providerId="LiveId" clId="{07866A88-1955-45B1-832E-7033D90E0484}" dt="2023-08-25T19:36:04.894" v="1492" actId="165"/>
          <ac:grpSpMkLst>
            <pc:docMk/>
            <pc:sldMk cId="979985300" sldId="390"/>
            <ac:grpSpMk id="217" creationId="{018B2BF4-60F4-C17F-BF15-928BF41BFB5B}"/>
          </ac:grpSpMkLst>
        </pc:grpChg>
        <pc:grpChg chg="del mod topLvl">
          <ac:chgData name="Yuanyue Li" userId="62878614061aa2c9" providerId="LiveId" clId="{07866A88-1955-45B1-832E-7033D90E0484}" dt="2023-08-25T19:58:47.416" v="1801" actId="478"/>
          <ac:grpSpMkLst>
            <pc:docMk/>
            <pc:sldMk cId="979985300" sldId="390"/>
            <ac:grpSpMk id="222" creationId="{CC63551C-109A-41D5-FA1C-DA43C7AC1886}"/>
          </ac:grpSpMkLst>
        </pc:grpChg>
        <pc:grpChg chg="del">
          <ac:chgData name="Yuanyue Li" userId="62878614061aa2c9" providerId="LiveId" clId="{07866A88-1955-45B1-832E-7033D90E0484}" dt="2023-08-25T19:36:04.894" v="1492" actId="165"/>
          <ac:grpSpMkLst>
            <pc:docMk/>
            <pc:sldMk cId="979985300" sldId="390"/>
            <ac:grpSpMk id="226" creationId="{68F0C201-80B6-AC52-CB11-35A98F9B53DC}"/>
          </ac:grpSpMkLst>
        </pc:grpChg>
        <pc:grpChg chg="del">
          <ac:chgData name="Yuanyue Li" userId="62878614061aa2c9" providerId="LiveId" clId="{07866A88-1955-45B1-832E-7033D90E0484}" dt="2023-08-25T19:36:04.894" v="1492" actId="165"/>
          <ac:grpSpMkLst>
            <pc:docMk/>
            <pc:sldMk cId="979985300" sldId="390"/>
            <ac:grpSpMk id="227" creationId="{03DF9849-C910-3CEE-AE10-AE8B29A4DC81}"/>
          </ac:grpSpMkLst>
        </pc:grpChg>
        <pc:grpChg chg="del mod topLvl">
          <ac:chgData name="Yuanyue Li" userId="62878614061aa2c9" providerId="LiveId" clId="{07866A88-1955-45B1-832E-7033D90E0484}" dt="2023-08-25T19:58:15.759" v="1792" actId="478"/>
          <ac:grpSpMkLst>
            <pc:docMk/>
            <pc:sldMk cId="979985300" sldId="390"/>
            <ac:grpSpMk id="229" creationId="{C9496691-503A-E41C-35FA-9D7E0214C6BF}"/>
          </ac:grpSpMkLst>
        </pc:grpChg>
        <pc:grpChg chg="del">
          <ac:chgData name="Yuanyue Li" userId="62878614061aa2c9" providerId="LiveId" clId="{07866A88-1955-45B1-832E-7033D90E0484}" dt="2023-08-25T19:36:04.894" v="1492" actId="165"/>
          <ac:grpSpMkLst>
            <pc:docMk/>
            <pc:sldMk cId="979985300" sldId="390"/>
            <ac:grpSpMk id="239" creationId="{E5410164-EDFD-3F68-1675-6FBA4FACA01B}"/>
          </ac:grpSpMkLst>
        </pc:grpChg>
        <pc:grpChg chg="del mod topLvl">
          <ac:chgData name="Yuanyue Li" userId="62878614061aa2c9" providerId="LiveId" clId="{07866A88-1955-45B1-832E-7033D90E0484}" dt="2023-08-25T20:00:17.666" v="1823" actId="478"/>
          <ac:grpSpMkLst>
            <pc:docMk/>
            <pc:sldMk cId="979985300" sldId="390"/>
            <ac:grpSpMk id="244" creationId="{1A87F8C6-B53C-A7F0-0E5E-6FCADADACEDD}"/>
          </ac:grpSpMkLst>
        </pc:grpChg>
        <pc:grpChg chg="del mod topLvl">
          <ac:chgData name="Yuanyue Li" userId="62878614061aa2c9" providerId="LiveId" clId="{07866A88-1955-45B1-832E-7033D90E0484}" dt="2023-08-25T20:00:17.666" v="1823" actId="478"/>
          <ac:grpSpMkLst>
            <pc:docMk/>
            <pc:sldMk cId="979985300" sldId="390"/>
            <ac:grpSpMk id="245" creationId="{37967F8D-5283-BB82-37DD-8A0A41755557}"/>
          </ac:grpSpMkLst>
        </pc:grpChg>
        <pc:picChg chg="del mod topLvl">
          <ac:chgData name="Yuanyue Li" userId="62878614061aa2c9" providerId="LiveId" clId="{07866A88-1955-45B1-832E-7033D90E0484}" dt="2023-08-25T19:52:35.106" v="1540" actId="478"/>
          <ac:picMkLst>
            <pc:docMk/>
            <pc:sldMk cId="979985300" sldId="390"/>
            <ac:picMk id="29" creationId="{64B59EF7-A745-E4E8-74DF-72AF10AB9FBA}"/>
          </ac:picMkLst>
        </pc:picChg>
        <pc:cxnChg chg="add mod">
          <ac:chgData name="Yuanyue Li" userId="62878614061aa2c9" providerId="LiveId" clId="{07866A88-1955-45B1-832E-7033D90E0484}" dt="2023-08-26T00:34:29.971" v="3168" actId="164"/>
          <ac:cxnSpMkLst>
            <pc:docMk/>
            <pc:sldMk cId="979985300" sldId="390"/>
            <ac:cxnSpMk id="2" creationId="{6F97E520-4ACF-C32E-1B4A-D8CDE6F727E8}"/>
          </ac:cxnSpMkLst>
        </pc:cxnChg>
        <pc:cxnChg chg="del mod topLvl">
          <ac:chgData name="Yuanyue Li" userId="62878614061aa2c9" providerId="LiveId" clId="{07866A88-1955-45B1-832E-7033D90E0484}" dt="2023-08-25T19:59:30.573" v="1814" actId="478"/>
          <ac:cxnSpMkLst>
            <pc:docMk/>
            <pc:sldMk cId="979985300" sldId="390"/>
            <ac:cxnSpMk id="3" creationId="{78DFD24A-9EA0-35E4-0F1A-A8105B910C52}"/>
          </ac:cxnSpMkLst>
        </pc:cxnChg>
        <pc:cxnChg chg="mod">
          <ac:chgData name="Yuanyue Li" userId="62878614061aa2c9" providerId="LiveId" clId="{07866A88-1955-45B1-832E-7033D90E0484}" dt="2023-08-26T00:10:59.799" v="2633"/>
          <ac:cxnSpMkLst>
            <pc:docMk/>
            <pc:sldMk cId="979985300" sldId="390"/>
            <ac:cxnSpMk id="5" creationId="{79CAAB44-29A2-C0DA-F129-BD3B71DA3FEF}"/>
          </ac:cxnSpMkLst>
        </pc:cxnChg>
        <pc:cxnChg chg="add mod">
          <ac:chgData name="Yuanyue Li" userId="62878614061aa2c9" providerId="LiveId" clId="{07866A88-1955-45B1-832E-7033D90E0484}" dt="2023-08-26T00:34:29.971" v="3168" actId="164"/>
          <ac:cxnSpMkLst>
            <pc:docMk/>
            <pc:sldMk cId="979985300" sldId="390"/>
            <ac:cxnSpMk id="12" creationId="{B8844F1C-3CB3-A4D2-21AD-48A6810EB84A}"/>
          </ac:cxnSpMkLst>
        </pc:cxnChg>
        <pc:cxnChg chg="mod">
          <ac:chgData name="Yuanyue Li" userId="62878614061aa2c9" providerId="LiveId" clId="{07866A88-1955-45B1-832E-7033D90E0484}" dt="2023-08-25T19:52:56.589" v="1546" actId="165"/>
          <ac:cxnSpMkLst>
            <pc:docMk/>
            <pc:sldMk cId="979985300" sldId="390"/>
            <ac:cxnSpMk id="13" creationId="{7D4FFAFC-F6C8-15B1-0C67-369317626753}"/>
          </ac:cxnSpMkLst>
        </pc:cxnChg>
        <pc:cxnChg chg="mod">
          <ac:chgData name="Yuanyue Li" userId="62878614061aa2c9" providerId="LiveId" clId="{07866A88-1955-45B1-832E-7033D90E0484}" dt="2023-08-26T00:11:14.334" v="2637"/>
          <ac:cxnSpMkLst>
            <pc:docMk/>
            <pc:sldMk cId="979985300" sldId="390"/>
            <ac:cxnSpMk id="14" creationId="{41654CA9-709F-D673-5DC5-3D2D5DA67FEB}"/>
          </ac:cxnSpMkLst>
        </pc:cxnChg>
        <pc:cxnChg chg="del mod topLvl">
          <ac:chgData name="Yuanyue Li" userId="62878614061aa2c9" providerId="LiveId" clId="{07866A88-1955-45B1-832E-7033D90E0484}" dt="2023-08-25T20:00:10.983" v="1821" actId="478"/>
          <ac:cxnSpMkLst>
            <pc:docMk/>
            <pc:sldMk cId="979985300" sldId="390"/>
            <ac:cxnSpMk id="15" creationId="{4E817DA1-B018-1C2E-476B-2A7F9FA8296E}"/>
          </ac:cxnSpMkLst>
        </pc:cxnChg>
        <pc:cxnChg chg="del mod topLvl">
          <ac:chgData name="Yuanyue Li" userId="62878614061aa2c9" providerId="LiveId" clId="{07866A88-1955-45B1-832E-7033D90E0484}" dt="2023-08-25T20:00:10.983" v="1821" actId="478"/>
          <ac:cxnSpMkLst>
            <pc:docMk/>
            <pc:sldMk cId="979985300" sldId="390"/>
            <ac:cxnSpMk id="18" creationId="{4EA33957-0E00-FDFF-EAEC-26AD5D102946}"/>
          </ac:cxnSpMkLst>
        </pc:cxnChg>
        <pc:cxnChg chg="mod topLvl">
          <ac:chgData name="Yuanyue Li" userId="62878614061aa2c9" providerId="LiveId" clId="{07866A88-1955-45B1-832E-7033D90E0484}" dt="2023-08-25T19:55:33.732" v="1665" actId="164"/>
          <ac:cxnSpMkLst>
            <pc:docMk/>
            <pc:sldMk cId="979985300" sldId="390"/>
            <ac:cxnSpMk id="19" creationId="{B4DD21DD-3CBE-9039-7FF5-31D6ED0CFF37}"/>
          </ac:cxnSpMkLst>
        </pc:cxnChg>
        <pc:cxnChg chg="add del mod topLvl">
          <ac:chgData name="Yuanyue Li" userId="62878614061aa2c9" providerId="LiveId" clId="{07866A88-1955-45B1-832E-7033D90E0484}" dt="2023-08-26T00:11:29.508" v="2642" actId="478"/>
          <ac:cxnSpMkLst>
            <pc:docMk/>
            <pc:sldMk cId="979985300" sldId="390"/>
            <ac:cxnSpMk id="21" creationId="{E1F354D4-E0C8-CCE4-25CC-23D3D1587337}"/>
          </ac:cxnSpMkLst>
        </pc:cxnChg>
        <pc:cxnChg chg="add mod">
          <ac:chgData name="Yuanyue Li" userId="62878614061aa2c9" providerId="LiveId" clId="{07866A88-1955-45B1-832E-7033D90E0484}" dt="2023-08-26T00:11:33.621" v="2644" actId="164"/>
          <ac:cxnSpMkLst>
            <pc:docMk/>
            <pc:sldMk cId="979985300" sldId="390"/>
            <ac:cxnSpMk id="26" creationId="{728DA620-0A29-B160-4F1C-7A194F08AAC5}"/>
          </ac:cxnSpMkLst>
        </pc:cxnChg>
        <pc:cxnChg chg="add mod">
          <ac:chgData name="Yuanyue Li" userId="62878614061aa2c9" providerId="LiveId" clId="{07866A88-1955-45B1-832E-7033D90E0484}" dt="2023-08-26T00:11:33.621" v="2644" actId="164"/>
          <ac:cxnSpMkLst>
            <pc:docMk/>
            <pc:sldMk cId="979985300" sldId="390"/>
            <ac:cxnSpMk id="27" creationId="{28EABF94-4E1D-DD2C-A338-A59967FD2622}"/>
          </ac:cxnSpMkLst>
        </pc:cxnChg>
        <pc:cxnChg chg="add del mod">
          <ac:chgData name="Yuanyue Li" userId="62878614061aa2c9" providerId="LiveId" clId="{07866A88-1955-45B1-832E-7033D90E0484}" dt="2023-08-26T00:14:01.576" v="2924" actId="478"/>
          <ac:cxnSpMkLst>
            <pc:docMk/>
            <pc:sldMk cId="979985300" sldId="390"/>
            <ac:cxnSpMk id="29" creationId="{6BBDCFF7-70EA-7868-D4DB-6DAADC387770}"/>
          </ac:cxnSpMkLst>
        </pc:cxnChg>
        <pc:cxnChg chg="add del mod">
          <ac:chgData name="Yuanyue Li" userId="62878614061aa2c9" providerId="LiveId" clId="{07866A88-1955-45B1-832E-7033D90E0484}" dt="2023-08-26T00:14:03.111" v="2925" actId="478"/>
          <ac:cxnSpMkLst>
            <pc:docMk/>
            <pc:sldMk cId="979985300" sldId="390"/>
            <ac:cxnSpMk id="30" creationId="{D352DAA7-CA37-419E-F23C-F39BB73E06C7}"/>
          </ac:cxnSpMkLst>
        </pc:cxnChg>
        <pc:cxnChg chg="add mod">
          <ac:chgData name="Yuanyue Li" userId="62878614061aa2c9" providerId="LiveId" clId="{07866A88-1955-45B1-832E-7033D90E0484}" dt="2023-08-26T00:14:07.185" v="2927" actId="164"/>
          <ac:cxnSpMkLst>
            <pc:docMk/>
            <pc:sldMk cId="979985300" sldId="390"/>
            <ac:cxnSpMk id="31" creationId="{BE338BB9-55F9-12D0-7F8E-B10614DC3423}"/>
          </ac:cxnSpMkLst>
        </pc:cxnChg>
        <pc:cxnChg chg="add mod">
          <ac:chgData name="Yuanyue Li" userId="62878614061aa2c9" providerId="LiveId" clId="{07866A88-1955-45B1-832E-7033D90E0484}" dt="2023-08-26T00:14:07.185" v="2927" actId="164"/>
          <ac:cxnSpMkLst>
            <pc:docMk/>
            <pc:sldMk cId="979985300" sldId="390"/>
            <ac:cxnSpMk id="32" creationId="{F15062F5-49AF-99A1-6B53-2A74EF1364ED}"/>
          </ac:cxnSpMkLst>
        </pc:cxnChg>
        <pc:cxnChg chg="mod topLvl">
          <ac:chgData name="Yuanyue Li" userId="62878614061aa2c9" providerId="LiveId" clId="{07866A88-1955-45B1-832E-7033D90E0484}" dt="2023-08-26T00:34:29.971" v="3168" actId="164"/>
          <ac:cxnSpMkLst>
            <pc:docMk/>
            <pc:sldMk cId="979985300" sldId="390"/>
            <ac:cxnSpMk id="34" creationId="{9D33522B-D957-6245-C1BE-D6D99C6C4D81}"/>
          </ac:cxnSpMkLst>
        </pc:cxnChg>
        <pc:cxnChg chg="mod topLvl">
          <ac:chgData name="Yuanyue Li" userId="62878614061aa2c9" providerId="LiveId" clId="{07866A88-1955-45B1-832E-7033D90E0484}" dt="2023-08-26T00:34:29.971" v="3168" actId="164"/>
          <ac:cxnSpMkLst>
            <pc:docMk/>
            <pc:sldMk cId="979985300" sldId="390"/>
            <ac:cxnSpMk id="35" creationId="{E9B4120C-A07D-70E4-8BA7-AECAE443A5CA}"/>
          </ac:cxnSpMkLst>
        </pc:cxnChg>
        <pc:cxnChg chg="del mod topLvl">
          <ac:chgData name="Yuanyue Li" userId="62878614061aa2c9" providerId="LiveId" clId="{07866A88-1955-45B1-832E-7033D90E0484}" dt="2023-08-26T00:11:06.738" v="2636" actId="478"/>
          <ac:cxnSpMkLst>
            <pc:docMk/>
            <pc:sldMk cId="979985300" sldId="390"/>
            <ac:cxnSpMk id="36" creationId="{2B31F888-309D-A1F3-8191-D48118066020}"/>
          </ac:cxnSpMkLst>
        </pc:cxnChg>
        <pc:cxnChg chg="mod topLvl">
          <ac:chgData name="Yuanyue Li" userId="62878614061aa2c9" providerId="LiveId" clId="{07866A88-1955-45B1-832E-7033D90E0484}" dt="2023-08-26T00:34:29.971" v="3168" actId="164"/>
          <ac:cxnSpMkLst>
            <pc:docMk/>
            <pc:sldMk cId="979985300" sldId="390"/>
            <ac:cxnSpMk id="39" creationId="{6B84F11E-9278-D9B6-6B28-07065D5543E6}"/>
          </ac:cxnSpMkLst>
        </pc:cxnChg>
        <pc:cxnChg chg="mod">
          <ac:chgData name="Yuanyue Li" userId="62878614061aa2c9" providerId="LiveId" clId="{07866A88-1955-45B1-832E-7033D90E0484}" dt="2023-08-26T00:14:33.639" v="2966"/>
          <ac:cxnSpMkLst>
            <pc:docMk/>
            <pc:sldMk cId="979985300" sldId="390"/>
            <ac:cxnSpMk id="42" creationId="{F713FEFA-A9B9-4A1D-E6CF-78D76774A6B3}"/>
          </ac:cxnSpMkLst>
        </pc:cxnChg>
        <pc:cxnChg chg="mod">
          <ac:chgData name="Yuanyue Li" userId="62878614061aa2c9" providerId="LiveId" clId="{07866A88-1955-45B1-832E-7033D90E0484}" dt="2023-08-25T19:53:36.148" v="1589"/>
          <ac:cxnSpMkLst>
            <pc:docMk/>
            <pc:sldMk cId="979985300" sldId="390"/>
            <ac:cxnSpMk id="43" creationId="{45875C4E-14FE-8F52-800B-8E92583D8980}"/>
          </ac:cxnSpMkLst>
        </pc:cxnChg>
        <pc:cxnChg chg="mod">
          <ac:chgData name="Yuanyue Li" userId="62878614061aa2c9" providerId="LiveId" clId="{07866A88-1955-45B1-832E-7033D90E0484}" dt="2023-08-25T19:56:03.971" v="1719" actId="478"/>
          <ac:cxnSpMkLst>
            <pc:docMk/>
            <pc:sldMk cId="979985300" sldId="390"/>
            <ac:cxnSpMk id="44" creationId="{D14F4348-F6F7-D3ED-4F20-01D9A645307B}"/>
          </ac:cxnSpMkLst>
        </pc:cxnChg>
        <pc:cxnChg chg="del mod">
          <ac:chgData name="Yuanyue Li" userId="62878614061aa2c9" providerId="LiveId" clId="{07866A88-1955-45B1-832E-7033D90E0484}" dt="2023-08-25T19:53:40.846" v="1591" actId="478"/>
          <ac:cxnSpMkLst>
            <pc:docMk/>
            <pc:sldMk cId="979985300" sldId="390"/>
            <ac:cxnSpMk id="47" creationId="{5A21A67C-4489-280A-ABF6-44D101E60809}"/>
          </ac:cxnSpMkLst>
        </pc:cxnChg>
        <pc:cxnChg chg="mod">
          <ac:chgData name="Yuanyue Li" userId="62878614061aa2c9" providerId="LiveId" clId="{07866A88-1955-45B1-832E-7033D90E0484}" dt="2023-08-26T00:14:41.133" v="2970"/>
          <ac:cxnSpMkLst>
            <pc:docMk/>
            <pc:sldMk cId="979985300" sldId="390"/>
            <ac:cxnSpMk id="50" creationId="{6A38D280-F337-CCDB-F9F5-542F4472E5E0}"/>
          </ac:cxnSpMkLst>
        </pc:cxnChg>
        <pc:cxnChg chg="mod">
          <ac:chgData name="Yuanyue Li" userId="62878614061aa2c9" providerId="LiveId" clId="{07866A88-1955-45B1-832E-7033D90E0484}" dt="2023-08-25T19:55:59.814" v="1717"/>
          <ac:cxnSpMkLst>
            <pc:docMk/>
            <pc:sldMk cId="979985300" sldId="390"/>
            <ac:cxnSpMk id="57" creationId="{036614A4-B940-3AA2-4C08-B9D312F0967E}"/>
          </ac:cxnSpMkLst>
        </pc:cxnChg>
        <pc:cxnChg chg="mod">
          <ac:chgData name="Yuanyue Li" userId="62878614061aa2c9" providerId="LiveId" clId="{07866A88-1955-45B1-832E-7033D90E0484}" dt="2023-08-25T19:55:59.814" v="1717"/>
          <ac:cxnSpMkLst>
            <pc:docMk/>
            <pc:sldMk cId="979985300" sldId="390"/>
            <ac:cxnSpMk id="58" creationId="{0F1EEFE4-A9C1-6BA3-B843-175E1C71244E}"/>
          </ac:cxnSpMkLst>
        </pc:cxnChg>
        <pc:cxnChg chg="del mod">
          <ac:chgData name="Yuanyue Li" userId="62878614061aa2c9" providerId="LiveId" clId="{07866A88-1955-45B1-832E-7033D90E0484}" dt="2023-08-25T19:56:15.628" v="1724" actId="478"/>
          <ac:cxnSpMkLst>
            <pc:docMk/>
            <pc:sldMk cId="979985300" sldId="390"/>
            <ac:cxnSpMk id="61" creationId="{04D348DC-9438-2EDF-B9ED-B2890EABBEF9}"/>
          </ac:cxnSpMkLst>
        </pc:cxnChg>
        <pc:cxnChg chg="del mod topLvl">
          <ac:chgData name="Yuanyue Li" userId="62878614061aa2c9" providerId="LiveId" clId="{07866A88-1955-45B1-832E-7033D90E0484}" dt="2023-08-25T19:56:51.132" v="1738" actId="478"/>
          <ac:cxnSpMkLst>
            <pc:docMk/>
            <pc:sldMk cId="979985300" sldId="390"/>
            <ac:cxnSpMk id="76" creationId="{A9E05C1A-3B28-A0A2-DFAE-DC0912C71FAB}"/>
          </ac:cxnSpMkLst>
        </pc:cxnChg>
        <pc:cxnChg chg="del mod topLvl">
          <ac:chgData name="Yuanyue Li" userId="62878614061aa2c9" providerId="LiveId" clId="{07866A88-1955-45B1-832E-7033D90E0484}" dt="2023-08-25T19:56:49.220" v="1737" actId="478"/>
          <ac:cxnSpMkLst>
            <pc:docMk/>
            <pc:sldMk cId="979985300" sldId="390"/>
            <ac:cxnSpMk id="77" creationId="{BE98B427-1ADB-D38C-E71F-6DB3E2E52284}"/>
          </ac:cxnSpMkLst>
        </pc:cxnChg>
        <pc:cxnChg chg="del mod topLvl">
          <ac:chgData name="Yuanyue Li" userId="62878614061aa2c9" providerId="LiveId" clId="{07866A88-1955-45B1-832E-7033D90E0484}" dt="2023-08-25T19:58:05.474" v="1786" actId="478"/>
          <ac:cxnSpMkLst>
            <pc:docMk/>
            <pc:sldMk cId="979985300" sldId="390"/>
            <ac:cxnSpMk id="88" creationId="{AA628851-6148-1F14-06DB-CACB2A584040}"/>
          </ac:cxnSpMkLst>
        </pc:cxnChg>
        <pc:cxnChg chg="mod topLvl">
          <ac:chgData name="Yuanyue Li" userId="62878614061aa2c9" providerId="LiveId" clId="{07866A88-1955-45B1-832E-7033D90E0484}" dt="2023-08-25T19:55:33.732" v="1665" actId="164"/>
          <ac:cxnSpMkLst>
            <pc:docMk/>
            <pc:sldMk cId="979985300" sldId="390"/>
            <ac:cxnSpMk id="90" creationId="{35FA772E-080B-A929-6FBA-9E24E134B98D}"/>
          </ac:cxnSpMkLst>
        </pc:cxnChg>
        <pc:cxnChg chg="mod topLvl">
          <ac:chgData name="Yuanyue Li" userId="62878614061aa2c9" providerId="LiveId" clId="{07866A88-1955-45B1-832E-7033D90E0484}" dt="2023-08-25T19:55:33.732" v="1665" actId="164"/>
          <ac:cxnSpMkLst>
            <pc:docMk/>
            <pc:sldMk cId="979985300" sldId="390"/>
            <ac:cxnSpMk id="91" creationId="{D5E71ABF-9EDC-7B49-E894-E297CFA2A3AC}"/>
          </ac:cxnSpMkLst>
        </pc:cxnChg>
        <pc:cxnChg chg="del mod topLvl">
          <ac:chgData name="Yuanyue Li" userId="62878614061aa2c9" providerId="LiveId" clId="{07866A88-1955-45B1-832E-7033D90E0484}" dt="2023-08-25T19:58:05.474" v="1786" actId="478"/>
          <ac:cxnSpMkLst>
            <pc:docMk/>
            <pc:sldMk cId="979985300" sldId="390"/>
            <ac:cxnSpMk id="92" creationId="{C1AED796-131B-899B-3B07-9C7C784F9176}"/>
          </ac:cxnSpMkLst>
        </pc:cxnChg>
        <pc:cxnChg chg="del mod topLvl">
          <ac:chgData name="Yuanyue Li" userId="62878614061aa2c9" providerId="LiveId" clId="{07866A88-1955-45B1-832E-7033D90E0484}" dt="2023-08-25T19:58:00.750" v="1782" actId="478"/>
          <ac:cxnSpMkLst>
            <pc:docMk/>
            <pc:sldMk cId="979985300" sldId="390"/>
            <ac:cxnSpMk id="95" creationId="{1BB7ED61-FF0B-0F00-F093-F88154AA7D17}"/>
          </ac:cxnSpMkLst>
        </pc:cxnChg>
        <pc:cxnChg chg="add mod topLvl">
          <ac:chgData name="Yuanyue Li" userId="62878614061aa2c9" providerId="LiveId" clId="{07866A88-1955-45B1-832E-7033D90E0484}" dt="2023-08-26T00:16:01.139" v="2971" actId="164"/>
          <ac:cxnSpMkLst>
            <pc:docMk/>
            <pc:sldMk cId="979985300" sldId="390"/>
            <ac:cxnSpMk id="98" creationId="{F9EC32B4-9786-3ECA-8B00-510BBBA69809}"/>
          </ac:cxnSpMkLst>
        </pc:cxnChg>
        <pc:cxnChg chg="add mod topLvl">
          <ac:chgData name="Yuanyue Li" userId="62878614061aa2c9" providerId="LiveId" clId="{07866A88-1955-45B1-832E-7033D90E0484}" dt="2023-08-26T00:16:01.139" v="2971" actId="164"/>
          <ac:cxnSpMkLst>
            <pc:docMk/>
            <pc:sldMk cId="979985300" sldId="390"/>
            <ac:cxnSpMk id="99" creationId="{963E838E-D31E-556D-ACE0-79B0D31D83B3}"/>
          </ac:cxnSpMkLst>
        </pc:cxnChg>
        <pc:cxnChg chg="add mod topLvl">
          <ac:chgData name="Yuanyue Li" userId="62878614061aa2c9" providerId="LiveId" clId="{07866A88-1955-45B1-832E-7033D90E0484}" dt="2023-08-26T00:16:01.139" v="2971" actId="164"/>
          <ac:cxnSpMkLst>
            <pc:docMk/>
            <pc:sldMk cId="979985300" sldId="390"/>
            <ac:cxnSpMk id="102" creationId="{E6031CAD-519A-4867-0C1F-97A10E6AC7CE}"/>
          </ac:cxnSpMkLst>
        </pc:cxnChg>
        <pc:cxnChg chg="add del mod topLvl">
          <ac:chgData name="Yuanyue Li" userId="62878614061aa2c9" providerId="LiveId" clId="{07866A88-1955-45B1-832E-7033D90E0484}" dt="2023-08-26T00:11:29.508" v="2642" actId="478"/>
          <ac:cxnSpMkLst>
            <pc:docMk/>
            <pc:sldMk cId="979985300" sldId="390"/>
            <ac:cxnSpMk id="114" creationId="{9E27B44C-B0B6-7ABF-BB0C-5D3538A6C517}"/>
          </ac:cxnSpMkLst>
        </pc:cxnChg>
        <pc:cxnChg chg="add del mod">
          <ac:chgData name="Yuanyue Li" userId="62878614061aa2c9" providerId="LiveId" clId="{07866A88-1955-45B1-832E-7033D90E0484}" dt="2023-08-25T19:58:41.026" v="1798" actId="478"/>
          <ac:cxnSpMkLst>
            <pc:docMk/>
            <pc:sldMk cId="979985300" sldId="390"/>
            <ac:cxnSpMk id="115" creationId="{8F323E43-0022-E41A-82AE-EE2293FC2132}"/>
          </ac:cxnSpMkLst>
        </pc:cxnChg>
        <pc:cxnChg chg="add del mod topLvl">
          <ac:chgData name="Yuanyue Li" userId="62878614061aa2c9" providerId="LiveId" clId="{07866A88-1955-45B1-832E-7033D90E0484}" dt="2023-08-26T00:14:38.001" v="2968" actId="478"/>
          <ac:cxnSpMkLst>
            <pc:docMk/>
            <pc:sldMk cId="979985300" sldId="390"/>
            <ac:cxnSpMk id="123" creationId="{A2DD3630-F434-F781-DB1A-EABB71F3EF1D}"/>
          </ac:cxnSpMkLst>
        </pc:cxnChg>
        <pc:cxnChg chg="add del mod">
          <ac:chgData name="Yuanyue Li" userId="62878614061aa2c9" providerId="LiveId" clId="{07866A88-1955-45B1-832E-7033D90E0484}" dt="2023-08-25T19:59:23.664" v="1811" actId="478"/>
          <ac:cxnSpMkLst>
            <pc:docMk/>
            <pc:sldMk cId="979985300" sldId="390"/>
            <ac:cxnSpMk id="124" creationId="{E6F6501C-4E6D-57DB-878D-4158946D6601}"/>
          </ac:cxnSpMkLst>
        </pc:cxnChg>
        <pc:cxnChg chg="add del mod topLvl">
          <ac:chgData name="Yuanyue Li" userId="62878614061aa2c9" providerId="LiveId" clId="{07866A88-1955-45B1-832E-7033D90E0484}" dt="2023-08-26T00:14:38.001" v="2968" actId="478"/>
          <ac:cxnSpMkLst>
            <pc:docMk/>
            <pc:sldMk cId="979985300" sldId="390"/>
            <ac:cxnSpMk id="126" creationId="{793A4635-41A2-4EB6-D101-35FC935AA630}"/>
          </ac:cxnSpMkLst>
        </pc:cxnChg>
        <pc:cxnChg chg="add del mod topLvl">
          <ac:chgData name="Yuanyue Li" userId="62878614061aa2c9" providerId="LiveId" clId="{07866A88-1955-45B1-832E-7033D90E0484}" dt="2023-08-26T00:11:05.313" v="2635" actId="478"/>
          <ac:cxnSpMkLst>
            <pc:docMk/>
            <pc:sldMk cId="979985300" sldId="390"/>
            <ac:cxnSpMk id="132" creationId="{72217EA0-5513-60E4-DC7A-71456F4E651B}"/>
          </ac:cxnSpMkLst>
        </pc:cxnChg>
        <pc:cxnChg chg="add del mod topLvl">
          <ac:chgData name="Yuanyue Li" userId="62878614061aa2c9" providerId="LiveId" clId="{07866A88-1955-45B1-832E-7033D90E0484}" dt="2023-08-26T00:11:05.313" v="2635" actId="478"/>
          <ac:cxnSpMkLst>
            <pc:docMk/>
            <pc:sldMk cId="979985300" sldId="390"/>
            <ac:cxnSpMk id="133" creationId="{BBAE2664-57DE-ADEB-554C-86D938DA3E7D}"/>
          </ac:cxnSpMkLst>
        </pc:cxnChg>
        <pc:cxnChg chg="del mod topLvl">
          <ac:chgData name="Yuanyue Li" userId="62878614061aa2c9" providerId="LiveId" clId="{07866A88-1955-45B1-832E-7033D90E0484}" dt="2023-08-25T19:53:48.248" v="1593" actId="478"/>
          <ac:cxnSpMkLst>
            <pc:docMk/>
            <pc:sldMk cId="979985300" sldId="390"/>
            <ac:cxnSpMk id="144" creationId="{D93CFE54-11E3-B7F9-B6B7-B08E8632F58C}"/>
          </ac:cxnSpMkLst>
        </pc:cxnChg>
        <pc:cxnChg chg="del mod topLvl">
          <ac:chgData name="Yuanyue Li" userId="62878614061aa2c9" providerId="LiveId" clId="{07866A88-1955-45B1-832E-7033D90E0484}" dt="2023-08-25T19:53:48.248" v="1593" actId="478"/>
          <ac:cxnSpMkLst>
            <pc:docMk/>
            <pc:sldMk cId="979985300" sldId="390"/>
            <ac:cxnSpMk id="145" creationId="{4DDBA9B9-7C8D-6203-AD7C-C751AF8146F3}"/>
          </ac:cxnSpMkLst>
        </pc:cxnChg>
        <pc:cxnChg chg="mod topLvl">
          <ac:chgData name="Yuanyue Li" userId="62878614061aa2c9" providerId="LiveId" clId="{07866A88-1955-45B1-832E-7033D90E0484}" dt="2023-08-26T00:34:29.971" v="3168" actId="164"/>
          <ac:cxnSpMkLst>
            <pc:docMk/>
            <pc:sldMk cId="979985300" sldId="390"/>
            <ac:cxnSpMk id="164" creationId="{525BE6C1-CC2D-466B-EA24-509E96C5A2B2}"/>
          </ac:cxnSpMkLst>
        </pc:cxnChg>
        <pc:cxnChg chg="mod topLvl">
          <ac:chgData name="Yuanyue Li" userId="62878614061aa2c9" providerId="LiveId" clId="{07866A88-1955-45B1-832E-7033D90E0484}" dt="2023-08-26T00:34:29.971" v="3168" actId="164"/>
          <ac:cxnSpMkLst>
            <pc:docMk/>
            <pc:sldMk cId="979985300" sldId="390"/>
            <ac:cxnSpMk id="165" creationId="{24893F60-D3E2-E302-6645-45F9309FBA1E}"/>
          </ac:cxnSpMkLst>
        </pc:cxnChg>
        <pc:cxnChg chg="mod topLvl">
          <ac:chgData name="Yuanyue Li" userId="62878614061aa2c9" providerId="LiveId" clId="{07866A88-1955-45B1-832E-7033D90E0484}" dt="2023-08-26T00:34:29.971" v="3168" actId="164"/>
          <ac:cxnSpMkLst>
            <pc:docMk/>
            <pc:sldMk cId="979985300" sldId="390"/>
            <ac:cxnSpMk id="167" creationId="{DE683097-5CDB-2BF6-E1FA-75C29C99E24F}"/>
          </ac:cxnSpMkLst>
        </pc:cxnChg>
        <pc:cxnChg chg="del mod topLvl">
          <ac:chgData name="Yuanyue Li" userId="62878614061aa2c9" providerId="LiveId" clId="{07866A88-1955-45B1-832E-7033D90E0484}" dt="2023-08-25T19:58:47.416" v="1801" actId="478"/>
          <ac:cxnSpMkLst>
            <pc:docMk/>
            <pc:sldMk cId="979985300" sldId="390"/>
            <ac:cxnSpMk id="218" creationId="{6535753F-3773-53FE-49D5-6B25AF617886}"/>
          </ac:cxnSpMkLst>
        </pc:cxnChg>
        <pc:cxnChg chg="del mod topLvl">
          <ac:chgData name="Yuanyue Li" userId="62878614061aa2c9" providerId="LiveId" clId="{07866A88-1955-45B1-832E-7033D90E0484}" dt="2023-08-25T20:00:17.666" v="1823" actId="478"/>
          <ac:cxnSpMkLst>
            <pc:docMk/>
            <pc:sldMk cId="979985300" sldId="390"/>
            <ac:cxnSpMk id="240" creationId="{0899B230-72AF-5209-BB5C-36342213A9E6}"/>
          </ac:cxnSpMkLst>
        </pc:cxnChg>
        <pc:cxnChg chg="del mod topLvl">
          <ac:chgData name="Yuanyue Li" userId="62878614061aa2c9" providerId="LiveId" clId="{07866A88-1955-45B1-832E-7033D90E0484}" dt="2023-08-25T20:00:17.666" v="1823" actId="478"/>
          <ac:cxnSpMkLst>
            <pc:docMk/>
            <pc:sldMk cId="979985300" sldId="390"/>
            <ac:cxnSpMk id="241" creationId="{BB4D1914-B321-3BE4-86BF-DC7C974BDEE1}"/>
          </ac:cxnSpMkLst>
        </pc:cxnChg>
        <pc:cxnChg chg="mod">
          <ac:chgData name="Yuanyue Li" userId="62878614061aa2c9" providerId="LiveId" clId="{07866A88-1955-45B1-832E-7033D90E0484}" dt="2023-08-25T19:52:56.589" v="1546" actId="165"/>
          <ac:cxnSpMkLst>
            <pc:docMk/>
            <pc:sldMk cId="979985300" sldId="390"/>
            <ac:cxnSpMk id="249" creationId="{8740BE5F-E4E2-7332-2F01-C6B760DC45B6}"/>
          </ac:cxnSpMkLst>
        </pc:cxnChg>
      </pc:sldChg>
      <pc:sldChg chg="addSp delSp modSp new mod setBg modClrScheme modAnim chgLayout">
        <pc:chgData name="Yuanyue Li" userId="62878614061aa2c9" providerId="LiveId" clId="{07866A88-1955-45B1-832E-7033D90E0484}" dt="2023-08-28T06:32:06.351" v="8649"/>
        <pc:sldMkLst>
          <pc:docMk/>
          <pc:sldMk cId="1418514264" sldId="391"/>
        </pc:sldMkLst>
        <pc:spChg chg="del mod ord">
          <ac:chgData name="Yuanyue Li" userId="62878614061aa2c9" providerId="LiveId" clId="{07866A88-1955-45B1-832E-7033D90E0484}" dt="2023-08-25T20:01:35.879" v="1874" actId="700"/>
          <ac:spMkLst>
            <pc:docMk/>
            <pc:sldMk cId="1418514264" sldId="391"/>
            <ac:spMk id="2" creationId="{3D0AF67E-ECA3-559F-4BAE-F7668C95CF95}"/>
          </ac:spMkLst>
        </pc:spChg>
        <pc:spChg chg="add mod ord">
          <ac:chgData name="Yuanyue Li" userId="62878614061aa2c9" providerId="LiveId" clId="{07866A88-1955-45B1-832E-7033D90E0484}" dt="2023-08-26T00:39:04.051" v="3261" actId="700"/>
          <ac:spMkLst>
            <pc:docMk/>
            <pc:sldMk cId="1418514264" sldId="391"/>
            <ac:spMk id="3" creationId="{F040E32B-DC78-DDB9-01E2-6E2347066B93}"/>
          </ac:spMkLst>
        </pc:spChg>
        <pc:spChg chg="add del mod ord">
          <ac:chgData name="Yuanyue Li" userId="62878614061aa2c9" providerId="LiveId" clId="{07866A88-1955-45B1-832E-7033D90E0484}" dt="2023-08-26T00:21:41.051" v="2996" actId="700"/>
          <ac:spMkLst>
            <pc:docMk/>
            <pc:sldMk cId="1418514264" sldId="391"/>
            <ac:spMk id="4" creationId="{7A7F5436-7C85-F5A9-C478-14FD0AB1DA0A}"/>
          </ac:spMkLst>
        </pc:spChg>
        <pc:spChg chg="add del">
          <ac:chgData name="Yuanyue Li" userId="62878614061aa2c9" providerId="LiveId" clId="{07866A88-1955-45B1-832E-7033D90E0484}" dt="2023-08-26T00:21:58.888" v="2998" actId="26606"/>
          <ac:spMkLst>
            <pc:docMk/>
            <pc:sldMk cId="1418514264" sldId="391"/>
            <ac:spMk id="8" creationId="{A8DB9CD9-59B1-4D73-BC4C-98796A48EF9B}"/>
          </ac:spMkLst>
        </pc:spChg>
        <pc:spChg chg="add del">
          <ac:chgData name="Yuanyue Li" userId="62878614061aa2c9" providerId="LiveId" clId="{07866A88-1955-45B1-832E-7033D90E0484}" dt="2023-08-26T00:21:58.888" v="2998" actId="26606"/>
          <ac:spMkLst>
            <pc:docMk/>
            <pc:sldMk cId="1418514264" sldId="391"/>
            <ac:spMk id="10" creationId="{8874A6A9-41FF-4E33-AFA8-F9F81436A59E}"/>
          </ac:spMkLst>
        </pc:spChg>
        <pc:spChg chg="mod">
          <ac:chgData name="Yuanyue Li" userId="62878614061aa2c9" providerId="LiveId" clId="{07866A88-1955-45B1-832E-7033D90E0484}" dt="2023-08-26T00:27:16.923" v="3025" actId="165"/>
          <ac:spMkLst>
            <pc:docMk/>
            <pc:sldMk cId="1418514264" sldId="391"/>
            <ac:spMk id="26" creationId="{3283E0D8-14BB-0ED6-7C2E-1AC0CCD817EE}"/>
          </ac:spMkLst>
        </pc:spChg>
        <pc:spChg chg="mod">
          <ac:chgData name="Yuanyue Li" userId="62878614061aa2c9" providerId="LiveId" clId="{07866A88-1955-45B1-832E-7033D90E0484}" dt="2023-08-26T00:27:16.923" v="3025" actId="165"/>
          <ac:spMkLst>
            <pc:docMk/>
            <pc:sldMk cId="1418514264" sldId="391"/>
            <ac:spMk id="27" creationId="{5C577FEE-B496-75F9-5396-52E226EE3A56}"/>
          </ac:spMkLst>
        </pc:spChg>
        <pc:spChg chg="mod">
          <ac:chgData name="Yuanyue Li" userId="62878614061aa2c9" providerId="LiveId" clId="{07866A88-1955-45B1-832E-7033D90E0484}" dt="2023-08-26T00:27:16.923" v="3025" actId="165"/>
          <ac:spMkLst>
            <pc:docMk/>
            <pc:sldMk cId="1418514264" sldId="391"/>
            <ac:spMk id="32" creationId="{6073274E-CA37-26EB-FD7A-8E0C8F2B4351}"/>
          </ac:spMkLst>
        </pc:spChg>
        <pc:spChg chg="mod">
          <ac:chgData name="Yuanyue Li" userId="62878614061aa2c9" providerId="LiveId" clId="{07866A88-1955-45B1-832E-7033D90E0484}" dt="2023-08-26T00:27:16.923" v="3025" actId="165"/>
          <ac:spMkLst>
            <pc:docMk/>
            <pc:sldMk cId="1418514264" sldId="391"/>
            <ac:spMk id="33" creationId="{BCC37358-6F4C-1945-54F7-1B2EEDB8400E}"/>
          </ac:spMkLst>
        </pc:spChg>
        <pc:spChg chg="mod">
          <ac:chgData name="Yuanyue Li" userId="62878614061aa2c9" providerId="LiveId" clId="{07866A88-1955-45B1-832E-7033D90E0484}" dt="2023-08-26T00:27:16.923" v="3025" actId="165"/>
          <ac:spMkLst>
            <pc:docMk/>
            <pc:sldMk cId="1418514264" sldId="391"/>
            <ac:spMk id="35" creationId="{C2BC09A0-25A0-430F-99BD-6BCEEE5CEE07}"/>
          </ac:spMkLst>
        </pc:spChg>
        <pc:spChg chg="mod">
          <ac:chgData name="Yuanyue Li" userId="62878614061aa2c9" providerId="LiveId" clId="{07866A88-1955-45B1-832E-7033D90E0484}" dt="2023-08-26T00:28:07.804" v="3045" actId="207"/>
          <ac:spMkLst>
            <pc:docMk/>
            <pc:sldMk cId="1418514264" sldId="391"/>
            <ac:spMk id="44" creationId="{01E267C4-A829-DB4A-D871-04E023314234}"/>
          </ac:spMkLst>
        </pc:spChg>
        <pc:spChg chg="mod">
          <ac:chgData name="Yuanyue Li" userId="62878614061aa2c9" providerId="LiveId" clId="{07866A88-1955-45B1-832E-7033D90E0484}" dt="2023-08-26T00:28:07.804" v="3045" actId="207"/>
          <ac:spMkLst>
            <pc:docMk/>
            <pc:sldMk cId="1418514264" sldId="391"/>
            <ac:spMk id="45" creationId="{C243DD2B-26A5-9E58-050C-A84164451F32}"/>
          </ac:spMkLst>
        </pc:spChg>
        <pc:spChg chg="mod">
          <ac:chgData name="Yuanyue Li" userId="62878614061aa2c9" providerId="LiveId" clId="{07866A88-1955-45B1-832E-7033D90E0484}" dt="2023-08-26T00:28:07.804" v="3045" actId="207"/>
          <ac:spMkLst>
            <pc:docMk/>
            <pc:sldMk cId="1418514264" sldId="391"/>
            <ac:spMk id="49" creationId="{0E256354-8825-A45C-C08C-3EAAF00DD0E7}"/>
          </ac:spMkLst>
        </pc:spChg>
        <pc:spChg chg="mod">
          <ac:chgData name="Yuanyue Li" userId="62878614061aa2c9" providerId="LiveId" clId="{07866A88-1955-45B1-832E-7033D90E0484}" dt="2023-08-26T00:28:07.804" v="3045" actId="207"/>
          <ac:spMkLst>
            <pc:docMk/>
            <pc:sldMk cId="1418514264" sldId="391"/>
            <ac:spMk id="50" creationId="{7410D7B7-3772-13C9-3AA7-69A2088A67A7}"/>
          </ac:spMkLst>
        </pc:spChg>
        <pc:spChg chg="mod">
          <ac:chgData name="Yuanyue Li" userId="62878614061aa2c9" providerId="LiveId" clId="{07866A88-1955-45B1-832E-7033D90E0484}" dt="2023-08-26T00:28:07.804" v="3045" actId="207"/>
          <ac:spMkLst>
            <pc:docMk/>
            <pc:sldMk cId="1418514264" sldId="391"/>
            <ac:spMk id="52" creationId="{1D3821BD-FA4B-C651-5ADD-DFFD0034489D}"/>
          </ac:spMkLst>
        </pc:spChg>
        <pc:spChg chg="mod">
          <ac:chgData name="Yuanyue Li" userId="62878614061aa2c9" providerId="LiveId" clId="{07866A88-1955-45B1-832E-7033D90E0484}" dt="2023-08-26T00:27:16.923" v="3025" actId="165"/>
          <ac:spMkLst>
            <pc:docMk/>
            <pc:sldMk cId="1418514264" sldId="391"/>
            <ac:spMk id="63" creationId="{31687D49-2B5C-9FD9-033C-F4F847C3D1BF}"/>
          </ac:spMkLst>
        </pc:spChg>
        <pc:spChg chg="mod">
          <ac:chgData name="Yuanyue Li" userId="62878614061aa2c9" providerId="LiveId" clId="{07866A88-1955-45B1-832E-7033D90E0484}" dt="2023-08-26T00:27:16.923" v="3025" actId="165"/>
          <ac:spMkLst>
            <pc:docMk/>
            <pc:sldMk cId="1418514264" sldId="391"/>
            <ac:spMk id="64" creationId="{A51CFE41-C46E-7689-5A76-CCBD9EFCB2CA}"/>
          </ac:spMkLst>
        </pc:spChg>
        <pc:spChg chg="mod">
          <ac:chgData name="Yuanyue Li" userId="62878614061aa2c9" providerId="LiveId" clId="{07866A88-1955-45B1-832E-7033D90E0484}" dt="2023-08-26T00:27:16.923" v="3025" actId="165"/>
          <ac:spMkLst>
            <pc:docMk/>
            <pc:sldMk cId="1418514264" sldId="391"/>
            <ac:spMk id="69" creationId="{021299C3-5779-3BD4-588D-365FFC81893C}"/>
          </ac:spMkLst>
        </pc:spChg>
        <pc:spChg chg="mod">
          <ac:chgData name="Yuanyue Li" userId="62878614061aa2c9" providerId="LiveId" clId="{07866A88-1955-45B1-832E-7033D90E0484}" dt="2023-08-26T00:27:16.923" v="3025" actId="165"/>
          <ac:spMkLst>
            <pc:docMk/>
            <pc:sldMk cId="1418514264" sldId="391"/>
            <ac:spMk id="70" creationId="{80E8C475-F3BD-1385-450D-1274208A5286}"/>
          </ac:spMkLst>
        </pc:spChg>
        <pc:spChg chg="mod">
          <ac:chgData name="Yuanyue Li" userId="62878614061aa2c9" providerId="LiveId" clId="{07866A88-1955-45B1-832E-7033D90E0484}" dt="2023-08-26T00:27:16.923" v="3025" actId="165"/>
          <ac:spMkLst>
            <pc:docMk/>
            <pc:sldMk cId="1418514264" sldId="391"/>
            <ac:spMk id="73" creationId="{78133B5F-93F6-03EB-0762-CEE09A2C19BD}"/>
          </ac:spMkLst>
        </pc:spChg>
        <pc:spChg chg="mod">
          <ac:chgData name="Yuanyue Li" userId="62878614061aa2c9" providerId="LiveId" clId="{07866A88-1955-45B1-832E-7033D90E0484}" dt="2023-08-26T00:27:16.923" v="3025" actId="165"/>
          <ac:spMkLst>
            <pc:docMk/>
            <pc:sldMk cId="1418514264" sldId="391"/>
            <ac:spMk id="77" creationId="{2D016AB6-57EE-31A7-83C6-96E40F062B21}"/>
          </ac:spMkLst>
        </pc:spChg>
        <pc:spChg chg="mod">
          <ac:chgData name="Yuanyue Li" userId="62878614061aa2c9" providerId="LiveId" clId="{07866A88-1955-45B1-832E-7033D90E0484}" dt="2023-08-26T00:27:16.923" v="3025" actId="165"/>
          <ac:spMkLst>
            <pc:docMk/>
            <pc:sldMk cId="1418514264" sldId="391"/>
            <ac:spMk id="84" creationId="{9A6BF11E-AB64-DC52-05F9-73542AE179BA}"/>
          </ac:spMkLst>
        </pc:spChg>
        <pc:spChg chg="mod">
          <ac:chgData name="Yuanyue Li" userId="62878614061aa2c9" providerId="LiveId" clId="{07866A88-1955-45B1-832E-7033D90E0484}" dt="2023-08-26T00:27:16.923" v="3025" actId="165"/>
          <ac:spMkLst>
            <pc:docMk/>
            <pc:sldMk cId="1418514264" sldId="391"/>
            <ac:spMk id="85" creationId="{77EA7A69-8AEF-CA4D-BACA-B0A3914A06E8}"/>
          </ac:spMkLst>
        </pc:spChg>
        <pc:spChg chg="mod">
          <ac:chgData name="Yuanyue Li" userId="62878614061aa2c9" providerId="LiveId" clId="{07866A88-1955-45B1-832E-7033D90E0484}" dt="2023-08-26T00:27:16.923" v="3025" actId="165"/>
          <ac:spMkLst>
            <pc:docMk/>
            <pc:sldMk cId="1418514264" sldId="391"/>
            <ac:spMk id="90" creationId="{3D1E114C-E8CE-D56F-61E1-56CDCC2C298A}"/>
          </ac:spMkLst>
        </pc:spChg>
        <pc:spChg chg="mod">
          <ac:chgData name="Yuanyue Li" userId="62878614061aa2c9" providerId="LiveId" clId="{07866A88-1955-45B1-832E-7033D90E0484}" dt="2023-08-26T00:27:16.923" v="3025" actId="165"/>
          <ac:spMkLst>
            <pc:docMk/>
            <pc:sldMk cId="1418514264" sldId="391"/>
            <ac:spMk id="92" creationId="{6930A54E-34F3-F8CE-48DB-724EC38DADFE}"/>
          </ac:spMkLst>
        </pc:spChg>
        <pc:spChg chg="add mod ord">
          <ac:chgData name="Yuanyue Li" userId="62878614061aa2c9" providerId="LiveId" clId="{07866A88-1955-45B1-832E-7033D90E0484}" dt="2023-08-26T00:29:05.342" v="3057" actId="164"/>
          <ac:spMkLst>
            <pc:docMk/>
            <pc:sldMk cId="1418514264" sldId="391"/>
            <ac:spMk id="95" creationId="{DC3F9214-B150-C4EA-829F-53D619DF09CF}"/>
          </ac:spMkLst>
        </pc:spChg>
        <pc:spChg chg="add del mod">
          <ac:chgData name="Yuanyue Li" userId="62878614061aa2c9" providerId="LiveId" clId="{07866A88-1955-45B1-832E-7033D90E0484}" dt="2023-08-26T00:27:10.738" v="3022"/>
          <ac:spMkLst>
            <pc:docMk/>
            <pc:sldMk cId="1418514264" sldId="391"/>
            <ac:spMk id="96" creationId="{51630E76-8E95-3FCB-04F6-76767ADE328E}"/>
          </ac:spMkLst>
        </pc:spChg>
        <pc:spChg chg="add mod ord">
          <ac:chgData name="Yuanyue Li" userId="62878614061aa2c9" providerId="LiveId" clId="{07866A88-1955-45B1-832E-7033D90E0484}" dt="2023-08-26T00:29:06.918" v="3058" actId="164"/>
          <ac:spMkLst>
            <pc:docMk/>
            <pc:sldMk cId="1418514264" sldId="391"/>
            <ac:spMk id="97" creationId="{19445206-3E2F-C627-C68B-C67793A7F9BC}"/>
          </ac:spMkLst>
        </pc:spChg>
        <pc:spChg chg="add mod ord">
          <ac:chgData name="Yuanyue Li" userId="62878614061aa2c9" providerId="LiveId" clId="{07866A88-1955-45B1-832E-7033D90E0484}" dt="2023-08-26T00:29:08.677" v="3059" actId="164"/>
          <ac:spMkLst>
            <pc:docMk/>
            <pc:sldMk cId="1418514264" sldId="391"/>
            <ac:spMk id="98" creationId="{85B6E202-A7C7-2678-B01D-689830064633}"/>
          </ac:spMkLst>
        </pc:spChg>
        <pc:spChg chg="add mod ord">
          <ac:chgData name="Yuanyue Li" userId="62878614061aa2c9" providerId="LiveId" clId="{07866A88-1955-45B1-832E-7033D90E0484}" dt="2023-08-26T00:29:10.295" v="3060" actId="164"/>
          <ac:spMkLst>
            <pc:docMk/>
            <pc:sldMk cId="1418514264" sldId="391"/>
            <ac:spMk id="99" creationId="{8B495233-5C6B-E4C8-AA7A-B2FD4E5882F7}"/>
          </ac:spMkLst>
        </pc:spChg>
        <pc:spChg chg="add mod ord">
          <ac:chgData name="Yuanyue Li" userId="62878614061aa2c9" providerId="LiveId" clId="{07866A88-1955-45B1-832E-7033D90E0484}" dt="2023-08-26T00:39:04.051" v="3261" actId="700"/>
          <ac:spMkLst>
            <pc:docMk/>
            <pc:sldMk cId="1418514264" sldId="391"/>
            <ac:spMk id="105" creationId="{96C88C27-9F21-8D4C-62F3-A6082EBDEC3D}"/>
          </ac:spMkLst>
        </pc:spChg>
        <pc:grpChg chg="add del mod">
          <ac:chgData name="Yuanyue Li" userId="62878614061aa2c9" providerId="LiveId" clId="{07866A88-1955-45B1-832E-7033D90E0484}" dt="2023-08-26T00:25:37.312" v="3001" actId="165"/>
          <ac:grpSpMkLst>
            <pc:docMk/>
            <pc:sldMk cId="1418514264" sldId="391"/>
            <ac:grpSpMk id="2" creationId="{67A656FA-2926-8B0C-381C-C42AA7CCA5ED}"/>
          </ac:grpSpMkLst>
        </pc:grpChg>
        <pc:grpChg chg="mod topLvl">
          <ac:chgData name="Yuanyue Li" userId="62878614061aa2c9" providerId="LiveId" clId="{07866A88-1955-45B1-832E-7033D90E0484}" dt="2023-08-26T00:29:06.918" v="3058" actId="164"/>
          <ac:grpSpMkLst>
            <pc:docMk/>
            <pc:sldMk cId="1418514264" sldId="391"/>
            <ac:grpSpMk id="5" creationId="{EFA63111-3651-D02A-559E-442408938551}"/>
          </ac:grpSpMkLst>
        </pc:grpChg>
        <pc:grpChg chg="mod topLvl">
          <ac:chgData name="Yuanyue Li" userId="62878614061aa2c9" providerId="LiveId" clId="{07866A88-1955-45B1-832E-7033D90E0484}" dt="2023-08-26T00:29:10.295" v="3060" actId="164"/>
          <ac:grpSpMkLst>
            <pc:docMk/>
            <pc:sldMk cId="1418514264" sldId="391"/>
            <ac:grpSpMk id="6" creationId="{768AAB58-8CEC-55B1-6A21-4183D69C33E1}"/>
          </ac:grpSpMkLst>
        </pc:grpChg>
        <pc:grpChg chg="mod topLvl">
          <ac:chgData name="Yuanyue Li" userId="62878614061aa2c9" providerId="LiveId" clId="{07866A88-1955-45B1-832E-7033D90E0484}" dt="2023-08-26T00:29:08.677" v="3059" actId="164"/>
          <ac:grpSpMkLst>
            <pc:docMk/>
            <pc:sldMk cId="1418514264" sldId="391"/>
            <ac:grpSpMk id="7" creationId="{09492065-89AF-E078-4BCA-9A6128E5B030}"/>
          </ac:grpSpMkLst>
        </pc:grpChg>
        <pc:grpChg chg="mod topLvl">
          <ac:chgData name="Yuanyue Li" userId="62878614061aa2c9" providerId="LiveId" clId="{07866A88-1955-45B1-832E-7033D90E0484}" dt="2023-08-26T00:29:05.342" v="3057" actId="164"/>
          <ac:grpSpMkLst>
            <pc:docMk/>
            <pc:sldMk cId="1418514264" sldId="391"/>
            <ac:grpSpMk id="9" creationId="{A8B89A9D-C1EF-1DBA-81A0-A98CAC988A95}"/>
          </ac:grpSpMkLst>
        </pc:grpChg>
        <pc:grpChg chg="add del">
          <ac:chgData name="Yuanyue Li" userId="62878614061aa2c9" providerId="LiveId" clId="{07866A88-1955-45B1-832E-7033D90E0484}" dt="2023-08-26T00:21:58.888" v="2998" actId="26606"/>
          <ac:grpSpMkLst>
            <pc:docMk/>
            <pc:sldMk cId="1418514264" sldId="391"/>
            <ac:grpSpMk id="12" creationId="{721D730E-1F97-4071-B143-B05E6D2599BC}"/>
          </ac:grpSpMkLst>
        </pc:grpChg>
        <pc:grpChg chg="add del mod">
          <ac:chgData name="Yuanyue Li" userId="62878614061aa2c9" providerId="LiveId" clId="{07866A88-1955-45B1-832E-7033D90E0484}" dt="2023-08-26T00:25:57.119" v="3008" actId="165"/>
          <ac:grpSpMkLst>
            <pc:docMk/>
            <pc:sldMk cId="1418514264" sldId="391"/>
            <ac:grpSpMk id="93" creationId="{373CA532-9AEB-1DA2-696A-837C91EC9C5D}"/>
          </ac:grpSpMkLst>
        </pc:grpChg>
        <pc:grpChg chg="add del mod">
          <ac:chgData name="Yuanyue Li" userId="62878614061aa2c9" providerId="LiveId" clId="{07866A88-1955-45B1-832E-7033D90E0484}" dt="2023-08-26T00:27:16.923" v="3025" actId="165"/>
          <ac:grpSpMkLst>
            <pc:docMk/>
            <pc:sldMk cId="1418514264" sldId="391"/>
            <ac:grpSpMk id="94" creationId="{4FD49109-15E6-38E9-6E4E-4109143B2F6F}"/>
          </ac:grpSpMkLst>
        </pc:grpChg>
        <pc:grpChg chg="add mod">
          <ac:chgData name="Yuanyue Li" userId="62878614061aa2c9" providerId="LiveId" clId="{07866A88-1955-45B1-832E-7033D90E0484}" dt="2023-08-26T00:29:16.760" v="3063" actId="164"/>
          <ac:grpSpMkLst>
            <pc:docMk/>
            <pc:sldMk cId="1418514264" sldId="391"/>
            <ac:grpSpMk id="100" creationId="{52731B5F-3358-D3E6-784D-5EC14B30859A}"/>
          </ac:grpSpMkLst>
        </pc:grpChg>
        <pc:grpChg chg="add mod">
          <ac:chgData name="Yuanyue Li" userId="62878614061aa2c9" providerId="LiveId" clId="{07866A88-1955-45B1-832E-7033D90E0484}" dt="2023-08-26T00:29:16.760" v="3063" actId="164"/>
          <ac:grpSpMkLst>
            <pc:docMk/>
            <pc:sldMk cId="1418514264" sldId="391"/>
            <ac:grpSpMk id="101" creationId="{0719B628-8A96-5CFE-B8D9-C76062A7FBC1}"/>
          </ac:grpSpMkLst>
        </pc:grpChg>
        <pc:grpChg chg="add mod">
          <ac:chgData name="Yuanyue Li" userId="62878614061aa2c9" providerId="LiveId" clId="{07866A88-1955-45B1-832E-7033D90E0484}" dt="2023-08-26T00:29:16.760" v="3063" actId="164"/>
          <ac:grpSpMkLst>
            <pc:docMk/>
            <pc:sldMk cId="1418514264" sldId="391"/>
            <ac:grpSpMk id="102" creationId="{D7B66A66-613F-6D23-F88F-C3AE48CB0375}"/>
          </ac:grpSpMkLst>
        </pc:grpChg>
        <pc:grpChg chg="add mod">
          <ac:chgData name="Yuanyue Li" userId="62878614061aa2c9" providerId="LiveId" clId="{07866A88-1955-45B1-832E-7033D90E0484}" dt="2023-08-26T00:29:16.760" v="3063" actId="164"/>
          <ac:grpSpMkLst>
            <pc:docMk/>
            <pc:sldMk cId="1418514264" sldId="391"/>
            <ac:grpSpMk id="103" creationId="{2B87EEEE-E0A2-CE0F-73A8-75FB93131F75}"/>
          </ac:grpSpMkLst>
        </pc:grpChg>
        <pc:grpChg chg="add del mod">
          <ac:chgData name="Yuanyue Li" userId="62878614061aa2c9" providerId="LiveId" clId="{07866A88-1955-45B1-832E-7033D90E0484}" dt="2023-08-26T00:33:27.324" v="3148" actId="21"/>
          <ac:grpSpMkLst>
            <pc:docMk/>
            <pc:sldMk cId="1418514264" sldId="391"/>
            <ac:grpSpMk id="104" creationId="{FB6C1FC3-C0E5-81E6-0F6D-C73CAA1FA13A}"/>
          </ac:grpSpMkLst>
        </pc:grp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11" creationId="{1098DCB4-A08E-3100-DED3-FA27BEED2C52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20" creationId="{8BF79808-EDF4-3BC8-98A5-3BDB67ACA876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21" creationId="{4D349C2A-09B0-3F5A-80FD-054AB254ED50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22" creationId="{C15CEDAF-A103-FA7E-A1B9-D99EFC6EB8F2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23" creationId="{449E3F60-6476-E396-1CC6-B2D93FAB8A57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24" creationId="{7EB6825E-3615-4E35-31ED-398C590C8464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25" creationId="{7DF27A9C-A515-92C4-7D66-A3E08BBE673E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28" creationId="{C4582413-12F2-5375-AAF5-EAD1F0C225D4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29" creationId="{DBDE171D-606A-A631-5765-25B3007DC9C3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30" creationId="{A33A49AA-B551-A24C-6567-83E736D6C280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31" creationId="{A2CBE26A-73BB-9548-6D4E-7629A18E1C78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34" creationId="{AB270453-5DD2-B63C-14E5-ADF8F04CC2C8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36" creationId="{9FDB21DE-3A60-F9EC-73CD-4EB021769AF9}"/>
          </ac:cxnSpMkLst>
        </pc:cxnChg>
        <pc:cxnChg chg="mod">
          <ac:chgData name="Yuanyue Li" userId="62878614061aa2c9" providerId="LiveId" clId="{07866A88-1955-45B1-832E-7033D90E0484}" dt="2023-08-26T00:28:07.804" v="3045" actId="207"/>
          <ac:cxnSpMkLst>
            <pc:docMk/>
            <pc:sldMk cId="1418514264" sldId="391"/>
            <ac:cxnSpMk id="37" creationId="{B0229472-C91E-25C9-9875-0175408BFB95}"/>
          </ac:cxnSpMkLst>
        </pc:cxnChg>
        <pc:cxnChg chg="mod">
          <ac:chgData name="Yuanyue Li" userId="62878614061aa2c9" providerId="LiveId" clId="{07866A88-1955-45B1-832E-7033D90E0484}" dt="2023-08-26T00:28:07.804" v="3045" actId="207"/>
          <ac:cxnSpMkLst>
            <pc:docMk/>
            <pc:sldMk cId="1418514264" sldId="391"/>
            <ac:cxnSpMk id="38" creationId="{13B2AFFC-6F4E-33ED-83C7-CB54E82A0BC4}"/>
          </ac:cxnSpMkLst>
        </pc:cxnChg>
        <pc:cxnChg chg="mod">
          <ac:chgData name="Yuanyue Li" userId="62878614061aa2c9" providerId="LiveId" clId="{07866A88-1955-45B1-832E-7033D90E0484}" dt="2023-08-26T00:28:07.804" v="3045" actId="207"/>
          <ac:cxnSpMkLst>
            <pc:docMk/>
            <pc:sldMk cId="1418514264" sldId="391"/>
            <ac:cxnSpMk id="39" creationId="{C5F76772-9C6F-81F0-2898-275436FF7726}"/>
          </ac:cxnSpMkLst>
        </pc:cxnChg>
        <pc:cxnChg chg="mod">
          <ac:chgData name="Yuanyue Li" userId="62878614061aa2c9" providerId="LiveId" clId="{07866A88-1955-45B1-832E-7033D90E0484}" dt="2023-08-26T00:28:07.804" v="3045" actId="207"/>
          <ac:cxnSpMkLst>
            <pc:docMk/>
            <pc:sldMk cId="1418514264" sldId="391"/>
            <ac:cxnSpMk id="40" creationId="{4F10E97A-40F0-EF26-564E-4F2DF5D94503}"/>
          </ac:cxnSpMkLst>
        </pc:cxnChg>
        <pc:cxnChg chg="mod">
          <ac:chgData name="Yuanyue Li" userId="62878614061aa2c9" providerId="LiveId" clId="{07866A88-1955-45B1-832E-7033D90E0484}" dt="2023-08-26T00:28:07.804" v="3045" actId="207"/>
          <ac:cxnSpMkLst>
            <pc:docMk/>
            <pc:sldMk cId="1418514264" sldId="391"/>
            <ac:cxnSpMk id="41" creationId="{E88F342B-8C15-4C69-9D1A-FB63ECBE4A1C}"/>
          </ac:cxnSpMkLst>
        </pc:cxnChg>
        <pc:cxnChg chg="mod">
          <ac:chgData name="Yuanyue Li" userId="62878614061aa2c9" providerId="LiveId" clId="{07866A88-1955-45B1-832E-7033D90E0484}" dt="2023-08-26T00:28:07.804" v="3045" actId="207"/>
          <ac:cxnSpMkLst>
            <pc:docMk/>
            <pc:sldMk cId="1418514264" sldId="391"/>
            <ac:cxnSpMk id="42" creationId="{111CB54E-F1AA-12A5-F232-B4BCF29D700F}"/>
          </ac:cxnSpMkLst>
        </pc:cxnChg>
        <pc:cxnChg chg="mod">
          <ac:chgData name="Yuanyue Li" userId="62878614061aa2c9" providerId="LiveId" clId="{07866A88-1955-45B1-832E-7033D90E0484}" dt="2023-08-26T00:28:07.804" v="3045" actId="207"/>
          <ac:cxnSpMkLst>
            <pc:docMk/>
            <pc:sldMk cId="1418514264" sldId="391"/>
            <ac:cxnSpMk id="43" creationId="{487559AA-21E1-A20B-9B31-3A3A71005026}"/>
          </ac:cxnSpMkLst>
        </pc:cxnChg>
        <pc:cxnChg chg="mod">
          <ac:chgData name="Yuanyue Li" userId="62878614061aa2c9" providerId="LiveId" clId="{07866A88-1955-45B1-832E-7033D90E0484}" dt="2023-08-26T00:28:07.804" v="3045" actId="207"/>
          <ac:cxnSpMkLst>
            <pc:docMk/>
            <pc:sldMk cId="1418514264" sldId="391"/>
            <ac:cxnSpMk id="46" creationId="{C531B903-47B0-468A-72A1-B068A0C51E25}"/>
          </ac:cxnSpMkLst>
        </pc:cxnChg>
        <pc:cxnChg chg="mod">
          <ac:chgData name="Yuanyue Li" userId="62878614061aa2c9" providerId="LiveId" clId="{07866A88-1955-45B1-832E-7033D90E0484}" dt="2023-08-26T00:28:07.804" v="3045" actId="207"/>
          <ac:cxnSpMkLst>
            <pc:docMk/>
            <pc:sldMk cId="1418514264" sldId="391"/>
            <ac:cxnSpMk id="47" creationId="{FA4104E4-40AE-BAAD-A70F-7211813D8D71}"/>
          </ac:cxnSpMkLst>
        </pc:cxnChg>
        <pc:cxnChg chg="mod">
          <ac:chgData name="Yuanyue Li" userId="62878614061aa2c9" providerId="LiveId" clId="{07866A88-1955-45B1-832E-7033D90E0484}" dt="2023-08-26T00:28:07.804" v="3045" actId="207"/>
          <ac:cxnSpMkLst>
            <pc:docMk/>
            <pc:sldMk cId="1418514264" sldId="391"/>
            <ac:cxnSpMk id="48" creationId="{A6B69340-3005-D39A-A03F-C6A17B3BF56B}"/>
          </ac:cxnSpMkLst>
        </pc:cxnChg>
        <pc:cxnChg chg="mod">
          <ac:chgData name="Yuanyue Li" userId="62878614061aa2c9" providerId="LiveId" clId="{07866A88-1955-45B1-832E-7033D90E0484}" dt="2023-08-26T00:28:07.804" v="3045" actId="207"/>
          <ac:cxnSpMkLst>
            <pc:docMk/>
            <pc:sldMk cId="1418514264" sldId="391"/>
            <ac:cxnSpMk id="51" creationId="{CEA7AC33-7B89-BD9E-3CD4-C7956B4B88BB}"/>
          </ac:cxnSpMkLst>
        </pc:cxnChg>
        <pc:cxnChg chg="mod">
          <ac:chgData name="Yuanyue Li" userId="62878614061aa2c9" providerId="LiveId" clId="{07866A88-1955-45B1-832E-7033D90E0484}" dt="2023-08-26T00:28:07.804" v="3045" actId="207"/>
          <ac:cxnSpMkLst>
            <pc:docMk/>
            <pc:sldMk cId="1418514264" sldId="391"/>
            <ac:cxnSpMk id="53" creationId="{EC21990B-CB1C-96FA-1879-FE1280BC58E2}"/>
          </ac:cxnSpMkLst>
        </pc:cxnChg>
        <pc:cxnChg chg="mod">
          <ac:chgData name="Yuanyue Li" userId="62878614061aa2c9" providerId="LiveId" clId="{07866A88-1955-45B1-832E-7033D90E0484}" dt="2023-08-26T00:28:07.804" v="3045" actId="207"/>
          <ac:cxnSpMkLst>
            <pc:docMk/>
            <pc:sldMk cId="1418514264" sldId="391"/>
            <ac:cxnSpMk id="54" creationId="{1F929A09-E526-B69B-6340-0EF49176E40F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55" creationId="{203B649A-D466-242D-4FAC-A159DF3515FA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56" creationId="{FD65458F-0F51-6941-8820-43E9D5696A01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57" creationId="{C10E648B-5B1E-AC10-9812-7D577BC209CF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58" creationId="{075CEE52-6AFB-6335-9759-BA6B6CE62788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59" creationId="{91B5436A-9D89-D061-DCFE-EE62D067C634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60" creationId="{87D2CD29-08DB-7EED-D1F9-B345C42D0F49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61" creationId="{DB69E477-4094-6E6C-F6F6-D4DB360463EF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62" creationId="{0C1CAA3D-E0F0-332D-3B0C-1CC05EF54225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65" creationId="{ABB834BC-1814-F932-A230-D4B46492DFD2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66" creationId="{DB2F17F1-F032-5A08-6073-81A7F08746D0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67" creationId="{33F38133-BEEC-9D56-3388-6DB7337DF544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68" creationId="{C0617D38-77AA-F8A7-58C2-BA2636FEA899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71" creationId="{60738B8C-6082-0712-A4D6-D7C3E071D840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72" creationId="{00107831-1EEE-C2F6-AA66-81E77547A7E8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74" creationId="{6658BBB5-63AD-3506-4DE8-5E49F22C2C6C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75" creationId="{246D5A22-D5D2-1539-2CD2-567820F905BC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76" creationId="{4E87D06B-DFB2-528A-5277-5E4C8E71453C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78" creationId="{0D5DB401-BCAA-9C16-ECC4-877A688E8531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79" creationId="{17C8914C-486F-9B03-6E6F-D3869F1A763A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80" creationId="{DCFC7F9E-A8FA-0BE7-92F2-6E53BE0EA92E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81" creationId="{52586786-0415-340B-B866-E45E51828013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82" creationId="{C916A0DE-99FB-B27F-5606-7890FB742F20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83" creationId="{D1AE507B-08E1-DD99-3E40-B549DE7728B5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86" creationId="{56C6C7D5-BC29-867D-7071-5719C171D94B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87" creationId="{77073899-6991-6BC0-1356-392FBBCC6CDA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88" creationId="{3065298E-E697-B986-CF7E-3E5C1F37D51C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89" creationId="{BBDBE8FC-E64F-5687-5BF2-17A935BA3222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91" creationId="{38787DCB-A6FB-9D06-C7AE-99A3DD7D4084}"/>
          </ac:cxnSpMkLst>
        </pc:cxnChg>
      </pc:sldChg>
      <pc:sldChg chg="addSp delSp modSp add mod modAnim">
        <pc:chgData name="Yuanyue Li" userId="62878614061aa2c9" providerId="LiveId" clId="{07866A88-1955-45B1-832E-7033D90E0484}" dt="2023-08-28T06:29:19.131" v="8623"/>
        <pc:sldMkLst>
          <pc:docMk/>
          <pc:sldMk cId="357403439" sldId="392"/>
        </pc:sldMkLst>
        <pc:spChg chg="mod">
          <ac:chgData name="Yuanyue Li" userId="62878614061aa2c9" providerId="LiveId" clId="{07866A88-1955-45B1-832E-7033D90E0484}" dt="2023-08-25T20:06:40.586" v="1971"/>
          <ac:spMkLst>
            <pc:docMk/>
            <pc:sldMk cId="357403439" sldId="392"/>
            <ac:spMk id="4" creationId="{E7F1D17A-815B-54E6-48BE-95E4A24FC5F8}"/>
          </ac:spMkLst>
        </pc:spChg>
        <pc:spChg chg="add mod">
          <ac:chgData name="Yuanyue Li" userId="62878614061aa2c9" providerId="LiveId" clId="{07866A88-1955-45B1-832E-7033D90E0484}" dt="2023-08-27T20:21:54.158" v="6329" actId="165"/>
          <ac:spMkLst>
            <pc:docMk/>
            <pc:sldMk cId="357403439" sldId="392"/>
            <ac:spMk id="6" creationId="{BAAED013-EF70-48FA-4AA9-4BAB1AE4695B}"/>
          </ac:spMkLst>
        </pc:spChg>
        <pc:spChg chg="add mod">
          <ac:chgData name="Yuanyue Li" userId="62878614061aa2c9" providerId="LiveId" clId="{07866A88-1955-45B1-832E-7033D90E0484}" dt="2023-08-28T06:29:11.255" v="8620" actId="164"/>
          <ac:spMkLst>
            <pc:docMk/>
            <pc:sldMk cId="357403439" sldId="392"/>
            <ac:spMk id="7" creationId="{41850A89-30A2-D258-FD12-296871CA8628}"/>
          </ac:spMkLst>
        </pc:spChg>
        <pc:spChg chg="add mod">
          <ac:chgData name="Yuanyue Li" userId="62878614061aa2c9" providerId="LiveId" clId="{07866A88-1955-45B1-832E-7033D90E0484}" dt="2023-08-28T06:29:11.255" v="8620" actId="164"/>
          <ac:spMkLst>
            <pc:docMk/>
            <pc:sldMk cId="357403439" sldId="392"/>
            <ac:spMk id="8" creationId="{1DCB4A62-D1F0-E267-14D5-8051F3459501}"/>
          </ac:spMkLst>
        </pc:spChg>
        <pc:spChg chg="add del mod">
          <ac:chgData name="Yuanyue Li" userId="62878614061aa2c9" providerId="LiveId" clId="{07866A88-1955-45B1-832E-7033D90E0484}" dt="2023-08-25T20:08:39.181" v="2208" actId="478"/>
          <ac:spMkLst>
            <pc:docMk/>
            <pc:sldMk cId="357403439" sldId="392"/>
            <ac:spMk id="8" creationId="{4A4A95A1-A359-B5D4-49EF-745FAB581D4F}"/>
          </ac:spMkLst>
        </pc:spChg>
        <pc:spChg chg="add mod">
          <ac:chgData name="Yuanyue Li" userId="62878614061aa2c9" providerId="LiveId" clId="{07866A88-1955-45B1-832E-7033D90E0484}" dt="2023-08-27T20:21:54.158" v="6329" actId="165"/>
          <ac:spMkLst>
            <pc:docMk/>
            <pc:sldMk cId="357403439" sldId="392"/>
            <ac:spMk id="9" creationId="{B6DF8F61-7754-64F1-D39F-74A31A2681B9}"/>
          </ac:spMkLst>
        </pc:spChg>
        <pc:spChg chg="mod">
          <ac:chgData name="Yuanyue Li" userId="62878614061aa2c9" providerId="LiveId" clId="{07866A88-1955-45B1-832E-7033D90E0484}" dt="2023-08-27T20:21:54.158" v="6329" actId="165"/>
          <ac:spMkLst>
            <pc:docMk/>
            <pc:sldMk cId="357403439" sldId="392"/>
            <ac:spMk id="11" creationId="{DDB2A641-9C1C-E2F4-A161-90DD7DB310CD}"/>
          </ac:spMkLst>
        </pc:spChg>
        <pc:spChg chg="mod">
          <ac:chgData name="Yuanyue Li" userId="62878614061aa2c9" providerId="LiveId" clId="{07866A88-1955-45B1-832E-7033D90E0484}" dt="2023-08-27T20:21:54.158" v="6329" actId="165"/>
          <ac:spMkLst>
            <pc:docMk/>
            <pc:sldMk cId="357403439" sldId="392"/>
            <ac:spMk id="12" creationId="{ECB98D89-FEF7-D479-5BF8-86DA84A46B73}"/>
          </ac:spMkLst>
        </pc:spChg>
        <pc:spChg chg="mod">
          <ac:chgData name="Yuanyue Li" userId="62878614061aa2c9" providerId="LiveId" clId="{07866A88-1955-45B1-832E-7033D90E0484}" dt="2023-08-27T20:21:54.158" v="6329" actId="165"/>
          <ac:spMkLst>
            <pc:docMk/>
            <pc:sldMk cId="357403439" sldId="392"/>
            <ac:spMk id="13" creationId="{C43F9E92-5958-A858-8778-B4BAC585C38A}"/>
          </ac:spMkLst>
        </pc:spChg>
        <pc:spChg chg="mod topLvl">
          <ac:chgData name="Yuanyue Li" userId="62878614061aa2c9" providerId="LiveId" clId="{07866A88-1955-45B1-832E-7033D90E0484}" dt="2023-08-28T06:29:11.255" v="8620" actId="164"/>
          <ac:spMkLst>
            <pc:docMk/>
            <pc:sldMk cId="357403439" sldId="392"/>
            <ac:spMk id="16" creationId="{EDFBF97A-68F9-09C1-F139-7663A37AC43A}"/>
          </ac:spMkLst>
        </pc:spChg>
        <pc:spChg chg="mod ord topLvl">
          <ac:chgData name="Yuanyue Li" userId="62878614061aa2c9" providerId="LiveId" clId="{07866A88-1955-45B1-832E-7033D90E0484}" dt="2023-08-27T20:21:54.158" v="6329" actId="165"/>
          <ac:spMkLst>
            <pc:docMk/>
            <pc:sldMk cId="357403439" sldId="392"/>
            <ac:spMk id="17" creationId="{732B1E7A-0CDF-3936-263F-832C6C71807D}"/>
          </ac:spMkLst>
        </pc:spChg>
        <pc:spChg chg="del mod topLvl">
          <ac:chgData name="Yuanyue Li" userId="62878614061aa2c9" providerId="LiveId" clId="{07866A88-1955-45B1-832E-7033D90E0484}" dt="2023-08-25T23:34:48.202" v="2273" actId="478"/>
          <ac:spMkLst>
            <pc:docMk/>
            <pc:sldMk cId="357403439" sldId="392"/>
            <ac:spMk id="18" creationId="{7EC96AAC-FEBD-922C-85AB-D62B99D8D56B}"/>
          </ac:spMkLst>
        </pc:spChg>
        <pc:spChg chg="mod topLvl">
          <ac:chgData name="Yuanyue Li" userId="62878614061aa2c9" providerId="LiveId" clId="{07866A88-1955-45B1-832E-7033D90E0484}" dt="2023-08-28T06:29:11.255" v="8620" actId="164"/>
          <ac:spMkLst>
            <pc:docMk/>
            <pc:sldMk cId="357403439" sldId="392"/>
            <ac:spMk id="20" creationId="{D79CDFA7-3263-F376-A9F3-7587EEA4D8E6}"/>
          </ac:spMkLst>
        </pc:spChg>
        <pc:spChg chg="del mod topLvl">
          <ac:chgData name="Yuanyue Li" userId="62878614061aa2c9" providerId="LiveId" clId="{07866A88-1955-45B1-832E-7033D90E0484}" dt="2023-08-25T23:34:48.202" v="2273" actId="478"/>
          <ac:spMkLst>
            <pc:docMk/>
            <pc:sldMk cId="357403439" sldId="392"/>
            <ac:spMk id="22" creationId="{94124418-279E-0F92-F09D-233D27C2FDB9}"/>
          </ac:spMkLst>
        </pc:spChg>
        <pc:spChg chg="del mod topLvl">
          <ac:chgData name="Yuanyue Li" userId="62878614061aa2c9" providerId="LiveId" clId="{07866A88-1955-45B1-832E-7033D90E0484}" dt="2023-08-25T23:34:48.202" v="2273" actId="478"/>
          <ac:spMkLst>
            <pc:docMk/>
            <pc:sldMk cId="357403439" sldId="392"/>
            <ac:spMk id="24" creationId="{3918F0AB-6FAC-2975-3F27-85CF8434B9EE}"/>
          </ac:spMkLst>
        </pc:spChg>
        <pc:spChg chg="del mod topLvl">
          <ac:chgData name="Yuanyue Li" userId="62878614061aa2c9" providerId="LiveId" clId="{07866A88-1955-45B1-832E-7033D90E0484}" dt="2023-08-25T23:34:48.202" v="2273" actId="478"/>
          <ac:spMkLst>
            <pc:docMk/>
            <pc:sldMk cId="357403439" sldId="392"/>
            <ac:spMk id="25" creationId="{24123E69-141E-0060-F635-7F526A935DB6}"/>
          </ac:spMkLst>
        </pc:spChg>
        <pc:spChg chg="del mod topLvl">
          <ac:chgData name="Yuanyue Li" userId="62878614061aa2c9" providerId="LiveId" clId="{07866A88-1955-45B1-832E-7033D90E0484}" dt="2023-08-25T23:34:48.202" v="2273" actId="478"/>
          <ac:spMkLst>
            <pc:docMk/>
            <pc:sldMk cId="357403439" sldId="392"/>
            <ac:spMk id="26" creationId="{FC863645-D140-82C8-9CD6-121C402461B7}"/>
          </ac:spMkLst>
        </pc:spChg>
        <pc:spChg chg="del mod topLvl">
          <ac:chgData name="Yuanyue Li" userId="62878614061aa2c9" providerId="LiveId" clId="{07866A88-1955-45B1-832E-7033D90E0484}" dt="2023-08-25T23:34:48.202" v="2273" actId="478"/>
          <ac:spMkLst>
            <pc:docMk/>
            <pc:sldMk cId="357403439" sldId="392"/>
            <ac:spMk id="27" creationId="{F1BB1726-7FF9-DC33-3280-DD70C9EAF7FB}"/>
          </ac:spMkLst>
        </pc:spChg>
        <pc:spChg chg="mod">
          <ac:chgData name="Yuanyue Li" userId="62878614061aa2c9" providerId="LiveId" clId="{07866A88-1955-45B1-832E-7033D90E0484}" dt="2023-08-25T23:32:58.808" v="2242"/>
          <ac:spMkLst>
            <pc:docMk/>
            <pc:sldMk cId="357403439" sldId="392"/>
            <ac:spMk id="31" creationId="{A4131E99-6026-42F2-AF07-9437385B1708}"/>
          </ac:spMkLst>
        </pc:spChg>
        <pc:spChg chg="mod">
          <ac:chgData name="Yuanyue Li" userId="62878614061aa2c9" providerId="LiveId" clId="{07866A88-1955-45B1-832E-7033D90E0484}" dt="2023-08-25T23:32:58.808" v="2242"/>
          <ac:spMkLst>
            <pc:docMk/>
            <pc:sldMk cId="357403439" sldId="392"/>
            <ac:spMk id="32" creationId="{7785A2C3-8558-B5B8-9E22-6B693E0A42A5}"/>
          </ac:spMkLst>
        </pc:spChg>
        <pc:spChg chg="del mod topLvl">
          <ac:chgData name="Yuanyue Li" userId="62878614061aa2c9" providerId="LiveId" clId="{07866A88-1955-45B1-832E-7033D90E0484}" dt="2023-08-27T20:21:57.238" v="6330" actId="478"/>
          <ac:spMkLst>
            <pc:docMk/>
            <pc:sldMk cId="357403439" sldId="392"/>
            <ac:spMk id="37" creationId="{DEA009F4-E66A-3961-0F8E-575895AF299F}"/>
          </ac:spMkLst>
        </pc:spChg>
        <pc:spChg chg="del mod topLvl">
          <ac:chgData name="Yuanyue Li" userId="62878614061aa2c9" providerId="LiveId" clId="{07866A88-1955-45B1-832E-7033D90E0484}" dt="2023-08-27T20:21:57.238" v="6330" actId="478"/>
          <ac:spMkLst>
            <pc:docMk/>
            <pc:sldMk cId="357403439" sldId="392"/>
            <ac:spMk id="38" creationId="{1F2D0DCA-F18D-16DA-685F-9179EF37244F}"/>
          </ac:spMkLst>
        </pc:spChg>
        <pc:spChg chg="mod">
          <ac:chgData name="Yuanyue Li" userId="62878614061aa2c9" providerId="LiveId" clId="{07866A88-1955-45B1-832E-7033D90E0484}" dt="2023-08-25T23:32:58.808" v="2242"/>
          <ac:spMkLst>
            <pc:docMk/>
            <pc:sldMk cId="357403439" sldId="392"/>
            <ac:spMk id="40" creationId="{1660F3D5-A2FB-C691-CF97-0C49224CA4E3}"/>
          </ac:spMkLst>
        </pc:spChg>
        <pc:spChg chg="mod">
          <ac:chgData name="Yuanyue Li" userId="62878614061aa2c9" providerId="LiveId" clId="{07866A88-1955-45B1-832E-7033D90E0484}" dt="2023-08-25T23:32:58.808" v="2242"/>
          <ac:spMkLst>
            <pc:docMk/>
            <pc:sldMk cId="357403439" sldId="392"/>
            <ac:spMk id="41" creationId="{C47149D6-CBC2-ED04-C255-1DE023DE8549}"/>
          </ac:spMkLst>
        </pc:spChg>
        <pc:spChg chg="mod">
          <ac:chgData name="Yuanyue Li" userId="62878614061aa2c9" providerId="LiveId" clId="{07866A88-1955-45B1-832E-7033D90E0484}" dt="2023-08-25T23:32:58.808" v="2242"/>
          <ac:spMkLst>
            <pc:docMk/>
            <pc:sldMk cId="357403439" sldId="392"/>
            <ac:spMk id="42" creationId="{014CFAE3-ECF1-44FB-BE20-50B71B634480}"/>
          </ac:spMkLst>
        </pc:spChg>
        <pc:spChg chg="mod">
          <ac:chgData name="Yuanyue Li" userId="62878614061aa2c9" providerId="LiveId" clId="{07866A88-1955-45B1-832E-7033D90E0484}" dt="2023-08-25T23:32:58.808" v="2242"/>
          <ac:spMkLst>
            <pc:docMk/>
            <pc:sldMk cId="357403439" sldId="392"/>
            <ac:spMk id="43" creationId="{482EFB0F-97AF-7C13-B7F8-563644ECE9B8}"/>
          </ac:spMkLst>
        </pc:spChg>
        <pc:spChg chg="add mod topLvl">
          <ac:chgData name="Yuanyue Li" userId="62878614061aa2c9" providerId="LiveId" clId="{07866A88-1955-45B1-832E-7033D90E0484}" dt="2023-08-25T23:34:51.289" v="2274" actId="164"/>
          <ac:spMkLst>
            <pc:docMk/>
            <pc:sldMk cId="357403439" sldId="392"/>
            <ac:spMk id="46" creationId="{D03F877F-9D5B-665C-70A3-7B678ADD3CD1}"/>
          </ac:spMkLst>
        </pc:spChg>
        <pc:spChg chg="add mod topLvl">
          <ac:chgData name="Yuanyue Li" userId="62878614061aa2c9" providerId="LiveId" clId="{07866A88-1955-45B1-832E-7033D90E0484}" dt="2023-08-25T23:34:51.289" v="2274" actId="164"/>
          <ac:spMkLst>
            <pc:docMk/>
            <pc:sldMk cId="357403439" sldId="392"/>
            <ac:spMk id="48" creationId="{30438D11-F99F-88D8-EBD4-C4FA3EFCF8C6}"/>
          </ac:spMkLst>
        </pc:spChg>
        <pc:spChg chg="add mod topLvl">
          <ac:chgData name="Yuanyue Li" userId="62878614061aa2c9" providerId="LiveId" clId="{07866A88-1955-45B1-832E-7033D90E0484}" dt="2023-08-25T23:34:51.289" v="2274" actId="164"/>
          <ac:spMkLst>
            <pc:docMk/>
            <pc:sldMk cId="357403439" sldId="392"/>
            <ac:spMk id="49" creationId="{AE38DEFD-2C96-4310-AF93-16AFACCCE59B}"/>
          </ac:spMkLst>
        </pc:spChg>
        <pc:spChg chg="mod topLvl">
          <ac:chgData name="Yuanyue Li" userId="62878614061aa2c9" providerId="LiveId" clId="{07866A88-1955-45B1-832E-7033D90E0484}" dt="2023-08-25T23:34:51.289" v="2274" actId="164"/>
          <ac:spMkLst>
            <pc:docMk/>
            <pc:sldMk cId="357403439" sldId="392"/>
            <ac:spMk id="51" creationId="{F1853E73-02BE-C74D-1EE5-887A3372AE88}"/>
          </ac:spMkLst>
        </pc:spChg>
        <pc:spChg chg="add del mod topLvl">
          <ac:chgData name="Yuanyue Li" userId="62878614061aa2c9" providerId="LiveId" clId="{07866A88-1955-45B1-832E-7033D90E0484}" dt="2023-08-25T23:33:49.423" v="2257" actId="478"/>
          <ac:spMkLst>
            <pc:docMk/>
            <pc:sldMk cId="357403439" sldId="392"/>
            <ac:spMk id="52" creationId="{2B321B77-6719-0EFB-6589-7ADD06B42CDB}"/>
          </ac:spMkLst>
        </pc:spChg>
        <pc:spChg chg="add del mod topLvl">
          <ac:chgData name="Yuanyue Li" userId="62878614061aa2c9" providerId="LiveId" clId="{07866A88-1955-45B1-832E-7033D90E0484}" dt="2023-08-25T23:33:50.424" v="2258" actId="478"/>
          <ac:spMkLst>
            <pc:docMk/>
            <pc:sldMk cId="357403439" sldId="392"/>
            <ac:spMk id="53" creationId="{2B1F12BA-6EE3-4B1A-F6E9-561E5B4E6776}"/>
          </ac:spMkLst>
        </pc:spChg>
        <pc:spChg chg="add mod">
          <ac:chgData name="Yuanyue Li" userId="62878614061aa2c9" providerId="LiveId" clId="{07866A88-1955-45B1-832E-7033D90E0484}" dt="2023-08-25T23:34:30.984" v="2271" actId="164"/>
          <ac:spMkLst>
            <pc:docMk/>
            <pc:sldMk cId="357403439" sldId="392"/>
            <ac:spMk id="59" creationId="{5DFBFE2F-E9F1-FCCC-91D8-C740D8BA086E}"/>
          </ac:spMkLst>
        </pc:spChg>
        <pc:spChg chg="add mod">
          <ac:chgData name="Yuanyue Li" userId="62878614061aa2c9" providerId="LiveId" clId="{07866A88-1955-45B1-832E-7033D90E0484}" dt="2023-08-25T23:34:30.984" v="2271" actId="164"/>
          <ac:spMkLst>
            <pc:docMk/>
            <pc:sldMk cId="357403439" sldId="392"/>
            <ac:spMk id="60" creationId="{D44DA48D-BD13-CE45-7354-EFB42124207A}"/>
          </ac:spMkLst>
        </pc:spChg>
        <pc:spChg chg="del mod">
          <ac:chgData name="Yuanyue Li" userId="62878614061aa2c9" providerId="LiveId" clId="{07866A88-1955-45B1-832E-7033D90E0484}" dt="2023-08-25T23:35:08.241" v="2278" actId="478"/>
          <ac:spMkLst>
            <pc:docMk/>
            <pc:sldMk cId="357403439" sldId="392"/>
            <ac:spMk id="65" creationId="{C4959982-A3F2-BB0B-F4A7-3EF348A08AA1}"/>
          </ac:spMkLst>
        </pc:spChg>
        <pc:spChg chg="mod topLvl">
          <ac:chgData name="Yuanyue Li" userId="62878614061aa2c9" providerId="LiveId" clId="{07866A88-1955-45B1-832E-7033D90E0484}" dt="2023-08-27T20:21:54.158" v="6329" actId="165"/>
          <ac:spMkLst>
            <pc:docMk/>
            <pc:sldMk cId="357403439" sldId="392"/>
            <ac:spMk id="66" creationId="{55E27BAC-E927-80BA-103E-77A5C80692F7}"/>
          </ac:spMkLst>
        </pc:spChg>
        <pc:spChg chg="mod topLvl">
          <ac:chgData name="Yuanyue Li" userId="62878614061aa2c9" providerId="LiveId" clId="{07866A88-1955-45B1-832E-7033D90E0484}" dt="2023-08-27T20:21:54.158" v="6329" actId="165"/>
          <ac:spMkLst>
            <pc:docMk/>
            <pc:sldMk cId="357403439" sldId="392"/>
            <ac:spMk id="67" creationId="{F5A8111F-F617-7107-AA32-74FB80C388DF}"/>
          </ac:spMkLst>
        </pc:spChg>
        <pc:spChg chg="mod topLvl">
          <ac:chgData name="Yuanyue Li" userId="62878614061aa2c9" providerId="LiveId" clId="{07866A88-1955-45B1-832E-7033D90E0484}" dt="2023-08-27T20:21:54.158" v="6329" actId="165"/>
          <ac:spMkLst>
            <pc:docMk/>
            <pc:sldMk cId="357403439" sldId="392"/>
            <ac:spMk id="68" creationId="{9D7308D6-0E68-665A-C97B-883407465C99}"/>
          </ac:spMkLst>
        </pc:spChg>
        <pc:spChg chg="mod topLvl">
          <ac:chgData name="Yuanyue Li" userId="62878614061aa2c9" providerId="LiveId" clId="{07866A88-1955-45B1-832E-7033D90E0484}" dt="2023-08-27T20:21:54.158" v="6329" actId="165"/>
          <ac:spMkLst>
            <pc:docMk/>
            <pc:sldMk cId="357403439" sldId="392"/>
            <ac:spMk id="69" creationId="{B63D285F-604A-2F30-9C1F-FCF58A7220D0}"/>
          </ac:spMkLst>
        </pc:spChg>
        <pc:spChg chg="mod topLvl">
          <ac:chgData name="Yuanyue Li" userId="62878614061aa2c9" providerId="LiveId" clId="{07866A88-1955-45B1-832E-7033D90E0484}" dt="2023-08-27T20:21:54.158" v="6329" actId="165"/>
          <ac:spMkLst>
            <pc:docMk/>
            <pc:sldMk cId="357403439" sldId="392"/>
            <ac:spMk id="70" creationId="{B0C0D3BE-A943-0B2A-17BA-54B695E54479}"/>
          </ac:spMkLst>
        </pc:spChg>
        <pc:spChg chg="mod">
          <ac:chgData name="Yuanyue Li" userId="62878614061aa2c9" providerId="LiveId" clId="{07866A88-1955-45B1-832E-7033D90E0484}" dt="2023-08-27T20:21:54.158" v="6329" actId="165"/>
          <ac:spMkLst>
            <pc:docMk/>
            <pc:sldMk cId="357403439" sldId="392"/>
            <ac:spMk id="72" creationId="{B978D9E3-48A7-2979-760E-A85C1EDD5C2A}"/>
          </ac:spMkLst>
        </pc:spChg>
        <pc:spChg chg="mod">
          <ac:chgData name="Yuanyue Li" userId="62878614061aa2c9" providerId="LiveId" clId="{07866A88-1955-45B1-832E-7033D90E0484}" dt="2023-08-27T20:21:54.158" v="6329" actId="165"/>
          <ac:spMkLst>
            <pc:docMk/>
            <pc:sldMk cId="357403439" sldId="392"/>
            <ac:spMk id="73" creationId="{082EA436-214E-A0A0-0229-98137182B2A6}"/>
          </ac:spMkLst>
        </pc:spChg>
        <pc:spChg chg="mod">
          <ac:chgData name="Yuanyue Li" userId="62878614061aa2c9" providerId="LiveId" clId="{07866A88-1955-45B1-832E-7033D90E0484}" dt="2023-08-25T23:35:54.615" v="2288"/>
          <ac:spMkLst>
            <pc:docMk/>
            <pc:sldMk cId="357403439" sldId="392"/>
            <ac:spMk id="79" creationId="{687D50C0-63AF-42A3-82A9-EE98BC0EBEAC}"/>
          </ac:spMkLst>
        </pc:spChg>
        <pc:spChg chg="mod">
          <ac:chgData name="Yuanyue Li" userId="62878614061aa2c9" providerId="LiveId" clId="{07866A88-1955-45B1-832E-7033D90E0484}" dt="2023-08-25T23:35:54.615" v="2288"/>
          <ac:spMkLst>
            <pc:docMk/>
            <pc:sldMk cId="357403439" sldId="392"/>
            <ac:spMk id="80" creationId="{9E81144D-FECE-2DB3-4E47-EF2E6E6A54BA}"/>
          </ac:spMkLst>
        </pc:spChg>
        <pc:spChg chg="mod">
          <ac:chgData name="Yuanyue Li" userId="62878614061aa2c9" providerId="LiveId" clId="{07866A88-1955-45B1-832E-7033D90E0484}" dt="2023-08-25T23:35:54.615" v="2288"/>
          <ac:spMkLst>
            <pc:docMk/>
            <pc:sldMk cId="357403439" sldId="392"/>
            <ac:spMk id="81" creationId="{F2399CD0-29DE-C3A3-BA17-42E21F9E0987}"/>
          </ac:spMkLst>
        </pc:spChg>
        <pc:spChg chg="mod">
          <ac:chgData name="Yuanyue Li" userId="62878614061aa2c9" providerId="LiveId" clId="{07866A88-1955-45B1-832E-7033D90E0484}" dt="2023-08-25T23:35:54.615" v="2288"/>
          <ac:spMkLst>
            <pc:docMk/>
            <pc:sldMk cId="357403439" sldId="392"/>
            <ac:spMk id="82" creationId="{5CBA3A26-EF49-F492-D51B-3D617FF7EE12}"/>
          </ac:spMkLst>
        </pc:spChg>
        <pc:spChg chg="mod">
          <ac:chgData name="Yuanyue Li" userId="62878614061aa2c9" providerId="LiveId" clId="{07866A88-1955-45B1-832E-7033D90E0484}" dt="2023-08-25T23:35:54.615" v="2288"/>
          <ac:spMkLst>
            <pc:docMk/>
            <pc:sldMk cId="357403439" sldId="392"/>
            <ac:spMk id="84" creationId="{EE4CFB9C-6D7F-F30A-F715-E72BAC59957F}"/>
          </ac:spMkLst>
        </pc:spChg>
        <pc:spChg chg="mod">
          <ac:chgData name="Yuanyue Li" userId="62878614061aa2c9" providerId="LiveId" clId="{07866A88-1955-45B1-832E-7033D90E0484}" dt="2023-08-25T23:35:54.615" v="2288"/>
          <ac:spMkLst>
            <pc:docMk/>
            <pc:sldMk cId="357403439" sldId="392"/>
            <ac:spMk id="85" creationId="{911FAA40-BF60-43EA-F2CE-2246896F1E08}"/>
          </ac:spMkLst>
        </pc:spChg>
        <pc:spChg chg="mod topLvl">
          <ac:chgData name="Yuanyue Li" userId="62878614061aa2c9" providerId="LiveId" clId="{07866A88-1955-45B1-832E-7033D90E0484}" dt="2023-08-28T06:29:11.255" v="8620" actId="164"/>
          <ac:spMkLst>
            <pc:docMk/>
            <pc:sldMk cId="357403439" sldId="392"/>
            <ac:spMk id="86" creationId="{58B9C675-CB92-8BF9-5D78-270615A3E66B}"/>
          </ac:spMkLst>
        </pc:spChg>
        <pc:spChg chg="mod topLvl">
          <ac:chgData name="Yuanyue Li" userId="62878614061aa2c9" providerId="LiveId" clId="{07866A88-1955-45B1-832E-7033D90E0484}" dt="2023-08-28T06:29:11.255" v="8620" actId="164"/>
          <ac:spMkLst>
            <pc:docMk/>
            <pc:sldMk cId="357403439" sldId="392"/>
            <ac:spMk id="87" creationId="{974395E7-F675-0BBC-D50E-039BB23C2048}"/>
          </ac:spMkLst>
        </pc:spChg>
        <pc:spChg chg="mod topLvl">
          <ac:chgData name="Yuanyue Li" userId="62878614061aa2c9" providerId="LiveId" clId="{07866A88-1955-45B1-832E-7033D90E0484}" dt="2023-08-28T06:29:11.255" v="8620" actId="164"/>
          <ac:spMkLst>
            <pc:docMk/>
            <pc:sldMk cId="357403439" sldId="392"/>
            <ac:spMk id="89" creationId="{3FCAA555-2B12-93D7-250D-D84691255800}"/>
          </ac:spMkLst>
        </pc:spChg>
        <pc:spChg chg="mod">
          <ac:chgData name="Yuanyue Li" userId="62878614061aa2c9" providerId="LiveId" clId="{07866A88-1955-45B1-832E-7033D90E0484}" dt="2023-08-25T23:36:13.534" v="2290"/>
          <ac:spMkLst>
            <pc:docMk/>
            <pc:sldMk cId="357403439" sldId="392"/>
            <ac:spMk id="93" creationId="{9C779317-934F-2CA9-3DA6-168144AF43AE}"/>
          </ac:spMkLst>
        </pc:spChg>
        <pc:spChg chg="mod topLvl">
          <ac:chgData name="Yuanyue Li" userId="62878614061aa2c9" providerId="LiveId" clId="{07866A88-1955-45B1-832E-7033D90E0484}" dt="2023-08-28T06:29:11.255" v="8620" actId="164"/>
          <ac:spMkLst>
            <pc:docMk/>
            <pc:sldMk cId="357403439" sldId="392"/>
            <ac:spMk id="94" creationId="{4F95FE41-AA28-6832-3BF9-A89D0003DC03}"/>
          </ac:spMkLst>
        </pc:spChg>
        <pc:spChg chg="del mod">
          <ac:chgData name="Yuanyue Li" userId="62878614061aa2c9" providerId="LiveId" clId="{07866A88-1955-45B1-832E-7033D90E0484}" dt="2023-08-25T23:36:23.379" v="2294" actId="478"/>
          <ac:spMkLst>
            <pc:docMk/>
            <pc:sldMk cId="357403439" sldId="392"/>
            <ac:spMk id="95" creationId="{86587577-7316-B84D-309D-93269A29493B}"/>
          </ac:spMkLst>
        </pc:spChg>
        <pc:spChg chg="mod">
          <ac:chgData name="Yuanyue Li" userId="62878614061aa2c9" providerId="LiveId" clId="{07866A88-1955-45B1-832E-7033D90E0484}" dt="2023-08-25T23:36:13.534" v="2290"/>
          <ac:spMkLst>
            <pc:docMk/>
            <pc:sldMk cId="357403439" sldId="392"/>
            <ac:spMk id="96" creationId="{71218BB7-C01B-A297-E4E7-03A52FBDEA50}"/>
          </ac:spMkLst>
        </pc:spChg>
        <pc:spChg chg="mod">
          <ac:chgData name="Yuanyue Li" userId="62878614061aa2c9" providerId="LiveId" clId="{07866A88-1955-45B1-832E-7033D90E0484}" dt="2023-08-25T23:36:13.534" v="2290"/>
          <ac:spMkLst>
            <pc:docMk/>
            <pc:sldMk cId="357403439" sldId="392"/>
            <ac:spMk id="97" creationId="{AD0D5A7C-5A0C-073D-6C5C-5188645A4FF3}"/>
          </ac:spMkLst>
        </pc:spChg>
        <pc:spChg chg="mod topLvl">
          <ac:chgData name="Yuanyue Li" userId="62878614061aa2c9" providerId="LiveId" clId="{07866A88-1955-45B1-832E-7033D90E0484}" dt="2023-08-25T23:32:48.314" v="2239" actId="164"/>
          <ac:spMkLst>
            <pc:docMk/>
            <pc:sldMk cId="357403439" sldId="392"/>
            <ac:spMk id="100" creationId="{68FA63C1-B417-4B10-F260-02005FEA5BDA}"/>
          </ac:spMkLst>
        </pc:spChg>
        <pc:spChg chg="mod topLvl">
          <ac:chgData name="Yuanyue Li" userId="62878614061aa2c9" providerId="LiveId" clId="{07866A88-1955-45B1-832E-7033D90E0484}" dt="2023-08-25T23:32:48.314" v="2239" actId="164"/>
          <ac:spMkLst>
            <pc:docMk/>
            <pc:sldMk cId="357403439" sldId="392"/>
            <ac:spMk id="101" creationId="{B85BFEE3-307D-7385-C814-3E5D32CB2879}"/>
          </ac:spMkLst>
        </pc:spChg>
        <pc:spChg chg="mod topLvl">
          <ac:chgData name="Yuanyue Li" userId="62878614061aa2c9" providerId="LiveId" clId="{07866A88-1955-45B1-832E-7033D90E0484}" dt="2023-08-25T23:32:48.314" v="2239" actId="164"/>
          <ac:spMkLst>
            <pc:docMk/>
            <pc:sldMk cId="357403439" sldId="392"/>
            <ac:spMk id="103" creationId="{A17B08EE-E557-76A2-A460-73EF1751AE45}"/>
          </ac:spMkLst>
        </pc:spChg>
        <pc:spChg chg="mod topLvl">
          <ac:chgData name="Yuanyue Li" userId="62878614061aa2c9" providerId="LiveId" clId="{07866A88-1955-45B1-832E-7033D90E0484}" dt="2023-08-25T23:32:48.314" v="2239" actId="164"/>
          <ac:spMkLst>
            <pc:docMk/>
            <pc:sldMk cId="357403439" sldId="392"/>
            <ac:spMk id="104" creationId="{11070567-D425-2062-20B4-95AFC20329B9}"/>
          </ac:spMkLst>
        </pc:spChg>
        <pc:spChg chg="mod topLvl">
          <ac:chgData name="Yuanyue Li" userId="62878614061aa2c9" providerId="LiveId" clId="{07866A88-1955-45B1-832E-7033D90E0484}" dt="2023-08-25T23:32:48.314" v="2239" actId="164"/>
          <ac:spMkLst>
            <pc:docMk/>
            <pc:sldMk cId="357403439" sldId="392"/>
            <ac:spMk id="105" creationId="{443EF76B-4A50-0748-8AE2-A818B78C2FD9}"/>
          </ac:spMkLst>
        </pc:spChg>
        <pc:spChg chg="mod topLvl">
          <ac:chgData name="Yuanyue Li" userId="62878614061aa2c9" providerId="LiveId" clId="{07866A88-1955-45B1-832E-7033D90E0484}" dt="2023-08-25T23:32:48.314" v="2239" actId="164"/>
          <ac:spMkLst>
            <pc:docMk/>
            <pc:sldMk cId="357403439" sldId="392"/>
            <ac:spMk id="106" creationId="{C8B0E2F1-7CE5-D62F-8DE7-971F19955F28}"/>
          </ac:spMkLst>
        </pc:spChg>
        <pc:spChg chg="mod">
          <ac:chgData name="Yuanyue Li" userId="62878614061aa2c9" providerId="LiveId" clId="{07866A88-1955-45B1-832E-7033D90E0484}" dt="2023-08-25T23:36:13.534" v="2290"/>
          <ac:spMkLst>
            <pc:docMk/>
            <pc:sldMk cId="357403439" sldId="392"/>
            <ac:spMk id="108" creationId="{C6635CA2-FC31-5F46-8EF2-332F09634D73}"/>
          </ac:spMkLst>
        </pc:spChg>
        <pc:spChg chg="mod">
          <ac:chgData name="Yuanyue Li" userId="62878614061aa2c9" providerId="LiveId" clId="{07866A88-1955-45B1-832E-7033D90E0484}" dt="2023-08-25T23:36:13.534" v="2290"/>
          <ac:spMkLst>
            <pc:docMk/>
            <pc:sldMk cId="357403439" sldId="392"/>
            <ac:spMk id="109" creationId="{8544FDF4-97A5-955C-8D1A-0CE2AE732C3B}"/>
          </ac:spMkLst>
        </pc:spChg>
        <pc:spChg chg="del mod topLvl">
          <ac:chgData name="Yuanyue Li" userId="62878614061aa2c9" providerId="LiveId" clId="{07866A88-1955-45B1-832E-7033D90E0484}" dt="2023-08-25T23:38:01.607" v="2301" actId="478"/>
          <ac:spMkLst>
            <pc:docMk/>
            <pc:sldMk cId="357403439" sldId="392"/>
            <ac:spMk id="111" creationId="{AA9B9FCA-C1AD-7360-16D7-F26BDBB4687B}"/>
          </ac:spMkLst>
        </pc:spChg>
        <pc:spChg chg="del mod topLvl">
          <ac:chgData name="Yuanyue Li" userId="62878614061aa2c9" providerId="LiveId" clId="{07866A88-1955-45B1-832E-7033D90E0484}" dt="2023-08-25T23:38:01.607" v="2301" actId="478"/>
          <ac:spMkLst>
            <pc:docMk/>
            <pc:sldMk cId="357403439" sldId="392"/>
            <ac:spMk id="112" creationId="{E8E3A099-FBD4-A302-0B34-578564DF5CD2}"/>
          </ac:spMkLst>
        </pc:spChg>
        <pc:spChg chg="del mod topLvl">
          <ac:chgData name="Yuanyue Li" userId="62878614061aa2c9" providerId="LiveId" clId="{07866A88-1955-45B1-832E-7033D90E0484}" dt="2023-08-25T23:38:01.607" v="2301" actId="478"/>
          <ac:spMkLst>
            <pc:docMk/>
            <pc:sldMk cId="357403439" sldId="392"/>
            <ac:spMk id="113" creationId="{2904E47E-A41D-868D-1A91-0AEECF65E03A}"/>
          </ac:spMkLst>
        </pc:spChg>
        <pc:spChg chg="del mod topLvl">
          <ac:chgData name="Yuanyue Li" userId="62878614061aa2c9" providerId="LiveId" clId="{07866A88-1955-45B1-832E-7033D90E0484}" dt="2023-08-25T23:36:39.404" v="2296" actId="478"/>
          <ac:spMkLst>
            <pc:docMk/>
            <pc:sldMk cId="357403439" sldId="392"/>
            <ac:spMk id="117" creationId="{4CF524AA-EE80-5AE5-B2AC-980F727AE73D}"/>
          </ac:spMkLst>
        </pc:spChg>
        <pc:spChg chg="del mod topLvl">
          <ac:chgData name="Yuanyue Li" userId="62878614061aa2c9" providerId="LiveId" clId="{07866A88-1955-45B1-832E-7033D90E0484}" dt="2023-08-25T23:36:39.404" v="2296" actId="478"/>
          <ac:spMkLst>
            <pc:docMk/>
            <pc:sldMk cId="357403439" sldId="392"/>
            <ac:spMk id="118" creationId="{F04D61A8-4A31-2006-41B5-9EEE7A3AFEF0}"/>
          </ac:spMkLst>
        </pc:spChg>
        <pc:spChg chg="del mod topLvl">
          <ac:chgData name="Yuanyue Li" userId="62878614061aa2c9" providerId="LiveId" clId="{07866A88-1955-45B1-832E-7033D90E0484}" dt="2023-08-25T23:36:39.404" v="2296" actId="478"/>
          <ac:spMkLst>
            <pc:docMk/>
            <pc:sldMk cId="357403439" sldId="392"/>
            <ac:spMk id="119" creationId="{3E08B527-B39E-627E-0DD0-DA656D4A0F04}"/>
          </ac:spMkLst>
        </pc:spChg>
        <pc:spChg chg="del mod topLvl">
          <ac:chgData name="Yuanyue Li" userId="62878614061aa2c9" providerId="LiveId" clId="{07866A88-1955-45B1-832E-7033D90E0484}" dt="2023-08-25T23:36:39.404" v="2296" actId="478"/>
          <ac:spMkLst>
            <pc:docMk/>
            <pc:sldMk cId="357403439" sldId="392"/>
            <ac:spMk id="120" creationId="{091C32AE-4388-47D1-2289-616ED7CED57E}"/>
          </ac:spMkLst>
        </pc:spChg>
        <pc:spChg chg="del mod">
          <ac:chgData name="Yuanyue Li" userId="62878614061aa2c9" providerId="LiveId" clId="{07866A88-1955-45B1-832E-7033D90E0484}" dt="2023-08-25T23:37:32.486" v="2299" actId="478"/>
          <ac:spMkLst>
            <pc:docMk/>
            <pc:sldMk cId="357403439" sldId="392"/>
            <ac:spMk id="121" creationId="{CCF66334-5D4E-8D89-AB58-922B8F41790E}"/>
          </ac:spMkLst>
        </pc:spChg>
        <pc:spChg chg="mod">
          <ac:chgData name="Yuanyue Li" userId="62878614061aa2c9" providerId="LiveId" clId="{07866A88-1955-45B1-832E-7033D90E0484}" dt="2023-08-27T20:21:54.158" v="6329" actId="165"/>
          <ac:spMkLst>
            <pc:docMk/>
            <pc:sldMk cId="357403439" sldId="392"/>
            <ac:spMk id="122" creationId="{6CA76AD1-BC8F-BA94-E164-745DFF3B672F}"/>
          </ac:spMkLst>
        </pc:spChg>
        <pc:spChg chg="mod">
          <ac:chgData name="Yuanyue Li" userId="62878614061aa2c9" providerId="LiveId" clId="{07866A88-1955-45B1-832E-7033D90E0484}" dt="2023-08-27T20:21:54.158" v="6329" actId="165"/>
          <ac:spMkLst>
            <pc:docMk/>
            <pc:sldMk cId="357403439" sldId="392"/>
            <ac:spMk id="124" creationId="{0C9FE200-47F4-7C7A-731D-C0E2D6B4BCFB}"/>
          </ac:spMkLst>
        </pc:spChg>
        <pc:spChg chg="del mod topLvl">
          <ac:chgData name="Yuanyue Li" userId="62878614061aa2c9" providerId="LiveId" clId="{07866A88-1955-45B1-832E-7033D90E0484}" dt="2023-08-25T23:35:48.131" v="2285" actId="478"/>
          <ac:spMkLst>
            <pc:docMk/>
            <pc:sldMk cId="357403439" sldId="392"/>
            <ac:spMk id="125" creationId="{FA8333C8-85BE-32DC-9A11-ECB0219D97ED}"/>
          </ac:spMkLst>
        </pc:spChg>
        <pc:spChg chg="del mod topLvl">
          <ac:chgData name="Yuanyue Li" userId="62878614061aa2c9" providerId="LiveId" clId="{07866A88-1955-45B1-832E-7033D90E0484}" dt="2023-08-25T23:35:48.131" v="2285" actId="478"/>
          <ac:spMkLst>
            <pc:docMk/>
            <pc:sldMk cId="357403439" sldId="392"/>
            <ac:spMk id="127" creationId="{4F7061E3-F7CB-3517-CAA8-333FC6B8BCFB}"/>
          </ac:spMkLst>
        </pc:spChg>
        <pc:spChg chg="del mod topLvl">
          <ac:chgData name="Yuanyue Li" userId="62878614061aa2c9" providerId="LiveId" clId="{07866A88-1955-45B1-832E-7033D90E0484}" dt="2023-08-25T23:35:48.131" v="2285" actId="478"/>
          <ac:spMkLst>
            <pc:docMk/>
            <pc:sldMk cId="357403439" sldId="392"/>
            <ac:spMk id="128" creationId="{B4191529-1A10-E045-7260-B09956BF1D91}"/>
          </ac:spMkLst>
        </pc:spChg>
        <pc:spChg chg="del mod topLvl">
          <ac:chgData name="Yuanyue Li" userId="62878614061aa2c9" providerId="LiveId" clId="{07866A88-1955-45B1-832E-7033D90E0484}" dt="2023-08-25T23:35:48.131" v="2285" actId="478"/>
          <ac:spMkLst>
            <pc:docMk/>
            <pc:sldMk cId="357403439" sldId="392"/>
            <ac:spMk id="129" creationId="{25A165DC-8AC5-0AAD-99B4-49D7C2E039D6}"/>
          </ac:spMkLst>
        </pc:spChg>
        <pc:spChg chg="del mod topLvl">
          <ac:chgData name="Yuanyue Li" userId="62878614061aa2c9" providerId="LiveId" clId="{07866A88-1955-45B1-832E-7033D90E0484}" dt="2023-08-25T23:35:48.131" v="2285" actId="478"/>
          <ac:spMkLst>
            <pc:docMk/>
            <pc:sldMk cId="357403439" sldId="392"/>
            <ac:spMk id="130" creationId="{EF225F86-0F76-84D9-F69E-7197699CA74C}"/>
          </ac:spMkLst>
        </pc:spChg>
        <pc:spChg chg="del mod topLvl">
          <ac:chgData name="Yuanyue Li" userId="62878614061aa2c9" providerId="LiveId" clId="{07866A88-1955-45B1-832E-7033D90E0484}" dt="2023-08-25T23:36:17.867" v="2292" actId="478"/>
          <ac:spMkLst>
            <pc:docMk/>
            <pc:sldMk cId="357403439" sldId="392"/>
            <ac:spMk id="134" creationId="{CE22DBC6-2FC1-2E9A-3ECB-375BB2CFD133}"/>
          </ac:spMkLst>
        </pc:spChg>
        <pc:spChg chg="del mod topLvl">
          <ac:chgData name="Yuanyue Li" userId="62878614061aa2c9" providerId="LiveId" clId="{07866A88-1955-45B1-832E-7033D90E0484}" dt="2023-08-25T23:36:17.867" v="2292" actId="478"/>
          <ac:spMkLst>
            <pc:docMk/>
            <pc:sldMk cId="357403439" sldId="392"/>
            <ac:spMk id="135" creationId="{847173E8-F044-BF9B-CE23-DBF297F8745E}"/>
          </ac:spMkLst>
        </pc:spChg>
        <pc:spChg chg="del mod topLvl">
          <ac:chgData name="Yuanyue Li" userId="62878614061aa2c9" providerId="LiveId" clId="{07866A88-1955-45B1-832E-7033D90E0484}" dt="2023-08-25T23:36:17.867" v="2292" actId="478"/>
          <ac:spMkLst>
            <pc:docMk/>
            <pc:sldMk cId="357403439" sldId="392"/>
            <ac:spMk id="136" creationId="{2A1C122F-CF89-DBE3-2543-799CBAD7CC54}"/>
          </ac:spMkLst>
        </pc:spChg>
        <pc:spChg chg="del mod topLvl">
          <ac:chgData name="Yuanyue Li" userId="62878614061aa2c9" providerId="LiveId" clId="{07866A88-1955-45B1-832E-7033D90E0484}" dt="2023-08-25T23:36:17.867" v="2292" actId="478"/>
          <ac:spMkLst>
            <pc:docMk/>
            <pc:sldMk cId="357403439" sldId="392"/>
            <ac:spMk id="137" creationId="{09B258FF-B9AE-81F8-4F7D-45295E96F7C9}"/>
          </ac:spMkLst>
        </pc:spChg>
        <pc:spChg chg="del mod topLvl">
          <ac:chgData name="Yuanyue Li" userId="62878614061aa2c9" providerId="LiveId" clId="{07866A88-1955-45B1-832E-7033D90E0484}" dt="2023-08-25T23:36:17.867" v="2292" actId="478"/>
          <ac:spMkLst>
            <pc:docMk/>
            <pc:sldMk cId="357403439" sldId="392"/>
            <ac:spMk id="138" creationId="{51EA5305-E18E-11BC-EA26-2675EBC4C94F}"/>
          </ac:spMkLst>
        </pc:spChg>
        <pc:spChg chg="mod">
          <ac:chgData name="Yuanyue Li" userId="62878614061aa2c9" providerId="LiveId" clId="{07866A88-1955-45B1-832E-7033D90E0484}" dt="2023-08-27T20:21:54.158" v="6329" actId="165"/>
          <ac:spMkLst>
            <pc:docMk/>
            <pc:sldMk cId="357403439" sldId="392"/>
            <ac:spMk id="139" creationId="{CEEE61EF-4EF2-FF80-0AE2-917CEDF59905}"/>
          </ac:spMkLst>
        </pc:spChg>
        <pc:spChg chg="mod">
          <ac:chgData name="Yuanyue Li" userId="62878614061aa2c9" providerId="LiveId" clId="{07866A88-1955-45B1-832E-7033D90E0484}" dt="2023-08-27T20:21:54.158" v="6329" actId="165"/>
          <ac:spMkLst>
            <pc:docMk/>
            <pc:sldMk cId="357403439" sldId="392"/>
            <ac:spMk id="140" creationId="{742C781E-5679-554F-8E23-4A2578BA93AF}"/>
          </ac:spMkLst>
        </pc:spChg>
        <pc:spChg chg="mod">
          <ac:chgData name="Yuanyue Li" userId="62878614061aa2c9" providerId="LiveId" clId="{07866A88-1955-45B1-832E-7033D90E0484}" dt="2023-08-27T20:21:54.158" v="6329" actId="165"/>
          <ac:spMkLst>
            <pc:docMk/>
            <pc:sldMk cId="357403439" sldId="392"/>
            <ac:spMk id="147" creationId="{1850D0D3-51BE-3A63-9F11-A3C50B36ECB7}"/>
          </ac:spMkLst>
        </pc:spChg>
        <pc:spChg chg="del mod">
          <ac:chgData name="Yuanyue Li" userId="62878614061aa2c9" providerId="LiveId" clId="{07866A88-1955-45B1-832E-7033D90E0484}" dt="2023-08-25T23:50:17.231" v="2385" actId="478"/>
          <ac:spMkLst>
            <pc:docMk/>
            <pc:sldMk cId="357403439" sldId="392"/>
            <ac:spMk id="148" creationId="{4C2BD2DA-88B3-AFA7-97EC-B25B8BD61769}"/>
          </ac:spMkLst>
        </pc:spChg>
        <pc:spChg chg="mod">
          <ac:chgData name="Yuanyue Li" userId="62878614061aa2c9" providerId="LiveId" clId="{07866A88-1955-45B1-832E-7033D90E0484}" dt="2023-08-27T20:21:54.158" v="6329" actId="165"/>
          <ac:spMkLst>
            <pc:docMk/>
            <pc:sldMk cId="357403439" sldId="392"/>
            <ac:spMk id="149" creationId="{9000F7B2-C18E-26F4-28FA-25E2119B4CC4}"/>
          </ac:spMkLst>
        </pc:spChg>
        <pc:spChg chg="mod">
          <ac:chgData name="Yuanyue Li" userId="62878614061aa2c9" providerId="LiveId" clId="{07866A88-1955-45B1-832E-7033D90E0484}" dt="2023-08-27T20:21:54.158" v="6329" actId="165"/>
          <ac:spMkLst>
            <pc:docMk/>
            <pc:sldMk cId="357403439" sldId="392"/>
            <ac:spMk id="151" creationId="{31FF0BC2-D208-C06D-749D-2EB49AE0723C}"/>
          </ac:spMkLst>
        </pc:spChg>
        <pc:spChg chg="mod">
          <ac:chgData name="Yuanyue Li" userId="62878614061aa2c9" providerId="LiveId" clId="{07866A88-1955-45B1-832E-7033D90E0484}" dt="2023-08-27T20:21:54.158" v="6329" actId="165"/>
          <ac:spMkLst>
            <pc:docMk/>
            <pc:sldMk cId="357403439" sldId="392"/>
            <ac:spMk id="152" creationId="{C389D277-BCDC-D3BD-972E-EA065808CA99}"/>
          </ac:spMkLst>
        </pc:spChg>
        <pc:spChg chg="mod">
          <ac:chgData name="Yuanyue Li" userId="62878614061aa2c9" providerId="LiveId" clId="{07866A88-1955-45B1-832E-7033D90E0484}" dt="2023-08-28T06:02:35.534" v="8260" actId="20577"/>
          <ac:spMkLst>
            <pc:docMk/>
            <pc:sldMk cId="357403439" sldId="392"/>
            <ac:spMk id="153" creationId="{C47EDF0D-632E-5BC6-C070-BD45E57E4304}"/>
          </ac:spMkLst>
        </pc:spChg>
        <pc:spChg chg="mod">
          <ac:chgData name="Yuanyue Li" userId="62878614061aa2c9" providerId="LiveId" clId="{07866A88-1955-45B1-832E-7033D90E0484}" dt="2023-08-26T00:03:53.056" v="2389"/>
          <ac:spMkLst>
            <pc:docMk/>
            <pc:sldMk cId="357403439" sldId="392"/>
            <ac:spMk id="159" creationId="{4AD4C7EC-D6C9-9C1A-ED11-AC0A7E66D1F9}"/>
          </ac:spMkLst>
        </pc:spChg>
        <pc:spChg chg="mod">
          <ac:chgData name="Yuanyue Li" userId="62878614061aa2c9" providerId="LiveId" clId="{07866A88-1955-45B1-832E-7033D90E0484}" dt="2023-08-26T00:03:53.056" v="2389"/>
          <ac:spMkLst>
            <pc:docMk/>
            <pc:sldMk cId="357403439" sldId="392"/>
            <ac:spMk id="160" creationId="{5C03BF76-9FCE-60AA-4E06-AA9D13E73469}"/>
          </ac:spMkLst>
        </pc:spChg>
        <pc:spChg chg="mod">
          <ac:chgData name="Yuanyue Li" userId="62878614061aa2c9" providerId="LiveId" clId="{07866A88-1955-45B1-832E-7033D90E0484}" dt="2023-08-26T00:03:53.056" v="2389"/>
          <ac:spMkLst>
            <pc:docMk/>
            <pc:sldMk cId="357403439" sldId="392"/>
            <ac:spMk id="163" creationId="{DC69C167-4117-2E3C-488F-6114E7272740}"/>
          </ac:spMkLst>
        </pc:spChg>
        <pc:spChg chg="mod">
          <ac:chgData name="Yuanyue Li" userId="62878614061aa2c9" providerId="LiveId" clId="{07866A88-1955-45B1-832E-7033D90E0484}" dt="2023-08-26T00:03:53.056" v="2389"/>
          <ac:spMkLst>
            <pc:docMk/>
            <pc:sldMk cId="357403439" sldId="392"/>
            <ac:spMk id="166" creationId="{C71360D0-C5AB-7E01-391A-4DC7731B14EB}"/>
          </ac:spMkLst>
        </pc:spChg>
        <pc:spChg chg="mod">
          <ac:chgData name="Yuanyue Li" userId="62878614061aa2c9" providerId="LiveId" clId="{07866A88-1955-45B1-832E-7033D90E0484}" dt="2023-08-26T00:03:53.056" v="2389"/>
          <ac:spMkLst>
            <pc:docMk/>
            <pc:sldMk cId="357403439" sldId="392"/>
            <ac:spMk id="168" creationId="{21332641-E184-9D7D-72E7-100FAEFD3B77}"/>
          </ac:spMkLst>
        </pc:spChg>
        <pc:spChg chg="mod">
          <ac:chgData name="Yuanyue Li" userId="62878614061aa2c9" providerId="LiveId" clId="{07866A88-1955-45B1-832E-7033D90E0484}" dt="2023-08-26T00:04:03.024" v="2394"/>
          <ac:spMkLst>
            <pc:docMk/>
            <pc:sldMk cId="357403439" sldId="392"/>
            <ac:spMk id="173" creationId="{C2BADA5F-4290-180F-FAE6-197598CC718B}"/>
          </ac:spMkLst>
        </pc:spChg>
        <pc:spChg chg="mod">
          <ac:chgData name="Yuanyue Li" userId="62878614061aa2c9" providerId="LiveId" clId="{07866A88-1955-45B1-832E-7033D90E0484}" dt="2023-08-26T00:04:03.024" v="2394"/>
          <ac:spMkLst>
            <pc:docMk/>
            <pc:sldMk cId="357403439" sldId="392"/>
            <ac:spMk id="174" creationId="{D28A5AAA-D29B-9FF4-1E98-1BBDDA5902F1}"/>
          </ac:spMkLst>
        </pc:spChg>
        <pc:spChg chg="mod">
          <ac:chgData name="Yuanyue Li" userId="62878614061aa2c9" providerId="LiveId" clId="{07866A88-1955-45B1-832E-7033D90E0484}" dt="2023-08-26T00:04:03.024" v="2394"/>
          <ac:spMkLst>
            <pc:docMk/>
            <pc:sldMk cId="357403439" sldId="392"/>
            <ac:spMk id="177" creationId="{1200F7AA-4FD9-7D03-924F-76C91F5BDF61}"/>
          </ac:spMkLst>
        </pc:spChg>
        <pc:spChg chg="mod">
          <ac:chgData name="Yuanyue Li" userId="62878614061aa2c9" providerId="LiveId" clId="{07866A88-1955-45B1-832E-7033D90E0484}" dt="2023-08-26T00:04:03.024" v="2394"/>
          <ac:spMkLst>
            <pc:docMk/>
            <pc:sldMk cId="357403439" sldId="392"/>
            <ac:spMk id="178" creationId="{367D6F53-841E-45A6-B3E8-925EB7078796}"/>
          </ac:spMkLst>
        </pc:spChg>
        <pc:spChg chg="mod">
          <ac:chgData name="Yuanyue Li" userId="62878614061aa2c9" providerId="LiveId" clId="{07866A88-1955-45B1-832E-7033D90E0484}" dt="2023-08-26T00:04:03.024" v="2394"/>
          <ac:spMkLst>
            <pc:docMk/>
            <pc:sldMk cId="357403439" sldId="392"/>
            <ac:spMk id="179" creationId="{3CCF464D-C730-8E3F-C9F5-1A94BE978C1C}"/>
          </ac:spMkLst>
        </pc:spChg>
        <pc:spChg chg="mod">
          <ac:chgData name="Yuanyue Li" userId="62878614061aa2c9" providerId="LiveId" clId="{07866A88-1955-45B1-832E-7033D90E0484}" dt="2023-08-27T20:21:54.158" v="6329" actId="165"/>
          <ac:spMkLst>
            <pc:docMk/>
            <pc:sldMk cId="357403439" sldId="392"/>
            <ac:spMk id="183" creationId="{D24B65E2-DEB3-EA3B-F200-C3547FF578BF}"/>
          </ac:spMkLst>
        </pc:spChg>
        <pc:spChg chg="mod">
          <ac:chgData name="Yuanyue Li" userId="62878614061aa2c9" providerId="LiveId" clId="{07866A88-1955-45B1-832E-7033D90E0484}" dt="2023-08-27T20:21:54.158" v="6329" actId="165"/>
          <ac:spMkLst>
            <pc:docMk/>
            <pc:sldMk cId="357403439" sldId="392"/>
            <ac:spMk id="184" creationId="{A3DC083C-E9E5-3DB0-DAC9-901656D6E7EE}"/>
          </ac:spMkLst>
        </pc:spChg>
        <pc:spChg chg="mod">
          <ac:chgData name="Yuanyue Li" userId="62878614061aa2c9" providerId="LiveId" clId="{07866A88-1955-45B1-832E-7033D90E0484}" dt="2023-08-27T20:21:54.158" v="6329" actId="165"/>
          <ac:spMkLst>
            <pc:docMk/>
            <pc:sldMk cId="357403439" sldId="392"/>
            <ac:spMk id="185" creationId="{8D2314EF-92A0-11AC-C197-B09F34F99B7A}"/>
          </ac:spMkLst>
        </pc:spChg>
        <pc:spChg chg="mod">
          <ac:chgData name="Yuanyue Li" userId="62878614061aa2c9" providerId="LiveId" clId="{07866A88-1955-45B1-832E-7033D90E0484}" dt="2023-08-27T20:21:54.158" v="6329" actId="165"/>
          <ac:spMkLst>
            <pc:docMk/>
            <pc:sldMk cId="357403439" sldId="392"/>
            <ac:spMk id="187" creationId="{5EA6E4B7-6A33-4A8E-9837-CFED67B233F2}"/>
          </ac:spMkLst>
        </pc:spChg>
        <pc:spChg chg="mod">
          <ac:chgData name="Yuanyue Li" userId="62878614061aa2c9" providerId="LiveId" clId="{07866A88-1955-45B1-832E-7033D90E0484}" dt="2023-08-27T20:21:54.158" v="6329" actId="165"/>
          <ac:spMkLst>
            <pc:docMk/>
            <pc:sldMk cId="357403439" sldId="392"/>
            <ac:spMk id="188" creationId="{4A95EB2E-0C3E-31FD-659B-B51C28651444}"/>
          </ac:spMkLst>
        </pc:spChg>
        <pc:spChg chg="mod">
          <ac:chgData name="Yuanyue Li" userId="62878614061aa2c9" providerId="LiveId" clId="{07866A88-1955-45B1-832E-7033D90E0484}" dt="2023-08-27T20:21:54.158" v="6329" actId="165"/>
          <ac:spMkLst>
            <pc:docMk/>
            <pc:sldMk cId="357403439" sldId="392"/>
            <ac:spMk id="208" creationId="{16FDC81B-0B7C-3A34-F8F8-7187BC93F898}"/>
          </ac:spMkLst>
        </pc:spChg>
        <pc:spChg chg="mod">
          <ac:chgData name="Yuanyue Li" userId="62878614061aa2c9" providerId="LiveId" clId="{07866A88-1955-45B1-832E-7033D90E0484}" dt="2023-08-27T20:21:54.158" v="6329" actId="165"/>
          <ac:spMkLst>
            <pc:docMk/>
            <pc:sldMk cId="357403439" sldId="392"/>
            <ac:spMk id="209" creationId="{8845CA92-4277-41D3-8C05-E2030AE28956}"/>
          </ac:spMkLst>
        </pc:spChg>
        <pc:spChg chg="mod">
          <ac:chgData name="Yuanyue Li" userId="62878614061aa2c9" providerId="LiveId" clId="{07866A88-1955-45B1-832E-7033D90E0484}" dt="2023-08-27T20:21:54.158" v="6329" actId="165"/>
          <ac:spMkLst>
            <pc:docMk/>
            <pc:sldMk cId="357403439" sldId="392"/>
            <ac:spMk id="211" creationId="{FEEA890E-8407-77C4-8923-EE8BC0BBFB46}"/>
          </ac:spMkLst>
        </pc:spChg>
        <pc:spChg chg="mod">
          <ac:chgData name="Yuanyue Li" userId="62878614061aa2c9" providerId="LiveId" clId="{07866A88-1955-45B1-832E-7033D90E0484}" dt="2023-08-27T20:21:54.158" v="6329" actId="165"/>
          <ac:spMkLst>
            <pc:docMk/>
            <pc:sldMk cId="357403439" sldId="392"/>
            <ac:spMk id="212" creationId="{3D53BD3C-0AC1-215C-4D06-B82F9910C243}"/>
          </ac:spMkLst>
        </pc:spChg>
        <pc:spChg chg="mod">
          <ac:chgData name="Yuanyue Li" userId="62878614061aa2c9" providerId="LiveId" clId="{07866A88-1955-45B1-832E-7033D90E0484}" dt="2023-08-27T20:21:54.158" v="6329" actId="165"/>
          <ac:spMkLst>
            <pc:docMk/>
            <pc:sldMk cId="357403439" sldId="392"/>
            <ac:spMk id="213" creationId="{286B94CC-268E-E40B-1708-8480DC396053}"/>
          </ac:spMkLst>
        </pc:spChg>
        <pc:spChg chg="mod">
          <ac:chgData name="Yuanyue Li" userId="62878614061aa2c9" providerId="LiveId" clId="{07866A88-1955-45B1-832E-7033D90E0484}" dt="2023-08-27T20:21:54.158" v="6329" actId="165"/>
          <ac:spMkLst>
            <pc:docMk/>
            <pc:sldMk cId="357403439" sldId="392"/>
            <ac:spMk id="214" creationId="{FBC43FD1-C72A-45A6-AC0B-354AC6A85D1E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20" creationId="{BF85718E-D9D5-F811-8904-E2C0AAC3DA9B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21" creationId="{F1696620-842A-0CBB-E0BA-B8EB1A139ADC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27" creationId="{310D3F1D-06F3-5CAA-D5F6-57D4E02D7C1F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28" creationId="{9AC45C50-699E-C916-57B7-075341ED1CB1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29" creationId="{28FCFEC3-C4D2-476D-01AD-04770EC10FE0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31" creationId="{2F2CB5E9-70CB-62AF-07EE-12F8EA6A023D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32" creationId="{626CC4E0-1C57-AC11-D27D-D227E070E1A0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33" creationId="{A8E5EC4E-A9AF-B261-BC90-30747F81B726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40" creationId="{C25BB512-610B-4EED-C96A-90A100C7E16E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41" creationId="{D4442E1B-CBA3-09E0-B9B2-59E1094A0B8D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42" creationId="{A2F66C46-7E24-7BAA-0DC3-A6F812716AE9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44" creationId="{F557FA4F-9B58-994A-1AA1-D8D3A41091BB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45" creationId="{74839E3D-D413-6FDD-20F7-DEBAD2083CC6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47" creationId="{6BC5C4BB-FC3D-3804-AA50-C84FFEF8136F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48" creationId="{242527E6-92D1-25EC-ACC7-D8BA5263EDAB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50" creationId="{CF04F2AB-AA2A-0DB0-C728-8E4A724FD009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51" creationId="{5A33DBE3-C5C8-19EB-B96B-4FA8B01FF58A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53" creationId="{A071CC0A-EA48-1C83-38C0-F20DB347D487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54" creationId="{7BB320D1-D2A4-73CD-F628-E17E261F2838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55" creationId="{41D8D62A-9AB7-9BF1-3720-32F2F98BF40B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57" creationId="{41467953-9D3D-D0E3-54DA-19A876D9E4CB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58" creationId="{5B1F088E-0B25-1F6A-873A-B8FB9F53E7EE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61" creationId="{0687A747-C559-AB54-0BC8-0A02C99D775F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62" creationId="{5B268A6E-F708-1B42-0FA9-E3715646612A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64" creationId="{F2560C20-EE0E-6A5D-58CD-860721710E5B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65" creationId="{65EA539C-15A1-2D00-0262-F2C9B7867C64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66" creationId="{0693E278-236F-35B1-4FD7-0F09019EF4FB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67" creationId="{DDAB4472-EC71-56C9-DC1C-D1144A501A45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70" creationId="{85D61E3A-A599-C4E3-6973-40C7EFDB596C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71" creationId="{A02AF1A0-4F56-C5E0-DCEF-4F0CB101E453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74" creationId="{DE6A33DE-617B-7538-6E6C-C78713C8C94D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75" creationId="{43918D44-B158-F5E7-A2C6-89F7AA4768B8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76" creationId="{46B3EAFC-6ECD-C99E-2888-11C34E368C33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79" creationId="{C3DB1F74-41F6-74AB-5DB1-3115635933DE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80" creationId="{D95D88A8-F691-8B6A-A0DD-69C32E204892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83" creationId="{5CA55B37-2553-2F30-4677-52D8D4769425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84" creationId="{BFF7F83F-9FD1-3226-9AEC-69CCBCCFE79E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86" creationId="{60889E2F-F01A-19F4-A9AC-DBE5EAFC9910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87" creationId="{53044C69-A87F-BFB6-C4D9-9F6823B3EB20}"/>
          </ac:spMkLst>
        </pc:spChg>
        <pc:grpChg chg="add mod ord topLvl">
          <ac:chgData name="Yuanyue Li" userId="62878614061aa2c9" providerId="LiveId" clId="{07866A88-1955-45B1-832E-7033D90E0484}" dt="2023-08-28T06:29:11.255" v="8620" actId="164"/>
          <ac:grpSpMkLst>
            <pc:docMk/>
            <pc:sldMk cId="357403439" sldId="392"/>
            <ac:grpSpMk id="2" creationId="{6280E19E-9F9B-0825-658B-AF5861CC6D11}"/>
          </ac:grpSpMkLst>
        </pc:grpChg>
        <pc:grpChg chg="add del mod">
          <ac:chgData name="Yuanyue Li" userId="62878614061aa2c9" providerId="LiveId" clId="{07866A88-1955-45B1-832E-7033D90E0484}" dt="2023-08-25T23:35:52.898" v="2287" actId="478"/>
          <ac:grpSpMkLst>
            <pc:docMk/>
            <pc:sldMk cId="357403439" sldId="392"/>
            <ac:grpSpMk id="7" creationId="{AE367F23-309E-AC8D-1666-C13C57B601BD}"/>
          </ac:grpSpMkLst>
        </pc:grpChg>
        <pc:grpChg chg="add del mod">
          <ac:chgData name="Yuanyue Li" userId="62878614061aa2c9" providerId="LiveId" clId="{07866A88-1955-45B1-832E-7033D90E0484}" dt="2023-08-25T23:33:52.864" v="2259" actId="165"/>
          <ac:grpSpMkLst>
            <pc:docMk/>
            <pc:sldMk cId="357403439" sldId="392"/>
            <ac:grpSpMk id="8" creationId="{FFCCB50B-5A6D-8BDB-C44D-F9D9EC45E86B}"/>
          </ac:grpSpMkLst>
        </pc:grpChg>
        <pc:grpChg chg="add mod">
          <ac:chgData name="Yuanyue Li" userId="62878614061aa2c9" providerId="LiveId" clId="{07866A88-1955-45B1-832E-7033D90E0484}" dt="2023-08-27T20:21:54.158" v="6329" actId="165"/>
          <ac:grpSpMkLst>
            <pc:docMk/>
            <pc:sldMk cId="357403439" sldId="392"/>
            <ac:grpSpMk id="10" creationId="{027ECB4C-AC1A-0E72-6EE9-FB62003C4B47}"/>
          </ac:grpSpMkLst>
        </pc:grpChg>
        <pc:grpChg chg="add mod">
          <ac:chgData name="Yuanyue Li" userId="62878614061aa2c9" providerId="LiveId" clId="{07866A88-1955-45B1-832E-7033D90E0484}" dt="2023-08-28T06:29:11.255" v="8620" actId="164"/>
          <ac:grpSpMkLst>
            <pc:docMk/>
            <pc:sldMk cId="357403439" sldId="392"/>
            <ac:grpSpMk id="15" creationId="{7F5DFB90-FD69-31DA-279A-7528B7BDE26F}"/>
          </ac:grpSpMkLst>
        </pc:grpChg>
        <pc:grpChg chg="add del mod">
          <ac:chgData name="Yuanyue Li" userId="62878614061aa2c9" providerId="LiveId" clId="{07866A88-1955-45B1-832E-7033D90E0484}" dt="2023-08-25T23:33:05.816" v="2244" actId="478"/>
          <ac:grpSpMkLst>
            <pc:docMk/>
            <pc:sldMk cId="357403439" sldId="392"/>
            <ac:grpSpMk id="28" creationId="{547467CA-CE2E-0B85-5D8D-C59DAC80A310}"/>
          </ac:grpSpMkLst>
        </pc:grpChg>
        <pc:grpChg chg="del mod topLvl">
          <ac:chgData name="Yuanyue Li" userId="62878614061aa2c9" providerId="LiveId" clId="{07866A88-1955-45B1-832E-7033D90E0484}" dt="2023-08-25T20:07:40.660" v="1979" actId="165"/>
          <ac:grpSpMkLst>
            <pc:docMk/>
            <pc:sldMk cId="357403439" sldId="392"/>
            <ac:grpSpMk id="40" creationId="{CA854999-51B4-B61C-2FDC-AC5F6F50089E}"/>
          </ac:grpSpMkLst>
        </pc:grpChg>
        <pc:grpChg chg="add del mod topLvl">
          <ac:chgData name="Yuanyue Li" userId="62878614061aa2c9" providerId="LiveId" clId="{07866A88-1955-45B1-832E-7033D90E0484}" dt="2023-08-25T23:33:42.830" v="2254" actId="165"/>
          <ac:grpSpMkLst>
            <pc:docMk/>
            <pc:sldMk cId="357403439" sldId="392"/>
            <ac:grpSpMk id="50" creationId="{186DEA80-8C4B-32F5-245C-9821C8545CF6}"/>
          </ac:grpSpMkLst>
        </pc:grpChg>
        <pc:grpChg chg="add del mod">
          <ac:chgData name="Yuanyue Li" userId="62878614061aa2c9" providerId="LiveId" clId="{07866A88-1955-45B1-832E-7033D90E0484}" dt="2023-08-25T23:33:39.974" v="2253" actId="165"/>
          <ac:grpSpMkLst>
            <pc:docMk/>
            <pc:sldMk cId="357403439" sldId="392"/>
            <ac:grpSpMk id="54" creationId="{E5869A0C-BF3F-220D-7265-176541293C75}"/>
          </ac:grpSpMkLst>
        </pc:grpChg>
        <pc:grpChg chg="del mod topLvl">
          <ac:chgData name="Yuanyue Li" userId="62878614061aa2c9" providerId="LiveId" clId="{07866A88-1955-45B1-832E-7033D90E0484}" dt="2023-08-25T20:07:40.660" v="1979" actId="165"/>
          <ac:grpSpMkLst>
            <pc:docMk/>
            <pc:sldMk cId="357403439" sldId="392"/>
            <ac:grpSpMk id="55" creationId="{CCC3698D-3EC9-37B6-A4C9-0F8D7B5248F3}"/>
          </ac:grpSpMkLst>
        </pc:grpChg>
        <pc:grpChg chg="add mod">
          <ac:chgData name="Yuanyue Li" userId="62878614061aa2c9" providerId="LiveId" clId="{07866A88-1955-45B1-832E-7033D90E0484}" dt="2023-08-25T23:34:51.289" v="2274" actId="164"/>
          <ac:grpSpMkLst>
            <pc:docMk/>
            <pc:sldMk cId="357403439" sldId="392"/>
            <ac:grpSpMk id="61" creationId="{D202C3CE-B9F8-8BFC-B956-B71B5BFA01EA}"/>
          </ac:grpSpMkLst>
        </pc:grpChg>
        <pc:grpChg chg="add del mod">
          <ac:chgData name="Yuanyue Li" userId="62878614061aa2c9" providerId="LiveId" clId="{07866A88-1955-45B1-832E-7033D90E0484}" dt="2023-08-25T23:52:02.860" v="2387" actId="478"/>
          <ac:grpSpMkLst>
            <pc:docMk/>
            <pc:sldMk cId="357403439" sldId="392"/>
            <ac:grpSpMk id="62" creationId="{BCE7AEBD-3A6D-E1C9-3B75-4E6FDB302AED}"/>
          </ac:grpSpMkLst>
        </pc:grpChg>
        <pc:grpChg chg="add del mod">
          <ac:chgData name="Yuanyue Li" userId="62878614061aa2c9" providerId="LiveId" clId="{07866A88-1955-45B1-832E-7033D90E0484}" dt="2023-08-25T23:35:21.906" v="2281" actId="165"/>
          <ac:grpSpMkLst>
            <pc:docMk/>
            <pc:sldMk cId="357403439" sldId="392"/>
            <ac:grpSpMk id="63" creationId="{9847AFC7-042C-E868-0A5E-CDABC218A66B}"/>
          </ac:grpSpMkLst>
        </pc:grpChg>
        <pc:grpChg chg="del">
          <ac:chgData name="Yuanyue Li" userId="62878614061aa2c9" providerId="LiveId" clId="{07866A88-1955-45B1-832E-7033D90E0484}" dt="2023-08-25T20:08:25.297" v="2205" actId="478"/>
          <ac:grpSpMkLst>
            <pc:docMk/>
            <pc:sldMk cId="357403439" sldId="392"/>
            <ac:grpSpMk id="67" creationId="{819C576F-1915-72E9-CBE7-FA07C83FF53E}"/>
          </ac:grpSpMkLst>
        </pc:grpChg>
        <pc:grpChg chg="mod topLvl">
          <ac:chgData name="Yuanyue Li" userId="62878614061aa2c9" providerId="LiveId" clId="{07866A88-1955-45B1-832E-7033D90E0484}" dt="2023-08-27T20:21:54.158" v="6329" actId="165"/>
          <ac:grpSpMkLst>
            <pc:docMk/>
            <pc:sldMk cId="357403439" sldId="392"/>
            <ac:grpSpMk id="71" creationId="{04FD754C-7C9B-775F-49F3-05B8F9FC625F}"/>
          </ac:grpSpMkLst>
        </pc:grpChg>
        <pc:grpChg chg="add mod topLvl">
          <ac:chgData name="Yuanyue Li" userId="62878614061aa2c9" providerId="LiveId" clId="{07866A88-1955-45B1-832E-7033D90E0484}" dt="2023-08-28T06:29:11.255" v="8620" actId="164"/>
          <ac:grpSpMkLst>
            <pc:docMk/>
            <pc:sldMk cId="357403439" sldId="392"/>
            <ac:grpSpMk id="76" creationId="{0FD157DE-6103-7CB2-46FC-DA4AD57753F4}"/>
          </ac:grpSpMkLst>
        </pc:grpChg>
        <pc:grpChg chg="add del mod">
          <ac:chgData name="Yuanyue Li" userId="62878614061aa2c9" providerId="LiveId" clId="{07866A88-1955-45B1-832E-7033D90E0484}" dt="2023-08-26T00:16:04.932" v="2972" actId="478"/>
          <ac:grpSpMkLst>
            <pc:docMk/>
            <pc:sldMk cId="357403439" sldId="392"/>
            <ac:grpSpMk id="77" creationId="{5A77E68B-4422-2CE4-0AA7-45ABDCE74A50}"/>
          </ac:grpSpMkLst>
        </pc:grpChg>
        <pc:grpChg chg="del">
          <ac:chgData name="Yuanyue Li" userId="62878614061aa2c9" providerId="LiveId" clId="{07866A88-1955-45B1-832E-7033D90E0484}" dt="2023-08-25T20:07:38.949" v="1978" actId="165"/>
          <ac:grpSpMkLst>
            <pc:docMk/>
            <pc:sldMk cId="357403439" sldId="392"/>
            <ac:grpSpMk id="82" creationId="{9152F87F-434A-EB8E-2F8D-DEA0C58CBEF8}"/>
          </ac:grpSpMkLst>
        </pc:grpChg>
        <pc:grpChg chg="mod">
          <ac:chgData name="Yuanyue Li" userId="62878614061aa2c9" providerId="LiveId" clId="{07866A88-1955-45B1-832E-7033D90E0484}" dt="2023-08-25T23:35:54.615" v="2288"/>
          <ac:grpSpMkLst>
            <pc:docMk/>
            <pc:sldMk cId="357403439" sldId="392"/>
            <ac:grpSpMk id="83" creationId="{939E2994-7E2C-34D2-55D9-8FD43E6A796B}"/>
          </ac:grpSpMkLst>
        </pc:grpChg>
        <pc:grpChg chg="add del mod">
          <ac:chgData name="Yuanyue Li" userId="62878614061aa2c9" providerId="LiveId" clId="{07866A88-1955-45B1-832E-7033D90E0484}" dt="2023-08-26T00:09:41.310" v="2548" actId="478"/>
          <ac:grpSpMkLst>
            <pc:docMk/>
            <pc:sldMk cId="357403439" sldId="392"/>
            <ac:grpSpMk id="88" creationId="{885AF16F-96D4-8C69-AF10-08AC4AD9EA5C}"/>
          </ac:grpSpMkLst>
        </pc:grpChg>
        <pc:grpChg chg="mod">
          <ac:chgData name="Yuanyue Li" userId="62878614061aa2c9" providerId="LiveId" clId="{07866A88-1955-45B1-832E-7033D90E0484}" dt="2023-08-25T23:36:13.534" v="2290"/>
          <ac:grpSpMkLst>
            <pc:docMk/>
            <pc:sldMk cId="357403439" sldId="392"/>
            <ac:grpSpMk id="107" creationId="{6D6C7DE0-DB2E-A520-B207-0DD98E17BB9A}"/>
          </ac:grpSpMkLst>
        </pc:grpChg>
        <pc:grpChg chg="add del mod topLvl">
          <ac:chgData name="Yuanyue Li" userId="62878614061aa2c9" providerId="LiveId" clId="{07866A88-1955-45B1-832E-7033D90E0484}" dt="2023-08-28T06:29:11.255" v="8620" actId="164"/>
          <ac:grpSpMkLst>
            <pc:docMk/>
            <pc:sldMk cId="357403439" sldId="392"/>
            <ac:grpSpMk id="115" creationId="{8DEE255C-82DC-FF0A-D09D-DA1DC78FA311}"/>
          </ac:grpSpMkLst>
        </pc:grpChg>
        <pc:grpChg chg="mod">
          <ac:chgData name="Yuanyue Li" userId="62878614061aa2c9" providerId="LiveId" clId="{07866A88-1955-45B1-832E-7033D90E0484}" dt="2023-08-27T20:21:54.158" v="6329" actId="165"/>
          <ac:grpSpMkLst>
            <pc:docMk/>
            <pc:sldMk cId="357403439" sldId="392"/>
            <ac:grpSpMk id="131" creationId="{EC1B742A-B0C2-68BB-A120-D2D59352D908}"/>
          </ac:grpSpMkLst>
        </pc:grpChg>
        <pc:grpChg chg="add del mod">
          <ac:chgData name="Yuanyue Li" userId="62878614061aa2c9" providerId="LiveId" clId="{07866A88-1955-45B1-832E-7033D90E0484}" dt="2023-08-25T23:38:54.448" v="2371" actId="478"/>
          <ac:grpSpMkLst>
            <pc:docMk/>
            <pc:sldMk cId="357403439" sldId="392"/>
            <ac:grpSpMk id="144" creationId="{83AD2943-D8F2-1BDD-9D50-BDDAB4EA444E}"/>
          </ac:grpSpMkLst>
        </pc:grpChg>
        <pc:grpChg chg="add mod topLvl">
          <ac:chgData name="Yuanyue Li" userId="62878614061aa2c9" providerId="LiveId" clId="{07866A88-1955-45B1-832E-7033D90E0484}" dt="2023-08-28T06:29:11.255" v="8620" actId="164"/>
          <ac:grpSpMkLst>
            <pc:docMk/>
            <pc:sldMk cId="357403439" sldId="392"/>
            <ac:grpSpMk id="145" creationId="{80B1EDB1-8626-EE3C-29FB-5FB2DCF3F921}"/>
          </ac:grpSpMkLst>
        </pc:grpChg>
        <pc:grpChg chg="mod">
          <ac:chgData name="Yuanyue Li" userId="62878614061aa2c9" providerId="LiveId" clId="{07866A88-1955-45B1-832E-7033D90E0484}" dt="2023-08-27T20:21:54.158" v="6329" actId="165"/>
          <ac:grpSpMkLst>
            <pc:docMk/>
            <pc:sldMk cId="357403439" sldId="392"/>
            <ac:grpSpMk id="150" creationId="{8F389340-76FB-76F1-EB2D-739DBD8F6C46}"/>
          </ac:grpSpMkLst>
        </pc:grpChg>
        <pc:grpChg chg="del">
          <ac:chgData name="Yuanyue Li" userId="62878614061aa2c9" providerId="LiveId" clId="{07866A88-1955-45B1-832E-7033D90E0484}" dt="2023-08-25T23:32:38.354" v="2238" actId="165"/>
          <ac:grpSpMkLst>
            <pc:docMk/>
            <pc:sldMk cId="357403439" sldId="392"/>
            <ac:grpSpMk id="154" creationId="{20F3ACE9-4BAD-F418-AAC4-759CAA964B25}"/>
          </ac:grpSpMkLst>
        </pc:grpChg>
        <pc:grpChg chg="add del mod ord">
          <ac:chgData name="Yuanyue Li" userId="62878614061aa2c9" providerId="LiveId" clId="{07866A88-1955-45B1-832E-7033D90E0484}" dt="2023-08-26T00:03:59.581" v="2392"/>
          <ac:grpSpMkLst>
            <pc:docMk/>
            <pc:sldMk cId="357403439" sldId="392"/>
            <ac:grpSpMk id="156" creationId="{7F6679D3-F8CC-53EF-8F94-6C131C4BE410}"/>
          </ac:grpSpMkLst>
        </pc:grpChg>
        <pc:grpChg chg="mod">
          <ac:chgData name="Yuanyue Li" userId="62878614061aa2c9" providerId="LiveId" clId="{07866A88-1955-45B1-832E-7033D90E0484}" dt="2023-08-26T00:03:53.056" v="2389"/>
          <ac:grpSpMkLst>
            <pc:docMk/>
            <pc:sldMk cId="357403439" sldId="392"/>
            <ac:grpSpMk id="157" creationId="{10F6D9E6-1055-D4F2-244B-D49E37515740}"/>
          </ac:grpSpMkLst>
        </pc:grpChg>
        <pc:grpChg chg="mod">
          <ac:chgData name="Yuanyue Li" userId="62878614061aa2c9" providerId="LiveId" clId="{07866A88-1955-45B1-832E-7033D90E0484}" dt="2023-08-26T00:03:53.056" v="2389"/>
          <ac:grpSpMkLst>
            <pc:docMk/>
            <pc:sldMk cId="357403439" sldId="392"/>
            <ac:grpSpMk id="158" creationId="{4375CF29-8F45-3850-974A-7C4644C4B196}"/>
          </ac:grpSpMkLst>
        </pc:grpChg>
        <pc:grpChg chg="add mod ord topLvl">
          <ac:chgData name="Yuanyue Li" userId="62878614061aa2c9" providerId="LiveId" clId="{07866A88-1955-45B1-832E-7033D90E0484}" dt="2023-08-28T06:29:11.255" v="8620" actId="164"/>
          <ac:grpSpMkLst>
            <pc:docMk/>
            <pc:sldMk cId="357403439" sldId="392"/>
            <ac:grpSpMk id="169" creationId="{FD9494F2-B232-D40F-97CE-5A4A7D698D31}"/>
          </ac:grpSpMkLst>
        </pc:grpChg>
        <pc:grpChg chg="add del mod ord">
          <ac:chgData name="Yuanyue Li" userId="62878614061aa2c9" providerId="LiveId" clId="{07866A88-1955-45B1-832E-7033D90E0484}" dt="2023-08-26T00:04:13.403" v="2407" actId="478"/>
          <ac:grpSpMkLst>
            <pc:docMk/>
            <pc:sldMk cId="357403439" sldId="392"/>
            <ac:grpSpMk id="170" creationId="{829D069E-FD75-023C-5C46-43A98B95A387}"/>
          </ac:grpSpMkLst>
        </pc:grpChg>
        <pc:grpChg chg="mod">
          <ac:chgData name="Yuanyue Li" userId="62878614061aa2c9" providerId="LiveId" clId="{07866A88-1955-45B1-832E-7033D90E0484}" dt="2023-08-26T00:04:03.024" v="2394"/>
          <ac:grpSpMkLst>
            <pc:docMk/>
            <pc:sldMk cId="357403439" sldId="392"/>
            <ac:grpSpMk id="171" creationId="{343AE95C-64D0-B149-295F-DB73EE08E74A}"/>
          </ac:grpSpMkLst>
        </pc:grpChg>
        <pc:grpChg chg="mod">
          <ac:chgData name="Yuanyue Li" userId="62878614061aa2c9" providerId="LiveId" clId="{07866A88-1955-45B1-832E-7033D90E0484}" dt="2023-08-26T00:04:03.024" v="2394"/>
          <ac:grpSpMkLst>
            <pc:docMk/>
            <pc:sldMk cId="357403439" sldId="392"/>
            <ac:grpSpMk id="172" creationId="{E6C8906A-6BD1-09D8-8E53-ABEF41B9D812}"/>
          </ac:grpSpMkLst>
        </pc:grpChg>
        <pc:grpChg chg="add mod topLvl">
          <ac:chgData name="Yuanyue Li" userId="62878614061aa2c9" providerId="LiveId" clId="{07866A88-1955-45B1-832E-7033D90E0484}" dt="2023-08-28T06:29:11.255" v="8620" actId="164"/>
          <ac:grpSpMkLst>
            <pc:docMk/>
            <pc:sldMk cId="357403439" sldId="392"/>
            <ac:grpSpMk id="181" creationId="{7F874C9D-FC69-73AD-55B6-A6069A876411}"/>
          </ac:grpSpMkLst>
        </pc:grpChg>
        <pc:grpChg chg="mod">
          <ac:chgData name="Yuanyue Li" userId="62878614061aa2c9" providerId="LiveId" clId="{07866A88-1955-45B1-832E-7033D90E0484}" dt="2023-08-27T20:21:54.158" v="6329" actId="165"/>
          <ac:grpSpMkLst>
            <pc:docMk/>
            <pc:sldMk cId="357403439" sldId="392"/>
            <ac:grpSpMk id="186" creationId="{A7D4F2CF-B489-21CB-3D73-1D5FD628E83F}"/>
          </ac:grpSpMkLst>
        </pc:grpChg>
        <pc:grpChg chg="add del mod">
          <ac:chgData name="Yuanyue Li" userId="62878614061aa2c9" providerId="LiveId" clId="{07866A88-1955-45B1-832E-7033D90E0484}" dt="2023-08-26T00:10:41.893" v="2612" actId="165"/>
          <ac:grpSpMkLst>
            <pc:docMk/>
            <pc:sldMk cId="357403439" sldId="392"/>
            <ac:grpSpMk id="189" creationId="{6B183414-F6A6-B9AA-5D16-C8589F565E37}"/>
          </ac:grpSpMkLst>
        </pc:grpChg>
        <pc:grpChg chg="add del mod">
          <ac:chgData name="Yuanyue Li" userId="62878614061aa2c9" providerId="LiveId" clId="{07866A88-1955-45B1-832E-7033D90E0484}" dt="2023-08-26T00:10:09.488" v="2586" actId="478"/>
          <ac:grpSpMkLst>
            <pc:docMk/>
            <pc:sldMk cId="357403439" sldId="392"/>
            <ac:grpSpMk id="192" creationId="{345F5775-F59D-8DBA-B621-25F74AA5F28E}"/>
          </ac:grpSpMkLst>
        </pc:grpChg>
        <pc:grpChg chg="add del mod">
          <ac:chgData name="Yuanyue Li" userId="62878614061aa2c9" providerId="LiveId" clId="{07866A88-1955-45B1-832E-7033D90E0484}" dt="2023-08-26T00:10:51.977" v="2632" actId="478"/>
          <ac:grpSpMkLst>
            <pc:docMk/>
            <pc:sldMk cId="357403439" sldId="392"/>
            <ac:grpSpMk id="195" creationId="{FC412864-AC45-296F-BD70-B1F5F3B43EDF}"/>
          </ac:grpSpMkLst>
        </pc:grpChg>
        <pc:grpChg chg="add del mod">
          <ac:chgData name="Yuanyue Li" userId="62878614061aa2c9" providerId="LiveId" clId="{07866A88-1955-45B1-832E-7033D90E0484}" dt="2023-08-26T00:12:32.862" v="2731" actId="478"/>
          <ac:grpSpMkLst>
            <pc:docMk/>
            <pc:sldMk cId="357403439" sldId="392"/>
            <ac:grpSpMk id="198" creationId="{B26F40C7-5BAC-43A9-0000-9F096C717F0A}"/>
          </ac:grpSpMkLst>
        </pc:grpChg>
        <pc:grpChg chg="add del mod">
          <ac:chgData name="Yuanyue Li" userId="62878614061aa2c9" providerId="LiveId" clId="{07866A88-1955-45B1-832E-7033D90E0484}" dt="2023-08-26T00:12:54.533" v="2784" actId="478"/>
          <ac:grpSpMkLst>
            <pc:docMk/>
            <pc:sldMk cId="357403439" sldId="392"/>
            <ac:grpSpMk id="201" creationId="{58EF32BC-D507-6B0F-B3D1-68072A92B128}"/>
          </ac:grpSpMkLst>
        </pc:grpChg>
        <pc:grpChg chg="add del mod">
          <ac:chgData name="Yuanyue Li" userId="62878614061aa2c9" providerId="LiveId" clId="{07866A88-1955-45B1-832E-7033D90E0484}" dt="2023-08-26T00:13:26.409" v="2867" actId="478"/>
          <ac:grpSpMkLst>
            <pc:docMk/>
            <pc:sldMk cId="357403439" sldId="392"/>
            <ac:grpSpMk id="204" creationId="{A93B6DB7-D731-068E-F083-907EEDA84B58}"/>
          </ac:grpSpMkLst>
        </pc:grpChg>
        <pc:grpChg chg="add mod topLvl">
          <ac:chgData name="Yuanyue Li" userId="62878614061aa2c9" providerId="LiveId" clId="{07866A88-1955-45B1-832E-7033D90E0484}" dt="2023-08-28T06:29:11.255" v="8620" actId="164"/>
          <ac:grpSpMkLst>
            <pc:docMk/>
            <pc:sldMk cId="357403439" sldId="392"/>
            <ac:grpSpMk id="205" creationId="{130B0622-32C7-50F4-F90C-8CC21642CA21}"/>
          </ac:grpSpMkLst>
        </pc:grpChg>
        <pc:grpChg chg="add del mod ord">
          <ac:chgData name="Yuanyue Li" userId="62878614061aa2c9" providerId="LiveId" clId="{07866A88-1955-45B1-832E-7033D90E0484}" dt="2023-08-27T20:21:54.158" v="6329" actId="165"/>
          <ac:grpSpMkLst>
            <pc:docMk/>
            <pc:sldMk cId="357403439" sldId="392"/>
            <ac:grpSpMk id="215" creationId="{B50770BF-6DBC-5498-D624-FF41EAB3545A}"/>
          </ac:grpSpMkLst>
        </pc:grpChg>
        <pc:grpChg chg="add del mod ord">
          <ac:chgData name="Yuanyue Li" userId="62878614061aa2c9" providerId="LiveId" clId="{07866A88-1955-45B1-832E-7033D90E0484}" dt="2023-08-26T00:34:54.061" v="3195" actId="21"/>
          <ac:grpSpMkLst>
            <pc:docMk/>
            <pc:sldMk cId="357403439" sldId="392"/>
            <ac:grpSpMk id="216" creationId="{F270530E-B79A-EA2D-9E29-AE996A146300}"/>
          </ac:grpSpMkLst>
        </pc:grpChg>
        <pc:grpChg chg="mod">
          <ac:chgData name="Yuanyue Li" userId="62878614061aa2c9" providerId="LiveId" clId="{07866A88-1955-45B1-832E-7033D90E0484}" dt="2023-08-26T00:34:32.015" v="3169"/>
          <ac:grpSpMkLst>
            <pc:docMk/>
            <pc:sldMk cId="357403439" sldId="392"/>
            <ac:grpSpMk id="217" creationId="{3D62599B-27E9-7A53-3C01-E956FDBFAF45}"/>
          </ac:grpSpMkLst>
        </pc:grpChg>
        <pc:grpChg chg="mod">
          <ac:chgData name="Yuanyue Li" userId="62878614061aa2c9" providerId="LiveId" clId="{07866A88-1955-45B1-832E-7033D90E0484}" dt="2023-08-26T00:34:32.015" v="3169"/>
          <ac:grpSpMkLst>
            <pc:docMk/>
            <pc:sldMk cId="357403439" sldId="392"/>
            <ac:grpSpMk id="218" creationId="{C82536F3-14EC-AC9E-B08E-5C2C2192FFF6}"/>
          </ac:grpSpMkLst>
        </pc:grpChg>
        <pc:grpChg chg="mod">
          <ac:chgData name="Yuanyue Li" userId="62878614061aa2c9" providerId="LiveId" clId="{07866A88-1955-45B1-832E-7033D90E0484}" dt="2023-08-26T00:34:32.015" v="3169"/>
          <ac:grpSpMkLst>
            <pc:docMk/>
            <pc:sldMk cId="357403439" sldId="392"/>
            <ac:grpSpMk id="230" creationId="{97BBE49B-C279-AE50-D41F-4BB559E44A12}"/>
          </ac:grpSpMkLst>
        </pc:grpChg>
        <pc:grpChg chg="mod">
          <ac:chgData name="Yuanyue Li" userId="62878614061aa2c9" providerId="LiveId" clId="{07866A88-1955-45B1-832E-7033D90E0484}" dt="2023-08-26T00:34:32.015" v="3169"/>
          <ac:grpSpMkLst>
            <pc:docMk/>
            <pc:sldMk cId="357403439" sldId="392"/>
            <ac:grpSpMk id="235" creationId="{3C59581B-0953-0E65-23A6-AF3535514AC2}"/>
          </ac:grpSpMkLst>
        </pc:grpChg>
        <pc:grpChg chg="mod">
          <ac:chgData name="Yuanyue Li" userId="62878614061aa2c9" providerId="LiveId" clId="{07866A88-1955-45B1-832E-7033D90E0484}" dt="2023-08-26T00:34:32.015" v="3169"/>
          <ac:grpSpMkLst>
            <pc:docMk/>
            <pc:sldMk cId="357403439" sldId="392"/>
            <ac:grpSpMk id="237" creationId="{AE96D6FE-5EE9-982B-7D00-EEB82B12587E}"/>
          </ac:grpSpMkLst>
        </pc:grpChg>
        <pc:grpChg chg="mod">
          <ac:chgData name="Yuanyue Li" userId="62878614061aa2c9" providerId="LiveId" clId="{07866A88-1955-45B1-832E-7033D90E0484}" dt="2023-08-26T00:34:32.015" v="3169"/>
          <ac:grpSpMkLst>
            <pc:docMk/>
            <pc:sldMk cId="357403439" sldId="392"/>
            <ac:grpSpMk id="238" creationId="{9DC9DE27-314C-0E73-F99A-70E8B6C425E0}"/>
          </ac:grpSpMkLst>
        </pc:grpChg>
        <pc:grpChg chg="mod">
          <ac:chgData name="Yuanyue Li" userId="62878614061aa2c9" providerId="LiveId" clId="{07866A88-1955-45B1-832E-7033D90E0484}" dt="2023-08-26T00:34:32.015" v="3169"/>
          <ac:grpSpMkLst>
            <pc:docMk/>
            <pc:sldMk cId="357403439" sldId="392"/>
            <ac:grpSpMk id="243" creationId="{13719407-B5ED-5842-6B91-A0AA54F5BBF3}"/>
          </ac:grpSpMkLst>
        </pc:grpChg>
        <pc:grpChg chg="mod">
          <ac:chgData name="Yuanyue Li" userId="62878614061aa2c9" providerId="LiveId" clId="{07866A88-1955-45B1-832E-7033D90E0484}" dt="2023-08-26T00:34:32.015" v="3169"/>
          <ac:grpSpMkLst>
            <pc:docMk/>
            <pc:sldMk cId="357403439" sldId="392"/>
            <ac:grpSpMk id="249" creationId="{EE7D24BC-6C65-768E-BB1B-D4C4CCD7263F}"/>
          </ac:grpSpMkLst>
        </pc:grpChg>
        <pc:grpChg chg="mod">
          <ac:chgData name="Yuanyue Li" userId="62878614061aa2c9" providerId="LiveId" clId="{07866A88-1955-45B1-832E-7033D90E0484}" dt="2023-08-26T00:34:32.015" v="3169"/>
          <ac:grpSpMkLst>
            <pc:docMk/>
            <pc:sldMk cId="357403439" sldId="392"/>
            <ac:grpSpMk id="256" creationId="{88632073-D9B2-0C4F-A149-5D0F4AB65CB1}"/>
          </ac:grpSpMkLst>
        </pc:grpChg>
        <pc:grpChg chg="mod">
          <ac:chgData name="Yuanyue Li" userId="62878614061aa2c9" providerId="LiveId" clId="{07866A88-1955-45B1-832E-7033D90E0484}" dt="2023-08-26T00:34:32.015" v="3169"/>
          <ac:grpSpMkLst>
            <pc:docMk/>
            <pc:sldMk cId="357403439" sldId="392"/>
            <ac:grpSpMk id="268" creationId="{B4037FCC-3055-7782-20C1-F4FD869B504D}"/>
          </ac:grpSpMkLst>
        </pc:grpChg>
        <pc:grpChg chg="mod">
          <ac:chgData name="Yuanyue Li" userId="62878614061aa2c9" providerId="LiveId" clId="{07866A88-1955-45B1-832E-7033D90E0484}" dt="2023-08-26T00:34:32.015" v="3169"/>
          <ac:grpSpMkLst>
            <pc:docMk/>
            <pc:sldMk cId="357403439" sldId="392"/>
            <ac:grpSpMk id="269" creationId="{7FE35929-981C-3B5C-4215-831CCBBC6BD8}"/>
          </ac:grpSpMkLst>
        </pc:grpChg>
        <pc:grpChg chg="mod">
          <ac:chgData name="Yuanyue Li" userId="62878614061aa2c9" providerId="LiveId" clId="{07866A88-1955-45B1-832E-7033D90E0484}" dt="2023-08-26T00:34:32.015" v="3169"/>
          <ac:grpSpMkLst>
            <pc:docMk/>
            <pc:sldMk cId="357403439" sldId="392"/>
            <ac:grpSpMk id="277" creationId="{8153E0FF-0198-5BD1-7809-33D0247B7627}"/>
          </ac:grpSpMkLst>
        </pc:grpChg>
        <pc:grpChg chg="mod">
          <ac:chgData name="Yuanyue Li" userId="62878614061aa2c9" providerId="LiveId" clId="{07866A88-1955-45B1-832E-7033D90E0484}" dt="2023-08-26T00:34:32.015" v="3169"/>
          <ac:grpSpMkLst>
            <pc:docMk/>
            <pc:sldMk cId="357403439" sldId="392"/>
            <ac:grpSpMk id="278" creationId="{CA868669-713F-29AA-9B35-518A6C097F90}"/>
          </ac:grpSpMkLst>
        </pc:grpChg>
        <pc:cxnChg chg="add mod">
          <ac:chgData name="Yuanyue Li" userId="62878614061aa2c9" providerId="LiveId" clId="{07866A88-1955-45B1-832E-7033D90E0484}" dt="2023-08-27T20:21:54.158" v="6329" actId="165"/>
          <ac:cxnSpMkLst>
            <pc:docMk/>
            <pc:sldMk cId="357403439" sldId="392"/>
            <ac:cxnSpMk id="3" creationId="{769914F0-C02E-42F5-53AB-7975FA6404A3}"/>
          </ac:cxnSpMkLst>
        </pc:cxnChg>
        <pc:cxnChg chg="add mod">
          <ac:chgData name="Yuanyue Li" userId="62878614061aa2c9" providerId="LiveId" clId="{07866A88-1955-45B1-832E-7033D90E0484}" dt="2023-08-27T20:21:54.158" v="6329" actId="165"/>
          <ac:cxnSpMkLst>
            <pc:docMk/>
            <pc:sldMk cId="357403439" sldId="392"/>
            <ac:cxnSpMk id="5" creationId="{420ECE24-070E-3BF8-FA07-59EE548C310E}"/>
          </ac:cxnSpMkLst>
        </pc:cxnChg>
        <pc:cxnChg chg="add del mod">
          <ac:chgData name="Yuanyue Li" userId="62878614061aa2c9" providerId="LiveId" clId="{07866A88-1955-45B1-832E-7033D90E0484}" dt="2023-08-25T20:08:39.991" v="2209" actId="478"/>
          <ac:cxnSpMkLst>
            <pc:docMk/>
            <pc:sldMk cId="357403439" sldId="392"/>
            <ac:cxnSpMk id="7" creationId="{19FB6CB6-FE50-42A3-DB39-D6E1A290E490}"/>
          </ac:cxnSpMkLst>
        </pc:cxnChg>
        <pc:cxnChg chg="del mod topLvl">
          <ac:chgData name="Yuanyue Li" userId="62878614061aa2c9" providerId="LiveId" clId="{07866A88-1955-45B1-832E-7033D90E0484}" dt="2023-08-25T23:34:48.202" v="2273" actId="478"/>
          <ac:cxnSpMkLst>
            <pc:docMk/>
            <pc:sldMk cId="357403439" sldId="392"/>
            <ac:cxnSpMk id="14" creationId="{630AA391-A1A1-80FD-7D76-26DA26D7F37A}"/>
          </ac:cxnSpMkLst>
        </pc:cxnChg>
        <pc:cxnChg chg="del mod topLvl">
          <ac:chgData name="Yuanyue Li" userId="62878614061aa2c9" providerId="LiveId" clId="{07866A88-1955-45B1-832E-7033D90E0484}" dt="2023-08-25T23:34:48.202" v="2273" actId="478"/>
          <ac:cxnSpMkLst>
            <pc:docMk/>
            <pc:sldMk cId="357403439" sldId="392"/>
            <ac:cxnSpMk id="15" creationId="{52E22CF6-7FA0-09B0-7878-89A6567E7B0D}"/>
          </ac:cxnSpMkLst>
        </pc:cxnChg>
        <pc:cxnChg chg="mod topLvl">
          <ac:chgData name="Yuanyue Li" userId="62878614061aa2c9" providerId="LiveId" clId="{07866A88-1955-45B1-832E-7033D90E0484}" dt="2023-08-28T06:29:11.255" v="8620" actId="164"/>
          <ac:cxnSpMkLst>
            <pc:docMk/>
            <pc:sldMk cId="357403439" sldId="392"/>
            <ac:cxnSpMk id="19" creationId="{B4DD21DD-3CBE-9039-7FF5-31D6ED0CFF37}"/>
          </ac:cxnSpMkLst>
        </pc:cxnChg>
        <pc:cxnChg chg="mod topLvl">
          <ac:chgData name="Yuanyue Li" userId="62878614061aa2c9" providerId="LiveId" clId="{07866A88-1955-45B1-832E-7033D90E0484}" dt="2023-08-28T06:29:11.255" v="8620" actId="164"/>
          <ac:cxnSpMkLst>
            <pc:docMk/>
            <pc:sldMk cId="357403439" sldId="392"/>
            <ac:cxnSpMk id="21" creationId="{E1F354D4-E0C8-CCE4-25CC-23D3D1587337}"/>
          </ac:cxnSpMkLst>
        </pc:cxnChg>
        <pc:cxnChg chg="del mod topLvl">
          <ac:chgData name="Yuanyue Li" userId="62878614061aa2c9" providerId="LiveId" clId="{07866A88-1955-45B1-832E-7033D90E0484}" dt="2023-08-25T23:34:48.202" v="2273" actId="478"/>
          <ac:cxnSpMkLst>
            <pc:docMk/>
            <pc:sldMk cId="357403439" sldId="392"/>
            <ac:cxnSpMk id="23" creationId="{B1D3F2BF-6DAC-064E-2A64-DE53A738792F}"/>
          </ac:cxnSpMkLst>
        </pc:cxnChg>
        <pc:cxnChg chg="mod">
          <ac:chgData name="Yuanyue Li" userId="62878614061aa2c9" providerId="LiveId" clId="{07866A88-1955-45B1-832E-7033D90E0484}" dt="2023-08-25T23:32:58.808" v="2242"/>
          <ac:cxnSpMkLst>
            <pc:docMk/>
            <pc:sldMk cId="357403439" sldId="392"/>
            <ac:cxnSpMk id="29" creationId="{71B4B358-03AA-48CD-A881-CBB2D9397EB5}"/>
          </ac:cxnSpMkLst>
        </pc:cxnChg>
        <pc:cxnChg chg="mod">
          <ac:chgData name="Yuanyue Li" userId="62878614061aa2c9" providerId="LiveId" clId="{07866A88-1955-45B1-832E-7033D90E0484}" dt="2023-08-25T23:33:05.816" v="2244" actId="478"/>
          <ac:cxnSpMkLst>
            <pc:docMk/>
            <pc:sldMk cId="357403439" sldId="392"/>
            <ac:cxnSpMk id="30" creationId="{87BC3AFB-7EC4-1F2C-850B-376360EC582D}"/>
          </ac:cxnSpMkLst>
        </pc:cxnChg>
        <pc:cxnChg chg="mod">
          <ac:chgData name="Yuanyue Li" userId="62878614061aa2c9" providerId="LiveId" clId="{07866A88-1955-45B1-832E-7033D90E0484}" dt="2023-08-25T23:32:58.808" v="2242"/>
          <ac:cxnSpMkLst>
            <pc:docMk/>
            <pc:sldMk cId="357403439" sldId="392"/>
            <ac:cxnSpMk id="33" creationId="{669E71B6-F831-12FE-C323-F050BEED1597}"/>
          </ac:cxnSpMkLst>
        </pc:cxnChg>
        <pc:cxnChg chg="mod topLvl">
          <ac:chgData name="Yuanyue Li" userId="62878614061aa2c9" providerId="LiveId" clId="{07866A88-1955-45B1-832E-7033D90E0484}" dt="2023-08-28T06:29:11.255" v="8620" actId="164"/>
          <ac:cxnSpMkLst>
            <pc:docMk/>
            <pc:sldMk cId="357403439" sldId="392"/>
            <ac:cxnSpMk id="34" creationId="{9D33522B-D957-6245-C1BE-D6D99C6C4D81}"/>
          </ac:cxnSpMkLst>
        </pc:cxnChg>
        <pc:cxnChg chg="mod topLvl">
          <ac:chgData name="Yuanyue Li" userId="62878614061aa2c9" providerId="LiveId" clId="{07866A88-1955-45B1-832E-7033D90E0484}" dt="2023-08-28T06:29:11.255" v="8620" actId="164"/>
          <ac:cxnSpMkLst>
            <pc:docMk/>
            <pc:sldMk cId="357403439" sldId="392"/>
            <ac:cxnSpMk id="35" creationId="{E9B4120C-A07D-70E4-8BA7-AECAE443A5CA}"/>
          </ac:cxnSpMkLst>
        </pc:cxnChg>
        <pc:cxnChg chg="del mod topLvl">
          <ac:chgData name="Yuanyue Li" userId="62878614061aa2c9" providerId="LiveId" clId="{07866A88-1955-45B1-832E-7033D90E0484}" dt="2023-08-26T00:09:44.216" v="2551" actId="478"/>
          <ac:cxnSpMkLst>
            <pc:docMk/>
            <pc:sldMk cId="357403439" sldId="392"/>
            <ac:cxnSpMk id="36" creationId="{2B31F888-309D-A1F3-8191-D48118066020}"/>
          </ac:cxnSpMkLst>
        </pc:cxnChg>
        <pc:cxnChg chg="mod topLvl">
          <ac:chgData name="Yuanyue Li" userId="62878614061aa2c9" providerId="LiveId" clId="{07866A88-1955-45B1-832E-7033D90E0484}" dt="2023-08-28T06:29:11.255" v="8620" actId="164"/>
          <ac:cxnSpMkLst>
            <pc:docMk/>
            <pc:sldMk cId="357403439" sldId="392"/>
            <ac:cxnSpMk id="39" creationId="{6B84F11E-9278-D9B6-6B28-07065D5543E6}"/>
          </ac:cxnSpMkLst>
        </pc:cxnChg>
        <pc:cxnChg chg="add del mod topLvl">
          <ac:chgData name="Yuanyue Li" userId="62878614061aa2c9" providerId="LiveId" clId="{07866A88-1955-45B1-832E-7033D90E0484}" dt="2023-08-25T23:34:02.728" v="2264" actId="478"/>
          <ac:cxnSpMkLst>
            <pc:docMk/>
            <pc:sldMk cId="357403439" sldId="392"/>
            <ac:cxnSpMk id="44" creationId="{7CA16E71-FC2A-9044-8B07-1421216A0555}"/>
          </ac:cxnSpMkLst>
        </pc:cxnChg>
        <pc:cxnChg chg="add del mod topLvl">
          <ac:chgData name="Yuanyue Li" userId="62878614061aa2c9" providerId="LiveId" clId="{07866A88-1955-45B1-832E-7033D90E0484}" dt="2023-08-25T23:34:01.309" v="2263" actId="478"/>
          <ac:cxnSpMkLst>
            <pc:docMk/>
            <pc:sldMk cId="357403439" sldId="392"/>
            <ac:cxnSpMk id="45" creationId="{C8F819C7-0FCF-183C-2B71-B58F8156CCBC}"/>
          </ac:cxnSpMkLst>
        </pc:cxnChg>
        <pc:cxnChg chg="add del mod topLvl">
          <ac:chgData name="Yuanyue Li" userId="62878614061aa2c9" providerId="LiveId" clId="{07866A88-1955-45B1-832E-7033D90E0484}" dt="2023-08-25T23:34:00.743" v="2262" actId="478"/>
          <ac:cxnSpMkLst>
            <pc:docMk/>
            <pc:sldMk cId="357403439" sldId="392"/>
            <ac:cxnSpMk id="47" creationId="{300E4DB5-B8AB-2D0E-5677-BC899C3FF414}"/>
          </ac:cxnSpMkLst>
        </pc:cxnChg>
        <pc:cxnChg chg="add del mod">
          <ac:chgData name="Yuanyue Li" userId="62878614061aa2c9" providerId="LiveId" clId="{07866A88-1955-45B1-832E-7033D90E0484}" dt="2023-08-25T23:34:20.553" v="2269" actId="478"/>
          <ac:cxnSpMkLst>
            <pc:docMk/>
            <pc:sldMk cId="357403439" sldId="392"/>
            <ac:cxnSpMk id="55" creationId="{F2C857D1-6726-D41A-3FF7-7B13FB1A8F9A}"/>
          </ac:cxnSpMkLst>
        </pc:cxnChg>
        <pc:cxnChg chg="add del mod">
          <ac:chgData name="Yuanyue Li" userId="62878614061aa2c9" providerId="LiveId" clId="{07866A88-1955-45B1-832E-7033D90E0484}" dt="2023-08-25T23:34:20.553" v="2269" actId="478"/>
          <ac:cxnSpMkLst>
            <pc:docMk/>
            <pc:sldMk cId="357403439" sldId="392"/>
            <ac:cxnSpMk id="56" creationId="{90677C63-E7A9-E05B-C2CC-6D476A93DA66}"/>
          </ac:cxnSpMkLst>
        </pc:cxnChg>
        <pc:cxnChg chg="add mod ord">
          <ac:chgData name="Yuanyue Li" userId="62878614061aa2c9" providerId="LiveId" clId="{07866A88-1955-45B1-832E-7033D90E0484}" dt="2023-08-25T23:34:51.289" v="2274" actId="164"/>
          <ac:cxnSpMkLst>
            <pc:docMk/>
            <pc:sldMk cId="357403439" sldId="392"/>
            <ac:cxnSpMk id="57" creationId="{D8AAB44B-DCC4-57C6-3FAF-3F58F34705AF}"/>
          </ac:cxnSpMkLst>
        </pc:cxnChg>
        <pc:cxnChg chg="mod">
          <ac:chgData name="Yuanyue Li" userId="62878614061aa2c9" providerId="LiveId" clId="{07866A88-1955-45B1-832E-7033D90E0484}" dt="2023-08-25T20:08:25.297" v="2205" actId="478"/>
          <ac:cxnSpMkLst>
            <pc:docMk/>
            <pc:sldMk cId="357403439" sldId="392"/>
            <ac:cxnSpMk id="58" creationId="{0F1EEFE4-A9C1-6BA3-B843-175E1C71244E}"/>
          </ac:cxnSpMkLst>
        </pc:cxnChg>
        <pc:cxnChg chg="mod topLvl">
          <ac:chgData name="Yuanyue Li" userId="62878614061aa2c9" providerId="LiveId" clId="{07866A88-1955-45B1-832E-7033D90E0484}" dt="2023-08-27T20:21:54.158" v="6329" actId="165"/>
          <ac:cxnSpMkLst>
            <pc:docMk/>
            <pc:sldMk cId="357403439" sldId="392"/>
            <ac:cxnSpMk id="64" creationId="{74BFD921-6750-34BF-2E6F-99A514DFDAE2}"/>
          </ac:cxnSpMkLst>
        </pc:cxnChg>
        <pc:cxnChg chg="mod">
          <ac:chgData name="Yuanyue Li" userId="62878614061aa2c9" providerId="LiveId" clId="{07866A88-1955-45B1-832E-7033D90E0484}" dt="2023-08-25T23:35:54.615" v="2288"/>
          <ac:cxnSpMkLst>
            <pc:docMk/>
            <pc:sldMk cId="357403439" sldId="392"/>
            <ac:cxnSpMk id="78" creationId="{73DEA8DD-5E06-0555-EB1F-4DA99714B425}"/>
          </ac:cxnSpMkLst>
        </pc:cxnChg>
        <pc:cxnChg chg="mod topLvl">
          <ac:chgData name="Yuanyue Li" userId="62878614061aa2c9" providerId="LiveId" clId="{07866A88-1955-45B1-832E-7033D90E0484}" dt="2023-08-28T06:29:11.255" v="8620" actId="164"/>
          <ac:cxnSpMkLst>
            <pc:docMk/>
            <pc:sldMk cId="357403439" sldId="392"/>
            <ac:cxnSpMk id="90" creationId="{35FA772E-080B-A929-6FBA-9E24E134B98D}"/>
          </ac:cxnSpMkLst>
        </pc:cxnChg>
        <pc:cxnChg chg="mod topLvl">
          <ac:chgData name="Yuanyue Li" userId="62878614061aa2c9" providerId="LiveId" clId="{07866A88-1955-45B1-832E-7033D90E0484}" dt="2023-08-28T06:29:11.255" v="8620" actId="164"/>
          <ac:cxnSpMkLst>
            <pc:docMk/>
            <pc:sldMk cId="357403439" sldId="392"/>
            <ac:cxnSpMk id="91" creationId="{D5E71ABF-9EDC-7B49-E894-E297CFA2A3AC}"/>
          </ac:cxnSpMkLst>
        </pc:cxnChg>
        <pc:cxnChg chg="mod">
          <ac:chgData name="Yuanyue Li" userId="62878614061aa2c9" providerId="LiveId" clId="{07866A88-1955-45B1-832E-7033D90E0484}" dt="2023-08-25T23:36:28.634" v="2295" actId="14100"/>
          <ac:cxnSpMkLst>
            <pc:docMk/>
            <pc:sldMk cId="357403439" sldId="392"/>
            <ac:cxnSpMk id="92" creationId="{FE6E6940-019C-E9EA-7954-3A3BB97F76A2}"/>
          </ac:cxnSpMkLst>
        </pc:cxnChg>
        <pc:cxnChg chg="mod topLvl">
          <ac:chgData name="Yuanyue Li" userId="62878614061aa2c9" providerId="LiveId" clId="{07866A88-1955-45B1-832E-7033D90E0484}" dt="2023-08-25T23:32:48.314" v="2239" actId="164"/>
          <ac:cxnSpMkLst>
            <pc:docMk/>
            <pc:sldMk cId="357403439" sldId="392"/>
            <ac:cxnSpMk id="98" creationId="{F9EC32B4-9786-3ECA-8B00-510BBBA69809}"/>
          </ac:cxnSpMkLst>
        </pc:cxnChg>
        <pc:cxnChg chg="mod topLvl">
          <ac:chgData name="Yuanyue Li" userId="62878614061aa2c9" providerId="LiveId" clId="{07866A88-1955-45B1-832E-7033D90E0484}" dt="2023-08-25T23:35:52.898" v="2287" actId="478"/>
          <ac:cxnSpMkLst>
            <pc:docMk/>
            <pc:sldMk cId="357403439" sldId="392"/>
            <ac:cxnSpMk id="99" creationId="{963E838E-D31E-556D-ACE0-79B0D31D83B3}"/>
          </ac:cxnSpMkLst>
        </pc:cxnChg>
        <pc:cxnChg chg="mod topLvl">
          <ac:chgData name="Yuanyue Li" userId="62878614061aa2c9" providerId="LiveId" clId="{07866A88-1955-45B1-832E-7033D90E0484}" dt="2023-08-25T23:32:48.314" v="2239" actId="164"/>
          <ac:cxnSpMkLst>
            <pc:docMk/>
            <pc:sldMk cId="357403439" sldId="392"/>
            <ac:cxnSpMk id="102" creationId="{E6031CAD-519A-4867-0C1F-97A10E6AC7CE}"/>
          </ac:cxnSpMkLst>
        </pc:cxnChg>
        <pc:cxnChg chg="del mod topLvl">
          <ac:chgData name="Yuanyue Li" userId="62878614061aa2c9" providerId="LiveId" clId="{07866A88-1955-45B1-832E-7033D90E0484}" dt="2023-08-25T23:36:39.404" v="2296" actId="478"/>
          <ac:cxnSpMkLst>
            <pc:docMk/>
            <pc:sldMk cId="357403439" sldId="392"/>
            <ac:cxnSpMk id="114" creationId="{9E27B44C-B0B6-7ABF-BB0C-5D3538A6C517}"/>
          </ac:cxnSpMkLst>
        </pc:cxnChg>
        <pc:cxnChg chg="mod">
          <ac:chgData name="Yuanyue Li" userId="62878614061aa2c9" providerId="LiveId" clId="{07866A88-1955-45B1-832E-7033D90E0484}" dt="2023-08-27T20:21:54.158" v="6329" actId="165"/>
          <ac:cxnSpMkLst>
            <pc:docMk/>
            <pc:sldMk cId="357403439" sldId="392"/>
            <ac:cxnSpMk id="116" creationId="{28F4931C-C9E0-A7FF-8463-C7A37206291B}"/>
          </ac:cxnSpMkLst>
        </pc:cxnChg>
        <pc:cxnChg chg="del mod topLvl">
          <ac:chgData name="Yuanyue Li" userId="62878614061aa2c9" providerId="LiveId" clId="{07866A88-1955-45B1-832E-7033D90E0484}" dt="2023-08-25T23:35:48.131" v="2285" actId="478"/>
          <ac:cxnSpMkLst>
            <pc:docMk/>
            <pc:sldMk cId="357403439" sldId="392"/>
            <ac:cxnSpMk id="123" creationId="{A2DD3630-F434-F781-DB1A-EABB71F3EF1D}"/>
          </ac:cxnSpMkLst>
        </pc:cxnChg>
        <pc:cxnChg chg="del mod topLvl">
          <ac:chgData name="Yuanyue Li" userId="62878614061aa2c9" providerId="LiveId" clId="{07866A88-1955-45B1-832E-7033D90E0484}" dt="2023-08-25T23:35:48.131" v="2285" actId="478"/>
          <ac:cxnSpMkLst>
            <pc:docMk/>
            <pc:sldMk cId="357403439" sldId="392"/>
            <ac:cxnSpMk id="126" creationId="{793A4635-41A2-4EB6-D101-35FC935AA630}"/>
          </ac:cxnSpMkLst>
        </pc:cxnChg>
        <pc:cxnChg chg="del mod topLvl">
          <ac:chgData name="Yuanyue Li" userId="62878614061aa2c9" providerId="LiveId" clId="{07866A88-1955-45B1-832E-7033D90E0484}" dt="2023-08-25T23:36:17.867" v="2292" actId="478"/>
          <ac:cxnSpMkLst>
            <pc:docMk/>
            <pc:sldMk cId="357403439" sldId="392"/>
            <ac:cxnSpMk id="132" creationId="{72217EA0-5513-60E4-DC7A-71456F4E651B}"/>
          </ac:cxnSpMkLst>
        </pc:cxnChg>
        <pc:cxnChg chg="del mod topLvl">
          <ac:chgData name="Yuanyue Li" userId="62878614061aa2c9" providerId="LiveId" clId="{07866A88-1955-45B1-832E-7033D90E0484}" dt="2023-08-25T23:36:17.867" v="2292" actId="478"/>
          <ac:cxnSpMkLst>
            <pc:docMk/>
            <pc:sldMk cId="357403439" sldId="392"/>
            <ac:cxnSpMk id="133" creationId="{BBAE2664-57DE-ADEB-554C-86D938DA3E7D}"/>
          </ac:cxnSpMkLst>
        </pc:cxnChg>
        <pc:cxnChg chg="add mod">
          <ac:chgData name="Yuanyue Li" userId="62878614061aa2c9" providerId="LiveId" clId="{07866A88-1955-45B1-832E-7033D90E0484}" dt="2023-08-25T23:38:12.199" v="2303" actId="164"/>
          <ac:cxnSpMkLst>
            <pc:docMk/>
            <pc:sldMk cId="357403439" sldId="392"/>
            <ac:cxnSpMk id="142" creationId="{A88377CA-BECE-E3C3-C7A7-3B7D236C8AE2}"/>
          </ac:cxnSpMkLst>
        </pc:cxnChg>
        <pc:cxnChg chg="add mod">
          <ac:chgData name="Yuanyue Li" userId="62878614061aa2c9" providerId="LiveId" clId="{07866A88-1955-45B1-832E-7033D90E0484}" dt="2023-08-25T23:38:12.199" v="2303" actId="164"/>
          <ac:cxnSpMkLst>
            <pc:docMk/>
            <pc:sldMk cId="357403439" sldId="392"/>
            <ac:cxnSpMk id="143" creationId="{5897FE4B-D073-594D-C104-ECBCA52466B3}"/>
          </ac:cxnSpMkLst>
        </pc:cxnChg>
        <pc:cxnChg chg="mod">
          <ac:chgData name="Yuanyue Li" userId="62878614061aa2c9" providerId="LiveId" clId="{07866A88-1955-45B1-832E-7033D90E0484}" dt="2023-08-27T20:21:54.158" v="6329" actId="165"/>
          <ac:cxnSpMkLst>
            <pc:docMk/>
            <pc:sldMk cId="357403439" sldId="392"/>
            <ac:cxnSpMk id="146" creationId="{66C503EA-B292-0B8F-98B4-DB1167CAE235}"/>
          </ac:cxnSpMkLst>
        </pc:cxnChg>
        <pc:cxnChg chg="mod">
          <ac:chgData name="Yuanyue Li" userId="62878614061aa2c9" providerId="LiveId" clId="{07866A88-1955-45B1-832E-7033D90E0484}" dt="2023-08-26T00:03:53.056" v="2389"/>
          <ac:cxnSpMkLst>
            <pc:docMk/>
            <pc:sldMk cId="357403439" sldId="392"/>
            <ac:cxnSpMk id="161" creationId="{AE076F3B-E841-1132-5689-F16F15FEDC7C}"/>
          </ac:cxnSpMkLst>
        </pc:cxnChg>
        <pc:cxnChg chg="mod">
          <ac:chgData name="Yuanyue Li" userId="62878614061aa2c9" providerId="LiveId" clId="{07866A88-1955-45B1-832E-7033D90E0484}" dt="2023-08-26T00:03:53.056" v="2389"/>
          <ac:cxnSpMkLst>
            <pc:docMk/>
            <pc:sldMk cId="357403439" sldId="392"/>
            <ac:cxnSpMk id="162" creationId="{DE6C2317-B98B-9268-F5F4-7CB50E0E1A0E}"/>
          </ac:cxnSpMkLst>
        </pc:cxnChg>
        <pc:cxnChg chg="mod topLvl">
          <ac:chgData name="Yuanyue Li" userId="62878614061aa2c9" providerId="LiveId" clId="{07866A88-1955-45B1-832E-7033D90E0484}" dt="2023-08-28T06:29:11.255" v="8620" actId="164"/>
          <ac:cxnSpMkLst>
            <pc:docMk/>
            <pc:sldMk cId="357403439" sldId="392"/>
            <ac:cxnSpMk id="164" creationId="{525BE6C1-CC2D-466B-EA24-509E96C5A2B2}"/>
          </ac:cxnSpMkLst>
        </pc:cxnChg>
        <pc:cxnChg chg="mod topLvl">
          <ac:chgData name="Yuanyue Li" userId="62878614061aa2c9" providerId="LiveId" clId="{07866A88-1955-45B1-832E-7033D90E0484}" dt="2023-08-28T06:29:11.255" v="8620" actId="164"/>
          <ac:cxnSpMkLst>
            <pc:docMk/>
            <pc:sldMk cId="357403439" sldId="392"/>
            <ac:cxnSpMk id="165" creationId="{24893F60-D3E2-E302-6645-45F9309FBA1E}"/>
          </ac:cxnSpMkLst>
        </pc:cxnChg>
        <pc:cxnChg chg="mod topLvl">
          <ac:chgData name="Yuanyue Li" userId="62878614061aa2c9" providerId="LiveId" clId="{07866A88-1955-45B1-832E-7033D90E0484}" dt="2023-08-28T06:29:11.255" v="8620" actId="164"/>
          <ac:cxnSpMkLst>
            <pc:docMk/>
            <pc:sldMk cId="357403439" sldId="392"/>
            <ac:cxnSpMk id="167" creationId="{DE683097-5CDB-2BF6-E1FA-75C29C99E24F}"/>
          </ac:cxnSpMkLst>
        </pc:cxnChg>
        <pc:cxnChg chg="mod">
          <ac:chgData name="Yuanyue Li" userId="62878614061aa2c9" providerId="LiveId" clId="{07866A88-1955-45B1-832E-7033D90E0484}" dt="2023-08-26T00:04:03.024" v="2394"/>
          <ac:cxnSpMkLst>
            <pc:docMk/>
            <pc:sldMk cId="357403439" sldId="392"/>
            <ac:cxnSpMk id="175" creationId="{A7303DC8-46D7-D974-B315-800112839EC4}"/>
          </ac:cxnSpMkLst>
        </pc:cxnChg>
        <pc:cxnChg chg="mod">
          <ac:chgData name="Yuanyue Li" userId="62878614061aa2c9" providerId="LiveId" clId="{07866A88-1955-45B1-832E-7033D90E0484}" dt="2023-08-26T00:04:13.403" v="2407" actId="478"/>
          <ac:cxnSpMkLst>
            <pc:docMk/>
            <pc:sldMk cId="357403439" sldId="392"/>
            <ac:cxnSpMk id="176" creationId="{F5272B29-5568-E996-8377-6F3D6CC9CC83}"/>
          </ac:cxnSpMkLst>
        </pc:cxnChg>
        <pc:cxnChg chg="add mod topLvl">
          <ac:chgData name="Yuanyue Li" userId="62878614061aa2c9" providerId="LiveId" clId="{07866A88-1955-45B1-832E-7033D90E0484}" dt="2023-08-28T06:29:11.255" v="8620" actId="164"/>
          <ac:cxnSpMkLst>
            <pc:docMk/>
            <pc:sldMk cId="357403439" sldId="392"/>
            <ac:cxnSpMk id="180" creationId="{B95C2E8C-C904-8609-9A23-E015C8F2794F}"/>
          </ac:cxnSpMkLst>
        </pc:cxnChg>
        <pc:cxnChg chg="mod">
          <ac:chgData name="Yuanyue Li" userId="62878614061aa2c9" providerId="LiveId" clId="{07866A88-1955-45B1-832E-7033D90E0484}" dt="2023-08-27T20:21:54.158" v="6329" actId="165"/>
          <ac:cxnSpMkLst>
            <pc:docMk/>
            <pc:sldMk cId="357403439" sldId="392"/>
            <ac:cxnSpMk id="182" creationId="{4C5E6A3B-913F-A6AD-EA22-42E285BD190D}"/>
          </ac:cxnSpMkLst>
        </pc:cxnChg>
        <pc:cxnChg chg="add mod">
          <ac:chgData name="Yuanyue Li" userId="62878614061aa2c9" providerId="LiveId" clId="{07866A88-1955-45B1-832E-7033D90E0484}" dt="2023-08-26T00:09:58.544" v="2556" actId="164"/>
          <ac:cxnSpMkLst>
            <pc:docMk/>
            <pc:sldMk cId="357403439" sldId="392"/>
            <ac:cxnSpMk id="190" creationId="{4BF1C61F-3293-5BCB-118E-6936D170A22F}"/>
          </ac:cxnSpMkLst>
        </pc:cxnChg>
        <pc:cxnChg chg="add mod">
          <ac:chgData name="Yuanyue Li" userId="62878614061aa2c9" providerId="LiveId" clId="{07866A88-1955-45B1-832E-7033D90E0484}" dt="2023-08-26T00:09:58.544" v="2556" actId="164"/>
          <ac:cxnSpMkLst>
            <pc:docMk/>
            <pc:sldMk cId="357403439" sldId="392"/>
            <ac:cxnSpMk id="191" creationId="{EB212555-6CAF-3410-4161-C9DFBC91AAC1}"/>
          </ac:cxnSpMkLst>
        </pc:cxnChg>
        <pc:cxnChg chg="add mod">
          <ac:chgData name="Yuanyue Li" userId="62878614061aa2c9" providerId="LiveId" clId="{07866A88-1955-45B1-832E-7033D90E0484}" dt="2023-08-26T00:10:19.145" v="2588" actId="164"/>
          <ac:cxnSpMkLst>
            <pc:docMk/>
            <pc:sldMk cId="357403439" sldId="392"/>
            <ac:cxnSpMk id="193" creationId="{7E7DEFB5-3A13-577D-A6EF-BBD75032057C}"/>
          </ac:cxnSpMkLst>
        </pc:cxnChg>
        <pc:cxnChg chg="add mod">
          <ac:chgData name="Yuanyue Li" userId="62878614061aa2c9" providerId="LiveId" clId="{07866A88-1955-45B1-832E-7033D90E0484}" dt="2023-08-26T00:10:19.145" v="2588" actId="164"/>
          <ac:cxnSpMkLst>
            <pc:docMk/>
            <pc:sldMk cId="357403439" sldId="392"/>
            <ac:cxnSpMk id="194" creationId="{E388F560-FB55-06BC-8D79-6F1BB5C6720B}"/>
          </ac:cxnSpMkLst>
        </pc:cxnChg>
        <pc:cxnChg chg="add mod">
          <ac:chgData name="Yuanyue Li" userId="62878614061aa2c9" providerId="LiveId" clId="{07866A88-1955-45B1-832E-7033D90E0484}" dt="2023-08-26T00:12:17.245" v="2704" actId="164"/>
          <ac:cxnSpMkLst>
            <pc:docMk/>
            <pc:sldMk cId="357403439" sldId="392"/>
            <ac:cxnSpMk id="196" creationId="{2EEEC1F5-9C05-0611-A547-C83B34D624C1}"/>
          </ac:cxnSpMkLst>
        </pc:cxnChg>
        <pc:cxnChg chg="add mod">
          <ac:chgData name="Yuanyue Li" userId="62878614061aa2c9" providerId="LiveId" clId="{07866A88-1955-45B1-832E-7033D90E0484}" dt="2023-08-26T00:12:17.245" v="2704" actId="164"/>
          <ac:cxnSpMkLst>
            <pc:docMk/>
            <pc:sldMk cId="357403439" sldId="392"/>
            <ac:cxnSpMk id="197" creationId="{0A010F22-AE97-279F-D581-2DD7EE3DEEBC}"/>
          </ac:cxnSpMkLst>
        </pc:cxnChg>
        <pc:cxnChg chg="add mod">
          <ac:chgData name="Yuanyue Li" userId="62878614061aa2c9" providerId="LiveId" clId="{07866A88-1955-45B1-832E-7033D90E0484}" dt="2023-08-26T00:12:40.735" v="2733" actId="164"/>
          <ac:cxnSpMkLst>
            <pc:docMk/>
            <pc:sldMk cId="357403439" sldId="392"/>
            <ac:cxnSpMk id="199" creationId="{F62380DF-9B77-5314-692D-A6A45232AEBE}"/>
          </ac:cxnSpMkLst>
        </pc:cxnChg>
        <pc:cxnChg chg="add mod">
          <ac:chgData name="Yuanyue Li" userId="62878614061aa2c9" providerId="LiveId" clId="{07866A88-1955-45B1-832E-7033D90E0484}" dt="2023-08-26T00:12:40.735" v="2733" actId="164"/>
          <ac:cxnSpMkLst>
            <pc:docMk/>
            <pc:sldMk cId="357403439" sldId="392"/>
            <ac:cxnSpMk id="200" creationId="{4797FB74-0B41-4DAB-3EAE-922696D7065F}"/>
          </ac:cxnSpMkLst>
        </pc:cxnChg>
        <pc:cxnChg chg="add mod">
          <ac:chgData name="Yuanyue Li" userId="62878614061aa2c9" providerId="LiveId" clId="{07866A88-1955-45B1-832E-7033D90E0484}" dt="2023-08-26T00:13:00.527" v="2786" actId="164"/>
          <ac:cxnSpMkLst>
            <pc:docMk/>
            <pc:sldMk cId="357403439" sldId="392"/>
            <ac:cxnSpMk id="202" creationId="{CADD524E-D4E1-3F19-95A3-6536C89271BE}"/>
          </ac:cxnSpMkLst>
        </pc:cxnChg>
        <pc:cxnChg chg="add mod">
          <ac:chgData name="Yuanyue Li" userId="62878614061aa2c9" providerId="LiveId" clId="{07866A88-1955-45B1-832E-7033D90E0484}" dt="2023-08-26T00:13:00.527" v="2786" actId="164"/>
          <ac:cxnSpMkLst>
            <pc:docMk/>
            <pc:sldMk cId="357403439" sldId="392"/>
            <ac:cxnSpMk id="203" creationId="{FE84E946-5776-AAC2-F3D0-EC5A734E825C}"/>
          </ac:cxnSpMkLst>
        </pc:cxnChg>
        <pc:cxnChg chg="mod">
          <ac:chgData name="Yuanyue Li" userId="62878614061aa2c9" providerId="LiveId" clId="{07866A88-1955-45B1-832E-7033D90E0484}" dt="2023-08-27T20:21:54.158" v="6329" actId="165"/>
          <ac:cxnSpMkLst>
            <pc:docMk/>
            <pc:sldMk cId="357403439" sldId="392"/>
            <ac:cxnSpMk id="206" creationId="{73658397-24F2-765F-E6B0-1D15F0C7069A}"/>
          </ac:cxnSpMkLst>
        </pc:cxnChg>
        <pc:cxnChg chg="mod">
          <ac:chgData name="Yuanyue Li" userId="62878614061aa2c9" providerId="LiveId" clId="{07866A88-1955-45B1-832E-7033D90E0484}" dt="2023-08-27T20:21:54.158" v="6329" actId="165"/>
          <ac:cxnSpMkLst>
            <pc:docMk/>
            <pc:sldMk cId="357403439" sldId="392"/>
            <ac:cxnSpMk id="207" creationId="{ABAB52AD-9B16-7925-B364-F3A86EFA9797}"/>
          </ac:cxnSpMkLst>
        </pc:cxnChg>
        <pc:cxnChg chg="mod">
          <ac:chgData name="Yuanyue Li" userId="62878614061aa2c9" providerId="LiveId" clId="{07866A88-1955-45B1-832E-7033D90E0484}" dt="2023-08-27T20:21:54.158" v="6329" actId="165"/>
          <ac:cxnSpMkLst>
            <pc:docMk/>
            <pc:sldMk cId="357403439" sldId="392"/>
            <ac:cxnSpMk id="210" creationId="{52EDE725-6AC4-13F1-CF9E-E390A76A0E1A}"/>
          </ac:cxnSpMkLst>
        </pc:cxnChg>
        <pc:cxnChg chg="mod">
          <ac:chgData name="Yuanyue Li" userId="62878614061aa2c9" providerId="LiveId" clId="{07866A88-1955-45B1-832E-7033D90E0484}" dt="2023-08-26T00:34:32.015" v="3169"/>
          <ac:cxnSpMkLst>
            <pc:docMk/>
            <pc:sldMk cId="357403439" sldId="392"/>
            <ac:cxnSpMk id="219" creationId="{CDDDFEA9-EA42-E7FF-24EF-D5D416A7072C}"/>
          </ac:cxnSpMkLst>
        </pc:cxnChg>
        <pc:cxnChg chg="mod">
          <ac:chgData name="Yuanyue Li" userId="62878614061aa2c9" providerId="LiveId" clId="{07866A88-1955-45B1-832E-7033D90E0484}" dt="2023-08-26T00:34:32.015" v="3169"/>
          <ac:cxnSpMkLst>
            <pc:docMk/>
            <pc:sldMk cId="357403439" sldId="392"/>
            <ac:cxnSpMk id="222" creationId="{18EE37F8-E82C-3DD7-EF4C-65FA31CA3BBF}"/>
          </ac:cxnSpMkLst>
        </pc:cxnChg>
        <pc:cxnChg chg="mod">
          <ac:chgData name="Yuanyue Li" userId="62878614061aa2c9" providerId="LiveId" clId="{07866A88-1955-45B1-832E-7033D90E0484}" dt="2023-08-26T00:34:32.015" v="3169"/>
          <ac:cxnSpMkLst>
            <pc:docMk/>
            <pc:sldMk cId="357403439" sldId="392"/>
            <ac:cxnSpMk id="223" creationId="{8018D563-6052-CF77-BD0F-13100E29AA20}"/>
          </ac:cxnSpMkLst>
        </pc:cxnChg>
        <pc:cxnChg chg="mod">
          <ac:chgData name="Yuanyue Li" userId="62878614061aa2c9" providerId="LiveId" clId="{07866A88-1955-45B1-832E-7033D90E0484}" dt="2023-08-26T00:34:32.015" v="3169"/>
          <ac:cxnSpMkLst>
            <pc:docMk/>
            <pc:sldMk cId="357403439" sldId="392"/>
            <ac:cxnSpMk id="224" creationId="{8ABECA66-FBAC-6933-CBF1-BA72F1958140}"/>
          </ac:cxnSpMkLst>
        </pc:cxnChg>
        <pc:cxnChg chg="mod">
          <ac:chgData name="Yuanyue Li" userId="62878614061aa2c9" providerId="LiveId" clId="{07866A88-1955-45B1-832E-7033D90E0484}" dt="2023-08-26T00:34:32.015" v="3169"/>
          <ac:cxnSpMkLst>
            <pc:docMk/>
            <pc:sldMk cId="357403439" sldId="392"/>
            <ac:cxnSpMk id="225" creationId="{3F1DE5DE-27FE-7061-EBA3-A119E6EB550C}"/>
          </ac:cxnSpMkLst>
        </pc:cxnChg>
        <pc:cxnChg chg="mod">
          <ac:chgData name="Yuanyue Li" userId="62878614061aa2c9" providerId="LiveId" clId="{07866A88-1955-45B1-832E-7033D90E0484}" dt="2023-08-26T00:34:32.015" v="3169"/>
          <ac:cxnSpMkLst>
            <pc:docMk/>
            <pc:sldMk cId="357403439" sldId="392"/>
            <ac:cxnSpMk id="226" creationId="{D53F7CC6-BD58-AE2A-BFDD-613DD5D1F78B}"/>
          </ac:cxnSpMkLst>
        </pc:cxnChg>
        <pc:cxnChg chg="mod">
          <ac:chgData name="Yuanyue Li" userId="62878614061aa2c9" providerId="LiveId" clId="{07866A88-1955-45B1-832E-7033D90E0484}" dt="2023-08-26T00:34:32.015" v="3169"/>
          <ac:cxnSpMkLst>
            <pc:docMk/>
            <pc:sldMk cId="357403439" sldId="392"/>
            <ac:cxnSpMk id="234" creationId="{EC699882-AF6E-00F9-2A22-CE91B6271F18}"/>
          </ac:cxnSpMkLst>
        </pc:cxnChg>
        <pc:cxnChg chg="mod">
          <ac:chgData name="Yuanyue Li" userId="62878614061aa2c9" providerId="LiveId" clId="{07866A88-1955-45B1-832E-7033D90E0484}" dt="2023-08-26T00:34:32.015" v="3169"/>
          <ac:cxnSpMkLst>
            <pc:docMk/>
            <pc:sldMk cId="357403439" sldId="392"/>
            <ac:cxnSpMk id="236" creationId="{2A13FA94-664F-2572-B820-2F1700F385B9}"/>
          </ac:cxnSpMkLst>
        </pc:cxnChg>
        <pc:cxnChg chg="mod">
          <ac:chgData name="Yuanyue Li" userId="62878614061aa2c9" providerId="LiveId" clId="{07866A88-1955-45B1-832E-7033D90E0484}" dt="2023-08-26T00:34:32.015" v="3169"/>
          <ac:cxnSpMkLst>
            <pc:docMk/>
            <pc:sldMk cId="357403439" sldId="392"/>
            <ac:cxnSpMk id="239" creationId="{12F5F130-B812-254E-B8C3-863AE69C0E2B}"/>
          </ac:cxnSpMkLst>
        </pc:cxnChg>
        <pc:cxnChg chg="mod">
          <ac:chgData name="Yuanyue Li" userId="62878614061aa2c9" providerId="LiveId" clId="{07866A88-1955-45B1-832E-7033D90E0484}" dt="2023-08-26T00:34:32.015" v="3169"/>
          <ac:cxnSpMkLst>
            <pc:docMk/>
            <pc:sldMk cId="357403439" sldId="392"/>
            <ac:cxnSpMk id="246" creationId="{1A7D7F71-CFFA-9452-13F5-CB0E5F41D951}"/>
          </ac:cxnSpMkLst>
        </pc:cxnChg>
        <pc:cxnChg chg="mod">
          <ac:chgData name="Yuanyue Li" userId="62878614061aa2c9" providerId="LiveId" clId="{07866A88-1955-45B1-832E-7033D90E0484}" dt="2023-08-26T00:34:32.015" v="3169"/>
          <ac:cxnSpMkLst>
            <pc:docMk/>
            <pc:sldMk cId="357403439" sldId="392"/>
            <ac:cxnSpMk id="252" creationId="{D019C500-F06B-14A3-AEF1-5BC6C6083ED9}"/>
          </ac:cxnSpMkLst>
        </pc:cxnChg>
        <pc:cxnChg chg="mod">
          <ac:chgData name="Yuanyue Li" userId="62878614061aa2c9" providerId="LiveId" clId="{07866A88-1955-45B1-832E-7033D90E0484}" dt="2023-08-26T00:34:32.015" v="3169"/>
          <ac:cxnSpMkLst>
            <pc:docMk/>
            <pc:sldMk cId="357403439" sldId="392"/>
            <ac:cxnSpMk id="259" creationId="{6612F51E-008C-CC3C-3DB1-090E6EB6989B}"/>
          </ac:cxnSpMkLst>
        </pc:cxnChg>
        <pc:cxnChg chg="mod">
          <ac:chgData name="Yuanyue Li" userId="62878614061aa2c9" providerId="LiveId" clId="{07866A88-1955-45B1-832E-7033D90E0484}" dt="2023-08-26T00:34:54.061" v="3195" actId="21"/>
          <ac:cxnSpMkLst>
            <pc:docMk/>
            <pc:sldMk cId="357403439" sldId="392"/>
            <ac:cxnSpMk id="260" creationId="{5EC471C5-5C3B-EADF-BC32-1CED6ED22046}"/>
          </ac:cxnSpMkLst>
        </pc:cxnChg>
        <pc:cxnChg chg="mod">
          <ac:chgData name="Yuanyue Li" userId="62878614061aa2c9" providerId="LiveId" clId="{07866A88-1955-45B1-832E-7033D90E0484}" dt="2023-08-26T00:34:32.015" v="3169"/>
          <ac:cxnSpMkLst>
            <pc:docMk/>
            <pc:sldMk cId="357403439" sldId="392"/>
            <ac:cxnSpMk id="263" creationId="{8D5F1FC5-91BF-64DB-871C-39E044885570}"/>
          </ac:cxnSpMkLst>
        </pc:cxnChg>
        <pc:cxnChg chg="mod">
          <ac:chgData name="Yuanyue Li" userId="62878614061aa2c9" providerId="LiveId" clId="{07866A88-1955-45B1-832E-7033D90E0484}" dt="2023-08-26T00:34:32.015" v="3169"/>
          <ac:cxnSpMkLst>
            <pc:docMk/>
            <pc:sldMk cId="357403439" sldId="392"/>
            <ac:cxnSpMk id="272" creationId="{4683D538-44FF-526D-D2E7-A9FA17CD0D64}"/>
          </ac:cxnSpMkLst>
        </pc:cxnChg>
        <pc:cxnChg chg="mod">
          <ac:chgData name="Yuanyue Li" userId="62878614061aa2c9" providerId="LiveId" clId="{07866A88-1955-45B1-832E-7033D90E0484}" dt="2023-08-26T00:34:54.061" v="3195" actId="21"/>
          <ac:cxnSpMkLst>
            <pc:docMk/>
            <pc:sldMk cId="357403439" sldId="392"/>
            <ac:cxnSpMk id="273" creationId="{DA7882D7-86BB-2094-ACFD-278654548B94}"/>
          </ac:cxnSpMkLst>
        </pc:cxnChg>
        <pc:cxnChg chg="mod">
          <ac:chgData name="Yuanyue Li" userId="62878614061aa2c9" providerId="LiveId" clId="{07866A88-1955-45B1-832E-7033D90E0484}" dt="2023-08-26T00:34:32.015" v="3169"/>
          <ac:cxnSpMkLst>
            <pc:docMk/>
            <pc:sldMk cId="357403439" sldId="392"/>
            <ac:cxnSpMk id="281" creationId="{4E34CE22-E1D0-312C-411D-C72E1F80A7DD}"/>
          </ac:cxnSpMkLst>
        </pc:cxnChg>
        <pc:cxnChg chg="mod">
          <ac:chgData name="Yuanyue Li" userId="62878614061aa2c9" providerId="LiveId" clId="{07866A88-1955-45B1-832E-7033D90E0484}" dt="2023-08-26T00:34:54.061" v="3195" actId="21"/>
          <ac:cxnSpMkLst>
            <pc:docMk/>
            <pc:sldMk cId="357403439" sldId="392"/>
            <ac:cxnSpMk id="282" creationId="{4128F3D3-71AB-4F4A-F7BC-472929F0D61C}"/>
          </ac:cxnSpMkLst>
        </pc:cxnChg>
        <pc:cxnChg chg="mod">
          <ac:chgData name="Yuanyue Li" userId="62878614061aa2c9" providerId="LiveId" clId="{07866A88-1955-45B1-832E-7033D90E0484}" dt="2023-08-26T00:34:32.015" v="3169"/>
          <ac:cxnSpMkLst>
            <pc:docMk/>
            <pc:sldMk cId="357403439" sldId="392"/>
            <ac:cxnSpMk id="285" creationId="{E1B4BB86-0FF8-2346-4FAE-FE392378C272}"/>
          </ac:cxnSpMkLst>
        </pc:cxnChg>
      </pc:sldChg>
      <pc:sldChg chg="addSp delSp modSp add mod modAnim">
        <pc:chgData name="Yuanyue Li" userId="62878614061aa2c9" providerId="LiveId" clId="{07866A88-1955-45B1-832E-7033D90E0484}" dt="2023-08-28T06:29:16.311" v="8622"/>
        <pc:sldMkLst>
          <pc:docMk/>
          <pc:sldMk cId="3172711392" sldId="393"/>
        </pc:sldMkLst>
        <pc:spChg chg="mod">
          <ac:chgData name="Yuanyue Li" userId="62878614061aa2c9" providerId="LiveId" clId="{07866A88-1955-45B1-832E-7033D90E0484}" dt="2023-08-25T20:09:22.630" v="2214" actId="20577"/>
          <ac:spMkLst>
            <pc:docMk/>
            <pc:sldMk cId="3172711392" sldId="393"/>
            <ac:spMk id="4" creationId="{E7F1D17A-815B-54E6-48BE-95E4A24FC5F8}"/>
          </ac:spMkLst>
        </pc:spChg>
        <pc:spChg chg="add mod">
          <ac:chgData name="Yuanyue Li" userId="62878614061aa2c9" providerId="LiveId" clId="{07866A88-1955-45B1-832E-7033D90E0484}" dt="2023-08-25T20:09:58.025" v="2222" actId="164"/>
          <ac:spMkLst>
            <pc:docMk/>
            <pc:sldMk cId="3172711392" sldId="393"/>
            <ac:spMk id="5" creationId="{1315564D-A02A-0A09-B792-CFC1C1B63795}"/>
          </ac:spMkLst>
        </pc:spChg>
        <pc:spChg chg="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6" creationId="{B6F9192E-F6E1-9C35-253B-7B1D860B7E6D}"/>
          </ac:spMkLst>
        </pc:spChg>
        <pc:spChg chg="add mod">
          <ac:chgData name="Yuanyue Li" userId="62878614061aa2c9" providerId="LiveId" clId="{07866A88-1955-45B1-832E-7033D90E0484}" dt="2023-08-25T20:09:58.025" v="2222" actId="164"/>
          <ac:spMkLst>
            <pc:docMk/>
            <pc:sldMk cId="3172711392" sldId="393"/>
            <ac:spMk id="6" creationId="{E0EE472B-FDD9-53C8-54BB-44E5843B6A9A}"/>
          </ac:spMkLst>
        </pc:spChg>
        <pc:spChg chg="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7" creationId="{07DE07D0-2579-E60C-6BA3-37EB44E31D16}"/>
          </ac:spMkLst>
        </pc:spChg>
        <pc:spChg chg="mod">
          <ac:chgData name="Yuanyue Li" userId="62878614061aa2c9" providerId="LiveId" clId="{07866A88-1955-45B1-832E-7033D90E0484}" dt="2023-08-25T20:09:56.455" v="2221"/>
          <ac:spMkLst>
            <pc:docMk/>
            <pc:sldMk cId="3172711392" sldId="393"/>
            <ac:spMk id="8" creationId="{A6DE9741-721B-1217-A564-880DD3E37EDA}"/>
          </ac:spMkLst>
        </pc:spChg>
        <pc:spChg chg="mod">
          <ac:chgData name="Yuanyue Li" userId="62878614061aa2c9" providerId="LiveId" clId="{07866A88-1955-45B1-832E-7033D90E0484}" dt="2023-08-25T20:09:56.455" v="2221"/>
          <ac:spMkLst>
            <pc:docMk/>
            <pc:sldMk cId="3172711392" sldId="393"/>
            <ac:spMk id="9" creationId="{972BEF9D-CFBE-C2BE-E79D-ED07A10BC7CA}"/>
          </ac:spMkLst>
        </pc:spChg>
        <pc:spChg chg="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9" creationId="{FC63E877-BB5A-791F-49EA-19BE0BC75FE1}"/>
          </ac:spMkLst>
        </pc:spChg>
        <pc:spChg chg="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10" creationId="{4FC92F2D-9B38-BBEF-B38B-4F708A8107EC}"/>
          </ac:spMkLst>
        </pc:spChg>
        <pc:spChg chg="mod">
          <ac:chgData name="Yuanyue Li" userId="62878614061aa2c9" providerId="LiveId" clId="{07866A88-1955-45B1-832E-7033D90E0484}" dt="2023-08-25T20:09:56.455" v="2221"/>
          <ac:spMkLst>
            <pc:docMk/>
            <pc:sldMk cId="3172711392" sldId="393"/>
            <ac:spMk id="10" creationId="{8C1E08BD-C1C9-344B-0727-4EE1C60DFF98}"/>
          </ac:spMkLst>
        </pc:spChg>
        <pc:spChg chg="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11" creationId="{9130045E-F53B-24C5-1A25-3FFFAD4AE3CE}"/>
          </ac:spMkLst>
        </pc:spChg>
        <pc:spChg chg="add 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14" creationId="{A2C126AE-C33D-F422-D649-853AD58F68B2}"/>
          </ac:spMkLst>
        </pc:spChg>
        <pc:spChg chg="add mod">
          <ac:chgData name="Yuanyue Li" userId="62878614061aa2c9" providerId="LiveId" clId="{07866A88-1955-45B1-832E-7033D90E0484}" dt="2023-08-28T06:29:02.795" v="8618" actId="164"/>
          <ac:spMkLst>
            <pc:docMk/>
            <pc:sldMk cId="3172711392" sldId="393"/>
            <ac:spMk id="16" creationId="{5B0804E1-3600-AE63-1FE7-F4C9C1E3E21E}"/>
          </ac:spMkLst>
        </pc:spChg>
        <pc:spChg chg="add mod">
          <ac:chgData name="Yuanyue Li" userId="62878614061aa2c9" providerId="LiveId" clId="{07866A88-1955-45B1-832E-7033D90E0484}" dt="2023-08-28T06:29:02.795" v="8618" actId="164"/>
          <ac:spMkLst>
            <pc:docMk/>
            <pc:sldMk cId="3172711392" sldId="393"/>
            <ac:spMk id="17" creationId="{A066B02D-E1E1-2CBF-A69E-764676826F4C}"/>
          </ac:spMkLst>
        </pc:spChg>
        <pc:spChg chg="add 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18" creationId="{3E4C03B0-C714-F731-BB60-56AE06F7346B}"/>
          </ac:spMkLst>
        </pc:spChg>
        <pc:spChg chg="add 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22" creationId="{C807FF8B-0D46-2470-6DE5-8D049C57E179}"/>
          </ac:spMkLst>
        </pc:spChg>
        <pc:spChg chg="add del mod topLvl">
          <ac:chgData name="Yuanyue Li" userId="62878614061aa2c9" providerId="LiveId" clId="{07866A88-1955-45B1-832E-7033D90E0484}" dt="2023-08-27T20:22:06.439" v="6335" actId="478"/>
          <ac:spMkLst>
            <pc:docMk/>
            <pc:sldMk cId="3172711392" sldId="393"/>
            <ac:spMk id="26" creationId="{284291AB-1E9B-E971-B789-F676B296470B}"/>
          </ac:spMkLst>
        </pc:spChg>
        <pc:spChg chg="add del mod topLvl">
          <ac:chgData name="Yuanyue Li" userId="62878614061aa2c9" providerId="LiveId" clId="{07866A88-1955-45B1-832E-7033D90E0484}" dt="2023-08-27T20:22:06.439" v="6335" actId="478"/>
          <ac:spMkLst>
            <pc:docMk/>
            <pc:sldMk cId="3172711392" sldId="393"/>
            <ac:spMk id="27" creationId="{A82BA356-B210-4222-72D9-942859ADF55C}"/>
          </ac:spMkLst>
        </pc:spChg>
        <pc:spChg chg="add 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33" creationId="{72110735-E0B6-EA84-2894-3BFC33E1D222}"/>
          </ac:spMkLst>
        </pc:spChg>
        <pc:spChg chg="add 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41" creationId="{BC7C5E7C-13F9-8450-D3CA-EFFC99829A51}"/>
          </ac:spMkLst>
        </pc:spChg>
        <pc:spChg chg="add 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42" creationId="{A2C2AF69-049E-6BA5-4559-828AD4E56FD8}"/>
          </ac:spMkLst>
        </pc:spChg>
        <pc:spChg chg="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44" creationId="{B4B44AA5-B589-CFE1-2070-D850E359C1AD}"/>
          </ac:spMkLst>
        </pc:spChg>
        <pc:spChg chg="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45" creationId="{ABB52EBF-C84D-7D65-D7FE-AC922CB32B91}"/>
          </ac:spMkLst>
        </pc:spChg>
        <pc:spChg chg="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46" creationId="{DAF30194-8CD4-5832-EF3A-8601986A7FDB}"/>
          </ac:spMkLst>
        </pc:spChg>
        <pc:spChg chg="mod">
          <ac:chgData name="Yuanyue Li" userId="62878614061aa2c9" providerId="LiveId" clId="{07866A88-1955-45B1-832E-7033D90E0484}" dt="2023-08-26T00:04:26.740" v="2409"/>
          <ac:spMkLst>
            <pc:docMk/>
            <pc:sldMk cId="3172711392" sldId="393"/>
            <ac:spMk id="49" creationId="{E6BEC510-415D-5311-F472-130AC1931D5E}"/>
          </ac:spMkLst>
        </pc:spChg>
        <pc:spChg chg="mod">
          <ac:chgData name="Yuanyue Li" userId="62878614061aa2c9" providerId="LiveId" clId="{07866A88-1955-45B1-832E-7033D90E0484}" dt="2023-08-26T00:04:26.740" v="2409"/>
          <ac:spMkLst>
            <pc:docMk/>
            <pc:sldMk cId="3172711392" sldId="393"/>
            <ac:spMk id="50" creationId="{01F60633-5910-B3A9-0D15-509528FFF517}"/>
          </ac:spMkLst>
        </pc:spChg>
        <pc:spChg chg="mod">
          <ac:chgData name="Yuanyue Li" userId="62878614061aa2c9" providerId="LiveId" clId="{07866A88-1955-45B1-832E-7033D90E0484}" dt="2023-08-26T00:04:26.740" v="2409"/>
          <ac:spMkLst>
            <pc:docMk/>
            <pc:sldMk cId="3172711392" sldId="393"/>
            <ac:spMk id="51" creationId="{9D112693-6CE3-BD75-14C7-BC903C28FEF2}"/>
          </ac:spMkLst>
        </pc:spChg>
        <pc:spChg chg="mod">
          <ac:chgData name="Yuanyue Li" userId="62878614061aa2c9" providerId="LiveId" clId="{07866A88-1955-45B1-832E-7033D90E0484}" dt="2023-08-26T00:04:26.740" v="2409"/>
          <ac:spMkLst>
            <pc:docMk/>
            <pc:sldMk cId="3172711392" sldId="393"/>
            <ac:spMk id="53" creationId="{30A81AD8-DD66-2842-59DA-32B559DBA436}"/>
          </ac:spMkLst>
        </pc:spChg>
        <pc:spChg chg="mod">
          <ac:chgData name="Yuanyue Li" userId="62878614061aa2c9" providerId="LiveId" clId="{07866A88-1955-45B1-832E-7033D90E0484}" dt="2023-08-26T00:04:26.740" v="2409"/>
          <ac:spMkLst>
            <pc:docMk/>
            <pc:sldMk cId="3172711392" sldId="393"/>
            <ac:spMk id="54" creationId="{D8F8BD68-4D26-7C9B-E961-494B709F7EC8}"/>
          </ac:spMkLst>
        </pc:spChg>
        <pc:spChg chg="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68" creationId="{E585E226-F2BD-CBC0-018C-AD59EA758A5C}"/>
          </ac:spMkLst>
        </pc:spChg>
        <pc:spChg chg="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71" creationId="{34DE84DC-C307-6473-B792-8B72C017F3BA}"/>
          </ac:spMkLst>
        </pc:spChg>
        <pc:spChg chg="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72" creationId="{BF48F67A-29DF-C5EB-2D58-6E0C89849FB4}"/>
          </ac:spMkLst>
        </pc:spChg>
        <pc:spChg chg="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73" creationId="{070F42C7-90CB-ADC9-BBE8-9A3225B53EF3}"/>
          </ac:spMkLst>
        </pc:spChg>
        <pc:spChg chg="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75" creationId="{43F73C15-622B-856F-4A59-4A48ACBA10FD}"/>
          </ac:spMkLst>
        </pc:spChg>
        <pc:spChg chg="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76" creationId="{E007C239-F0FB-D729-15B3-142E930217EB}"/>
          </ac:spMkLst>
        </pc:spChg>
        <pc:spChg chg="mod">
          <ac:chgData name="Yuanyue Li" userId="62878614061aa2c9" providerId="LiveId" clId="{07866A88-1955-45B1-832E-7033D90E0484}" dt="2023-08-26T00:04:26.740" v="2409"/>
          <ac:spMkLst>
            <pc:docMk/>
            <pc:sldMk cId="3172711392" sldId="393"/>
            <ac:spMk id="79" creationId="{6B78AF06-2A73-ABF9-D558-ED0FBDAA7363}"/>
          </ac:spMkLst>
        </pc:spChg>
        <pc:spChg chg="mod">
          <ac:chgData name="Yuanyue Li" userId="62878614061aa2c9" providerId="LiveId" clId="{07866A88-1955-45B1-832E-7033D90E0484}" dt="2023-08-26T00:04:26.740" v="2409"/>
          <ac:spMkLst>
            <pc:docMk/>
            <pc:sldMk cId="3172711392" sldId="393"/>
            <ac:spMk id="80" creationId="{B222D0DD-E212-0836-CAF2-993BC17E3442}"/>
          </ac:spMkLst>
        </pc:spChg>
        <pc:spChg chg="mod">
          <ac:chgData name="Yuanyue Li" userId="62878614061aa2c9" providerId="LiveId" clId="{07866A88-1955-45B1-832E-7033D90E0484}" dt="2023-08-26T00:04:26.740" v="2409"/>
          <ac:spMkLst>
            <pc:docMk/>
            <pc:sldMk cId="3172711392" sldId="393"/>
            <ac:spMk id="81" creationId="{8B2BC7E3-DAB3-8FEF-A394-38B788E483D6}"/>
          </ac:spMkLst>
        </pc:spChg>
        <pc:spChg chg="mod">
          <ac:chgData name="Yuanyue Li" userId="62878614061aa2c9" providerId="LiveId" clId="{07866A88-1955-45B1-832E-7033D90E0484}" dt="2023-08-26T00:04:26.740" v="2409"/>
          <ac:spMkLst>
            <pc:docMk/>
            <pc:sldMk cId="3172711392" sldId="393"/>
            <ac:spMk id="84" creationId="{0AF20B71-847F-4E2D-F51B-038DB16421EC}"/>
          </ac:spMkLst>
        </pc:spChg>
        <pc:spChg chg="mod">
          <ac:chgData name="Yuanyue Li" userId="62878614061aa2c9" providerId="LiveId" clId="{07866A88-1955-45B1-832E-7033D90E0484}" dt="2023-08-26T00:04:26.740" v="2409"/>
          <ac:spMkLst>
            <pc:docMk/>
            <pc:sldMk cId="3172711392" sldId="393"/>
            <ac:spMk id="85" creationId="{AC8794BF-7F56-6724-7085-F48DDD9B1E2A}"/>
          </ac:spMkLst>
        </pc:spChg>
        <pc:spChg chg="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93" creationId="{C0D6D550-D0C9-074A-1DA0-27F946394ACF}"/>
          </ac:spMkLst>
        </pc:spChg>
        <pc:spChg chg="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95" creationId="{1410F66F-9716-16B4-F4CB-8E28F0EF2051}"/>
          </ac:spMkLst>
        </pc:spChg>
        <pc:spChg chg="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97" creationId="{78A2B279-2D31-6D75-26BF-66DAF0212C87}"/>
          </ac:spMkLst>
        </pc:spChg>
        <pc:spChg chg="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107" creationId="{212662C8-A5B7-9725-A592-DE093286F8E0}"/>
          </ac:spMkLst>
        </pc:spChg>
        <pc:spChg chg="mod">
          <ac:chgData name="Yuanyue Li" userId="62878614061aa2c9" providerId="LiveId" clId="{07866A88-1955-45B1-832E-7033D90E0484}" dt="2023-08-26T00:04:26.740" v="2409"/>
          <ac:spMkLst>
            <pc:docMk/>
            <pc:sldMk cId="3172711392" sldId="393"/>
            <ac:spMk id="110" creationId="{F41C2532-4109-5AEA-8F14-654ED8817174}"/>
          </ac:spMkLst>
        </pc:spChg>
        <pc:spChg chg="mod">
          <ac:chgData name="Yuanyue Li" userId="62878614061aa2c9" providerId="LiveId" clId="{07866A88-1955-45B1-832E-7033D90E0484}" dt="2023-08-26T00:04:26.740" v="2409"/>
          <ac:spMkLst>
            <pc:docMk/>
            <pc:sldMk cId="3172711392" sldId="393"/>
            <ac:spMk id="115" creationId="{8F45EBEF-D2C2-E3E6-05F0-DE9032850F66}"/>
          </ac:spMkLst>
        </pc:spChg>
        <pc:spChg chg="mod">
          <ac:chgData name="Yuanyue Li" userId="62878614061aa2c9" providerId="LiveId" clId="{07866A88-1955-45B1-832E-7033D90E0484}" dt="2023-08-26T00:04:26.740" v="2409"/>
          <ac:spMkLst>
            <pc:docMk/>
            <pc:sldMk cId="3172711392" sldId="393"/>
            <ac:spMk id="121" creationId="{225F9F97-A430-1EDE-51D9-0528C5031B92}"/>
          </ac:spMkLst>
        </pc:spChg>
        <pc:spChg chg="mod">
          <ac:chgData name="Yuanyue Li" userId="62878614061aa2c9" providerId="LiveId" clId="{07866A88-1955-45B1-832E-7033D90E0484}" dt="2023-08-26T00:04:26.740" v="2409"/>
          <ac:spMkLst>
            <pc:docMk/>
            <pc:sldMk cId="3172711392" sldId="393"/>
            <ac:spMk id="122" creationId="{C10D6885-1270-137B-A127-937B4EB9BAAD}"/>
          </ac:spMkLst>
        </pc:spChg>
        <pc:spChg chg="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139" creationId="{B1CA3885-5DF2-0BC9-3A16-3B147382DC09}"/>
          </ac:spMkLst>
        </pc:spChg>
        <pc:spChg chg="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140" creationId="{EB589D76-3567-16FF-5AFE-27D885203D74}"/>
          </ac:spMkLst>
        </pc:spChg>
        <pc:spChg chg="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141" creationId="{2ABA11AB-B658-8A9E-6F7E-59B90FB5A067}"/>
          </ac:spMkLst>
        </pc:spChg>
        <pc:spChg chg="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144" creationId="{7B764A66-FE4C-D930-5AED-473655559796}"/>
          </ac:spMkLst>
        </pc:spChg>
        <pc:spChg chg="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145" creationId="{E4E00704-EB24-0853-B9E7-5DC67A859FA5}"/>
          </ac:spMkLst>
        </pc:spChg>
        <pc:spChg chg="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147" creationId="{568B0CEC-E51A-973F-AC73-B87298B77D4C}"/>
          </ac:spMkLst>
        </pc:spChg>
        <pc:spChg chg="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148" creationId="{CBDFBD48-AB53-9F1E-A3F5-17A3FF2870DB}"/>
          </ac:spMkLst>
        </pc:spChg>
        <pc:spChg chg="mod">
          <ac:chgData name="Yuanyue Li" userId="62878614061aa2c9" providerId="LiveId" clId="{07866A88-1955-45B1-832E-7033D90E0484}" dt="2023-08-25T20:09:36.334" v="2220" actId="20577"/>
          <ac:spMkLst>
            <pc:docMk/>
            <pc:sldMk cId="3172711392" sldId="393"/>
            <ac:spMk id="153" creationId="{C47EDF0D-632E-5BC6-C070-BD45E57E4304}"/>
          </ac:spMkLst>
        </pc:spChg>
        <pc:spChg chg="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155" creationId="{083367E2-C574-CD8E-FA0B-AED3A06DB828}"/>
          </ac:spMkLst>
        </pc:spChg>
        <pc:spChg chg="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156" creationId="{601544E8-945F-52B2-5D09-5629A9D214B5}"/>
          </ac:spMkLst>
        </pc:spChg>
        <pc:spChg chg="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157" creationId="{BFA4B0B9-6988-CFC8-EC35-190C171FED16}"/>
          </ac:spMkLst>
        </pc:spChg>
        <pc:spChg chg="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159" creationId="{12FD0862-0826-A0DD-1CCC-5A7A0EE29A89}"/>
          </ac:spMkLst>
        </pc:spChg>
        <pc:spChg chg="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160" creationId="{EC05BDF4-365E-B2FF-0DCC-A3EED163FDB1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169" creationId="{C1A057B8-CE39-9625-9747-E5008B2D76E9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170" creationId="{E3A98FDC-E99E-7233-FAE1-C168BF301AAB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176" creationId="{121DEADF-7AC8-E0CB-9A7B-41A804D33194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177" creationId="{0E5268B6-C07B-317B-C4A8-E30DE38FFA48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178" creationId="{8EB26197-2DB9-07D7-3475-23667529F1DF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180" creationId="{684396FA-CD83-1E4A-B159-446783BA5C65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181" creationId="{454A4E94-B4E6-192F-6F98-09A37E78D777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182" creationId="{D27292E4-CE20-F090-3795-649EA41FDB9D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189" creationId="{4E129DF8-7BA3-207B-1219-00FD374D4F84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190" creationId="{34F15449-517E-303F-79BD-386EFE83377C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191" creationId="{AAB7122A-8E1B-7E33-5F72-C53ED3EE05CB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193" creationId="{6B684E64-193C-B25B-132C-F79627AFD88B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194" creationId="{E7BD2787-D617-62F5-6F39-F598B7A898A2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196" creationId="{23B42A9A-3277-B512-337B-0795716851CF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197" creationId="{5D9C19DE-C728-C0AD-A475-F5496B252F62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199" creationId="{4EAD7380-C234-B058-1607-F66FBA8CE3B6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200" creationId="{20FDB4AF-F8BB-7C07-1D47-09413A87BF59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202" creationId="{32B210C1-1D5C-68CD-95D6-D839C3218263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203" creationId="{F6F6DF45-9AAD-1BFB-3A2D-F515E2D7B895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204" creationId="{130D07C9-FD46-70AA-BFE0-0574B24D75DE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206" creationId="{46EA1A4F-218F-3EC7-B7CB-B7D4C5F9B193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207" creationId="{DC6AF2D2-FE6B-DBDB-63DF-A3012C361DD2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210" creationId="{F8434605-D8DB-2C0F-6BE9-C79529563AB3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211" creationId="{31D740A6-00E3-CC6A-BA67-F07A9D330B0F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213" creationId="{F6A12DBA-F7E6-A5C4-A254-DFB47ADBE6EA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214" creationId="{CE9F4A93-B21A-3DC9-96D0-5CEE60D5514D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215" creationId="{2B9F26E5-DE78-FCB0-84EA-871DF6F83C57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216" creationId="{DCFDEA95-F45E-2043-53AA-1E8D499FBD20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219" creationId="{3A2A61E2-4D98-A529-97CC-85BB15527767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220" creationId="{A7CA1F33-EC29-82F5-D45C-3ED26A5FB9CE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223" creationId="{347C84F6-5D33-26C8-6D01-75B728D5E256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224" creationId="{958EA1ED-DD28-1D8E-689D-D218F6A3E59B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225" creationId="{58F3167E-1B06-808D-26DD-0A16DDA4572B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228" creationId="{B2C76CA0-303A-85CE-FDAF-07A6DD8F17CE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229" creationId="{5984051B-5D69-FF81-D1FD-BC66C4C8D0FE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232" creationId="{5B87463E-2205-9622-3681-7E4FF10C44F1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233" creationId="{7EA058C8-20D2-E7F1-AE38-13B1E307EA17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235" creationId="{BBC1B5F5-37AC-E22C-2F06-A52644BC90B0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236" creationId="{7EF1857F-752B-DC80-2801-AB537587BD17}"/>
          </ac:spMkLst>
        </pc:spChg>
        <pc:grpChg chg="add mod topLvl">
          <ac:chgData name="Yuanyue Li" userId="62878614061aa2c9" providerId="LiveId" clId="{07866A88-1955-45B1-832E-7033D90E0484}" dt="2023-08-28T06:29:02.795" v="8618" actId="164"/>
          <ac:grpSpMkLst>
            <pc:docMk/>
            <pc:sldMk cId="3172711392" sldId="393"/>
            <ac:grpSpMk id="2" creationId="{F09B6BE5-7878-7A14-3824-23EE39715237}"/>
          </ac:grpSpMkLst>
        </pc:grpChg>
        <pc:grpChg chg="add mod">
          <ac:chgData name="Yuanyue Li" userId="62878614061aa2c9" providerId="LiveId" clId="{07866A88-1955-45B1-832E-7033D90E0484}" dt="2023-08-25T20:09:58.025" v="2222" actId="164"/>
          <ac:grpSpMkLst>
            <pc:docMk/>
            <pc:sldMk cId="3172711392" sldId="393"/>
            <ac:grpSpMk id="7" creationId="{99DE232F-C927-A111-C9C2-AA383CFFB3F4}"/>
          </ac:grpSpMkLst>
        </pc:grpChg>
        <pc:grpChg chg="mod">
          <ac:chgData name="Yuanyue Li" userId="62878614061aa2c9" providerId="LiveId" clId="{07866A88-1955-45B1-832E-7033D90E0484}" dt="2023-08-27T20:22:03.587" v="6334" actId="165"/>
          <ac:grpSpMkLst>
            <pc:docMk/>
            <pc:sldMk cId="3172711392" sldId="393"/>
            <ac:grpSpMk id="8" creationId="{01A980E6-647F-E44E-4090-BE59FA471D5F}"/>
          </ac:grpSpMkLst>
        </pc:grpChg>
        <pc:grpChg chg="add del mod">
          <ac:chgData name="Yuanyue Li" userId="62878614061aa2c9" providerId="LiveId" clId="{07866A88-1955-45B1-832E-7033D90E0484}" dt="2023-08-25T20:10:07.226" v="2235" actId="478"/>
          <ac:grpSpMkLst>
            <pc:docMk/>
            <pc:sldMk cId="3172711392" sldId="393"/>
            <ac:grpSpMk id="11" creationId="{AE8E5AB6-93C7-DD37-21BE-64979EFC306F}"/>
          </ac:grpSpMkLst>
        </pc:grpChg>
        <pc:grpChg chg="add mod">
          <ac:chgData name="Yuanyue Li" userId="62878614061aa2c9" providerId="LiveId" clId="{07866A88-1955-45B1-832E-7033D90E0484}" dt="2023-08-28T06:29:02.795" v="8618" actId="164"/>
          <ac:grpSpMkLst>
            <pc:docMk/>
            <pc:sldMk cId="3172711392" sldId="393"/>
            <ac:grpSpMk id="20" creationId="{3542026C-0941-1943-4821-B616FA40E35C}"/>
          </ac:grpSpMkLst>
        </pc:grpChg>
        <pc:grpChg chg="add mod">
          <ac:chgData name="Yuanyue Li" userId="62878614061aa2c9" providerId="LiveId" clId="{07866A88-1955-45B1-832E-7033D90E0484}" dt="2023-08-27T20:22:03.587" v="6334" actId="165"/>
          <ac:grpSpMkLst>
            <pc:docMk/>
            <pc:sldMk cId="3172711392" sldId="393"/>
            <ac:grpSpMk id="43" creationId="{C6AF653E-5C07-31C7-E72F-396ED70A7815}"/>
          </ac:grpSpMkLst>
        </pc:grpChg>
        <pc:grpChg chg="add del mod">
          <ac:chgData name="Yuanyue Li" userId="62878614061aa2c9" providerId="LiveId" clId="{07866A88-1955-45B1-832E-7033D90E0484}" dt="2023-08-26T00:06:15.978" v="2445" actId="478"/>
          <ac:grpSpMkLst>
            <pc:docMk/>
            <pc:sldMk cId="3172711392" sldId="393"/>
            <ac:grpSpMk id="47" creationId="{742698C1-9B98-689C-C210-163FE28662AD}"/>
          </ac:grpSpMkLst>
        </pc:grpChg>
        <pc:grpChg chg="mod">
          <ac:chgData name="Yuanyue Li" userId="62878614061aa2c9" providerId="LiveId" clId="{07866A88-1955-45B1-832E-7033D90E0484}" dt="2023-08-26T00:04:26.740" v="2409"/>
          <ac:grpSpMkLst>
            <pc:docMk/>
            <pc:sldMk cId="3172711392" sldId="393"/>
            <ac:grpSpMk id="52" creationId="{A4190974-24DF-A4D1-B7E1-C541215C1E7E}"/>
          </ac:grpSpMkLst>
        </pc:grpChg>
        <pc:grpChg chg="add mod topLvl">
          <ac:chgData name="Yuanyue Li" userId="62878614061aa2c9" providerId="LiveId" clId="{07866A88-1955-45B1-832E-7033D90E0484}" dt="2023-08-28T06:29:02.795" v="8618" actId="164"/>
          <ac:grpSpMkLst>
            <pc:docMk/>
            <pc:sldMk cId="3172711392" sldId="393"/>
            <ac:grpSpMk id="61" creationId="{612F952C-829E-CAF9-6D76-4F7A085E21F9}"/>
          </ac:grpSpMkLst>
        </pc:grpChg>
        <pc:grpChg chg="del mod">
          <ac:chgData name="Yuanyue Li" userId="62878614061aa2c9" providerId="LiveId" clId="{07866A88-1955-45B1-832E-7033D90E0484}" dt="2023-08-26T00:04:26.413" v="2408" actId="478"/>
          <ac:grpSpMkLst>
            <pc:docMk/>
            <pc:sldMk cId="3172711392" sldId="393"/>
            <ac:grpSpMk id="67" creationId="{819C576F-1915-72E9-CBE7-FA07C83FF53E}"/>
          </ac:grpSpMkLst>
        </pc:grpChg>
        <pc:grpChg chg="mod">
          <ac:chgData name="Yuanyue Li" userId="62878614061aa2c9" providerId="LiveId" clId="{07866A88-1955-45B1-832E-7033D90E0484}" dt="2023-08-27T20:22:03.587" v="6334" actId="165"/>
          <ac:grpSpMkLst>
            <pc:docMk/>
            <pc:sldMk cId="3172711392" sldId="393"/>
            <ac:grpSpMk id="74" creationId="{662A6034-E3B1-7632-8545-5190BDC08BF6}"/>
          </ac:grpSpMkLst>
        </pc:grpChg>
        <pc:grpChg chg="add del mod">
          <ac:chgData name="Yuanyue Li" userId="62878614061aa2c9" providerId="LiveId" clId="{07866A88-1955-45B1-832E-7033D90E0484}" dt="2023-08-26T00:09:34.656" v="2546" actId="478"/>
          <ac:grpSpMkLst>
            <pc:docMk/>
            <pc:sldMk cId="3172711392" sldId="393"/>
            <ac:grpSpMk id="77" creationId="{84699BEB-79FE-044C-8BCA-A5B35D81248F}"/>
          </ac:grpSpMkLst>
        </pc:grpChg>
        <pc:grpChg chg="del">
          <ac:chgData name="Yuanyue Li" userId="62878614061aa2c9" providerId="LiveId" clId="{07866A88-1955-45B1-832E-7033D90E0484}" dt="2023-08-26T00:04:26.413" v="2408" actId="478"/>
          <ac:grpSpMkLst>
            <pc:docMk/>
            <pc:sldMk cId="3172711392" sldId="393"/>
            <ac:grpSpMk id="82" creationId="{9152F87F-434A-EB8E-2F8D-DEA0C58CBEF8}"/>
          </ac:grpSpMkLst>
        </pc:grpChg>
        <pc:grpChg chg="mod">
          <ac:chgData name="Yuanyue Li" userId="62878614061aa2c9" providerId="LiveId" clId="{07866A88-1955-45B1-832E-7033D90E0484}" dt="2023-08-26T00:04:26.740" v="2409"/>
          <ac:grpSpMkLst>
            <pc:docMk/>
            <pc:sldMk cId="3172711392" sldId="393"/>
            <ac:grpSpMk id="83" creationId="{9E00185E-F2D7-785F-0E86-A0207E8166E5}"/>
          </ac:grpSpMkLst>
        </pc:grpChg>
        <pc:grpChg chg="add mod topLvl">
          <ac:chgData name="Yuanyue Li" userId="62878614061aa2c9" providerId="LiveId" clId="{07866A88-1955-45B1-832E-7033D90E0484}" dt="2023-08-28T06:29:02.795" v="8618" actId="164"/>
          <ac:grpSpMkLst>
            <pc:docMk/>
            <pc:sldMk cId="3172711392" sldId="393"/>
            <ac:grpSpMk id="88" creationId="{3F3362ED-D1AE-61BD-FDC6-911D6EEFD9B1}"/>
          </ac:grpSpMkLst>
        </pc:grpChg>
        <pc:grpChg chg="mod">
          <ac:chgData name="Yuanyue Li" userId="62878614061aa2c9" providerId="LiveId" clId="{07866A88-1955-45B1-832E-7033D90E0484}" dt="2023-08-27T20:22:03.587" v="6334" actId="165"/>
          <ac:grpSpMkLst>
            <pc:docMk/>
            <pc:sldMk cId="3172711392" sldId="393"/>
            <ac:grpSpMk id="96" creationId="{40507D3A-2DE2-B383-EC8C-F55B602C4220}"/>
          </ac:grpSpMkLst>
        </pc:grpChg>
        <pc:grpChg chg="add del mod">
          <ac:chgData name="Yuanyue Li" userId="62878614061aa2c9" providerId="LiveId" clId="{07866A88-1955-45B1-832E-7033D90E0484}" dt="2023-08-26T00:06:14.025" v="2444" actId="478"/>
          <ac:grpSpMkLst>
            <pc:docMk/>
            <pc:sldMk cId="3172711392" sldId="393"/>
            <ac:grpSpMk id="108" creationId="{F8776A66-3BDB-DC95-02EC-3DA4AF20BD73}"/>
          </ac:grpSpMkLst>
        </pc:grpChg>
        <pc:grpChg chg="mod">
          <ac:chgData name="Yuanyue Li" userId="62878614061aa2c9" providerId="LiveId" clId="{07866A88-1955-45B1-832E-7033D90E0484}" dt="2023-08-26T00:04:26.740" v="2409"/>
          <ac:grpSpMkLst>
            <pc:docMk/>
            <pc:sldMk cId="3172711392" sldId="393"/>
            <ac:grpSpMk id="116" creationId="{E0B70012-C026-A14D-A6E3-F6242A68DE92}"/>
          </ac:grpSpMkLst>
        </pc:grpChg>
        <pc:grpChg chg="add mod topLvl">
          <ac:chgData name="Yuanyue Li" userId="62878614061aa2c9" providerId="LiveId" clId="{07866A88-1955-45B1-832E-7033D90E0484}" dt="2023-08-28T06:29:02.795" v="8618" actId="164"/>
          <ac:grpSpMkLst>
            <pc:docMk/>
            <pc:sldMk cId="3172711392" sldId="393"/>
            <ac:grpSpMk id="124" creationId="{E7CFB304-6B93-DDFD-621C-89E4C30D6D9A}"/>
          </ac:grpSpMkLst>
        </pc:grpChg>
        <pc:grpChg chg="add mod topLvl">
          <ac:chgData name="Yuanyue Li" userId="62878614061aa2c9" providerId="LiveId" clId="{07866A88-1955-45B1-832E-7033D90E0484}" dt="2023-08-28T06:29:02.795" v="8618" actId="164"/>
          <ac:grpSpMkLst>
            <pc:docMk/>
            <pc:sldMk cId="3172711392" sldId="393"/>
            <ac:grpSpMk id="131" creationId="{84EE1E41-FF15-5BC8-B1D4-BE78C9F527A8}"/>
          </ac:grpSpMkLst>
        </pc:grpChg>
        <pc:grpChg chg="add mod topLvl">
          <ac:chgData name="Yuanyue Li" userId="62878614061aa2c9" providerId="LiveId" clId="{07866A88-1955-45B1-832E-7033D90E0484}" dt="2023-08-28T06:29:02.795" v="8618" actId="164"/>
          <ac:grpSpMkLst>
            <pc:docMk/>
            <pc:sldMk cId="3172711392" sldId="393"/>
            <ac:grpSpMk id="142" creationId="{E117309D-54E9-DF62-FAB4-142A67928F5C}"/>
          </ac:grpSpMkLst>
        </pc:grpChg>
        <pc:grpChg chg="mod">
          <ac:chgData name="Yuanyue Li" userId="62878614061aa2c9" providerId="LiveId" clId="{07866A88-1955-45B1-832E-7033D90E0484}" dt="2023-08-27T20:22:03.587" v="6334" actId="165"/>
          <ac:grpSpMkLst>
            <pc:docMk/>
            <pc:sldMk cId="3172711392" sldId="393"/>
            <ac:grpSpMk id="146" creationId="{600E6540-D943-FC59-62F3-76F2FE45CA9D}"/>
          </ac:grpSpMkLst>
        </pc:grpChg>
        <pc:grpChg chg="add mod topLvl">
          <ac:chgData name="Yuanyue Li" userId="62878614061aa2c9" providerId="LiveId" clId="{07866A88-1955-45B1-832E-7033D90E0484}" dt="2023-08-28T06:29:02.795" v="8618" actId="164"/>
          <ac:grpSpMkLst>
            <pc:docMk/>
            <pc:sldMk cId="3172711392" sldId="393"/>
            <ac:grpSpMk id="149" creationId="{5C02FE8E-FB78-55F4-AF8D-CD35A1116834}"/>
          </ac:grpSpMkLst>
        </pc:grpChg>
        <pc:grpChg chg="add mod topLvl">
          <ac:chgData name="Yuanyue Li" userId="62878614061aa2c9" providerId="LiveId" clId="{07866A88-1955-45B1-832E-7033D90E0484}" dt="2023-08-28T06:29:02.795" v="8618" actId="164"/>
          <ac:grpSpMkLst>
            <pc:docMk/>
            <pc:sldMk cId="3172711392" sldId="393"/>
            <ac:grpSpMk id="151" creationId="{98B472E9-12A1-105C-7D5F-FFA5D0DC75DF}"/>
          </ac:grpSpMkLst>
        </pc:grpChg>
        <pc:grpChg chg="del">
          <ac:chgData name="Yuanyue Li" userId="62878614061aa2c9" providerId="LiveId" clId="{07866A88-1955-45B1-832E-7033D90E0484}" dt="2023-08-26T00:04:26.413" v="2408" actId="478"/>
          <ac:grpSpMkLst>
            <pc:docMk/>
            <pc:sldMk cId="3172711392" sldId="393"/>
            <ac:grpSpMk id="154" creationId="{20F3ACE9-4BAD-F418-AAC4-759CAA964B25}"/>
          </ac:grpSpMkLst>
        </pc:grpChg>
        <pc:grpChg chg="mod">
          <ac:chgData name="Yuanyue Li" userId="62878614061aa2c9" providerId="LiveId" clId="{07866A88-1955-45B1-832E-7033D90E0484}" dt="2023-08-27T20:22:03.587" v="6334" actId="165"/>
          <ac:grpSpMkLst>
            <pc:docMk/>
            <pc:sldMk cId="3172711392" sldId="393"/>
            <ac:grpSpMk id="158" creationId="{26ECAC2F-FE3F-A1BB-3B28-00AE92840D32}"/>
          </ac:grpSpMkLst>
        </pc:grpChg>
        <pc:grpChg chg="add del mod">
          <ac:chgData name="Yuanyue Li" userId="62878614061aa2c9" providerId="LiveId" clId="{07866A88-1955-45B1-832E-7033D90E0484}" dt="2023-08-27T20:22:03.587" v="6334" actId="165"/>
          <ac:grpSpMkLst>
            <pc:docMk/>
            <pc:sldMk cId="3172711392" sldId="393"/>
            <ac:grpSpMk id="161" creationId="{7A54B27D-A63A-8761-0220-D52E35EB59A1}"/>
          </ac:grpSpMkLst>
        </pc:grpChg>
        <pc:grpChg chg="add del mod">
          <ac:chgData name="Yuanyue Li" userId="62878614061aa2c9" providerId="LiveId" clId="{07866A88-1955-45B1-832E-7033D90E0484}" dt="2023-08-26T00:35:10.454" v="3221" actId="21"/>
          <ac:grpSpMkLst>
            <pc:docMk/>
            <pc:sldMk cId="3172711392" sldId="393"/>
            <ac:grpSpMk id="162" creationId="{B1C43E38-404B-40E8-5374-B39BDF0E419E}"/>
          </ac:grpSpMkLst>
        </pc:grpChg>
        <pc:grpChg chg="mod">
          <ac:chgData name="Yuanyue Li" userId="62878614061aa2c9" providerId="LiveId" clId="{07866A88-1955-45B1-832E-7033D90E0484}" dt="2023-08-26T00:35:01.216" v="3197"/>
          <ac:grpSpMkLst>
            <pc:docMk/>
            <pc:sldMk cId="3172711392" sldId="393"/>
            <ac:grpSpMk id="163" creationId="{496D7E13-DD56-AF45-AFC3-E8E71493A505}"/>
          </ac:grpSpMkLst>
        </pc:grpChg>
        <pc:grpChg chg="mod">
          <ac:chgData name="Yuanyue Li" userId="62878614061aa2c9" providerId="LiveId" clId="{07866A88-1955-45B1-832E-7033D90E0484}" dt="2023-08-26T00:35:01.216" v="3197"/>
          <ac:grpSpMkLst>
            <pc:docMk/>
            <pc:sldMk cId="3172711392" sldId="393"/>
            <ac:grpSpMk id="166" creationId="{B50F6FD7-4C62-971A-FF68-E615A4B4E141}"/>
          </ac:grpSpMkLst>
        </pc:grpChg>
        <pc:grpChg chg="mod">
          <ac:chgData name="Yuanyue Li" userId="62878614061aa2c9" providerId="LiveId" clId="{07866A88-1955-45B1-832E-7033D90E0484}" dt="2023-08-26T00:35:01.216" v="3197"/>
          <ac:grpSpMkLst>
            <pc:docMk/>
            <pc:sldMk cId="3172711392" sldId="393"/>
            <ac:grpSpMk id="179" creationId="{B5239EDA-2688-ABCF-F9A3-B71E2E75AF7C}"/>
          </ac:grpSpMkLst>
        </pc:grpChg>
        <pc:grpChg chg="mod">
          <ac:chgData name="Yuanyue Li" userId="62878614061aa2c9" providerId="LiveId" clId="{07866A88-1955-45B1-832E-7033D90E0484}" dt="2023-08-26T00:35:01.216" v="3197"/>
          <ac:grpSpMkLst>
            <pc:docMk/>
            <pc:sldMk cId="3172711392" sldId="393"/>
            <ac:grpSpMk id="184" creationId="{A7DD16A2-944C-3A21-1CCB-7CD8BCFAC3A0}"/>
          </ac:grpSpMkLst>
        </pc:grpChg>
        <pc:grpChg chg="mod">
          <ac:chgData name="Yuanyue Li" userId="62878614061aa2c9" providerId="LiveId" clId="{07866A88-1955-45B1-832E-7033D90E0484}" dt="2023-08-26T00:35:01.216" v="3197"/>
          <ac:grpSpMkLst>
            <pc:docMk/>
            <pc:sldMk cId="3172711392" sldId="393"/>
            <ac:grpSpMk id="186" creationId="{B1D0FAD5-EBEE-506C-5C02-8DCCADA496CA}"/>
          </ac:grpSpMkLst>
        </pc:grpChg>
        <pc:grpChg chg="mod">
          <ac:chgData name="Yuanyue Li" userId="62878614061aa2c9" providerId="LiveId" clId="{07866A88-1955-45B1-832E-7033D90E0484}" dt="2023-08-26T00:35:01.216" v="3197"/>
          <ac:grpSpMkLst>
            <pc:docMk/>
            <pc:sldMk cId="3172711392" sldId="393"/>
            <ac:grpSpMk id="187" creationId="{588B233F-328D-2AB7-8C9D-AB48F76709CC}"/>
          </ac:grpSpMkLst>
        </pc:grpChg>
        <pc:grpChg chg="mod">
          <ac:chgData name="Yuanyue Li" userId="62878614061aa2c9" providerId="LiveId" clId="{07866A88-1955-45B1-832E-7033D90E0484}" dt="2023-08-26T00:35:01.216" v="3197"/>
          <ac:grpSpMkLst>
            <pc:docMk/>
            <pc:sldMk cId="3172711392" sldId="393"/>
            <ac:grpSpMk id="192" creationId="{BAF6BAC1-7695-54FB-E90D-0E040F5578ED}"/>
          </ac:grpSpMkLst>
        </pc:grpChg>
        <pc:grpChg chg="mod">
          <ac:chgData name="Yuanyue Li" userId="62878614061aa2c9" providerId="LiveId" clId="{07866A88-1955-45B1-832E-7033D90E0484}" dt="2023-08-26T00:35:01.216" v="3197"/>
          <ac:grpSpMkLst>
            <pc:docMk/>
            <pc:sldMk cId="3172711392" sldId="393"/>
            <ac:grpSpMk id="198" creationId="{703CD6AB-8B94-5477-D477-A0ED2D32E936}"/>
          </ac:grpSpMkLst>
        </pc:grpChg>
        <pc:grpChg chg="mod">
          <ac:chgData name="Yuanyue Li" userId="62878614061aa2c9" providerId="LiveId" clId="{07866A88-1955-45B1-832E-7033D90E0484}" dt="2023-08-26T00:35:01.216" v="3197"/>
          <ac:grpSpMkLst>
            <pc:docMk/>
            <pc:sldMk cId="3172711392" sldId="393"/>
            <ac:grpSpMk id="205" creationId="{2D87FB7A-5701-BAFE-3A92-431A5317F44F}"/>
          </ac:grpSpMkLst>
        </pc:grpChg>
        <pc:grpChg chg="mod">
          <ac:chgData name="Yuanyue Li" userId="62878614061aa2c9" providerId="LiveId" clId="{07866A88-1955-45B1-832E-7033D90E0484}" dt="2023-08-26T00:35:01.216" v="3197"/>
          <ac:grpSpMkLst>
            <pc:docMk/>
            <pc:sldMk cId="3172711392" sldId="393"/>
            <ac:grpSpMk id="217" creationId="{6E978835-7337-293A-9CFC-3A990CCF8DC3}"/>
          </ac:grpSpMkLst>
        </pc:grpChg>
        <pc:grpChg chg="mod">
          <ac:chgData name="Yuanyue Li" userId="62878614061aa2c9" providerId="LiveId" clId="{07866A88-1955-45B1-832E-7033D90E0484}" dt="2023-08-26T00:35:01.216" v="3197"/>
          <ac:grpSpMkLst>
            <pc:docMk/>
            <pc:sldMk cId="3172711392" sldId="393"/>
            <ac:grpSpMk id="218" creationId="{672E4CC0-FF70-4DC1-29DB-82BB85B7C7F1}"/>
          </ac:grpSpMkLst>
        </pc:grpChg>
        <pc:grpChg chg="mod">
          <ac:chgData name="Yuanyue Li" userId="62878614061aa2c9" providerId="LiveId" clId="{07866A88-1955-45B1-832E-7033D90E0484}" dt="2023-08-26T00:35:01.216" v="3197"/>
          <ac:grpSpMkLst>
            <pc:docMk/>
            <pc:sldMk cId="3172711392" sldId="393"/>
            <ac:grpSpMk id="226" creationId="{1B9B33C1-7E30-3E0F-5538-87070F7C7F1A}"/>
          </ac:grpSpMkLst>
        </pc:grpChg>
        <pc:grpChg chg="mod">
          <ac:chgData name="Yuanyue Li" userId="62878614061aa2c9" providerId="LiveId" clId="{07866A88-1955-45B1-832E-7033D90E0484}" dt="2023-08-26T00:35:01.216" v="3197"/>
          <ac:grpSpMkLst>
            <pc:docMk/>
            <pc:sldMk cId="3172711392" sldId="393"/>
            <ac:grpSpMk id="227" creationId="{7249042E-6DD0-C047-144A-C7FCACD6F4A3}"/>
          </ac:grpSpMkLst>
        </pc:grpChg>
        <pc:cxnChg chg="add mod">
          <ac:chgData name="Yuanyue Li" userId="62878614061aa2c9" providerId="LiveId" clId="{07866A88-1955-45B1-832E-7033D90E0484}" dt="2023-08-25T20:09:58.025" v="2222" actId="164"/>
          <ac:cxnSpMkLst>
            <pc:docMk/>
            <pc:sldMk cId="3172711392" sldId="393"/>
            <ac:cxnSpMk id="2" creationId="{6C2D9F31-D0A6-7D86-FA4E-CA5C85030739}"/>
          </ac:cxnSpMkLst>
        </pc:cxnChg>
        <pc:cxnChg chg="mod">
          <ac:chgData name="Yuanyue Li" userId="62878614061aa2c9" providerId="LiveId" clId="{07866A88-1955-45B1-832E-7033D90E0484}" dt="2023-08-27T20:22:03.587" v="6334" actId="165"/>
          <ac:cxnSpMkLst>
            <pc:docMk/>
            <pc:sldMk cId="3172711392" sldId="393"/>
            <ac:cxnSpMk id="3" creationId="{93938FC4-D730-DAF1-0F7B-2773237A7ED1}"/>
          </ac:cxnSpMkLst>
        </pc:cxnChg>
        <pc:cxnChg chg="add mod">
          <ac:chgData name="Yuanyue Li" userId="62878614061aa2c9" providerId="LiveId" clId="{07866A88-1955-45B1-832E-7033D90E0484}" dt="2023-08-25T20:10:07.226" v="2235" actId="478"/>
          <ac:cxnSpMkLst>
            <pc:docMk/>
            <pc:sldMk cId="3172711392" sldId="393"/>
            <ac:cxnSpMk id="3" creationId="{9BB63FB3-04E9-907C-C45D-22EE01ACEB7E}"/>
          </ac:cxnSpMkLst>
        </pc:cxnChg>
        <pc:cxnChg chg="mod">
          <ac:chgData name="Yuanyue Li" userId="62878614061aa2c9" providerId="LiveId" clId="{07866A88-1955-45B1-832E-7033D90E0484}" dt="2023-08-27T20:22:03.587" v="6334" actId="165"/>
          <ac:cxnSpMkLst>
            <pc:docMk/>
            <pc:sldMk cId="3172711392" sldId="393"/>
            <ac:cxnSpMk id="5" creationId="{4A3D5034-AEE4-F627-F4EA-565CAED6155E}"/>
          </ac:cxnSpMkLst>
        </pc:cxnChg>
        <pc:cxnChg chg="add mod">
          <ac:chgData name="Yuanyue Li" userId="62878614061aa2c9" providerId="LiveId" clId="{07866A88-1955-45B1-832E-7033D90E0484}" dt="2023-08-27T20:22:03.587" v="6334" actId="165"/>
          <ac:cxnSpMkLst>
            <pc:docMk/>
            <pc:sldMk cId="3172711392" sldId="393"/>
            <ac:cxnSpMk id="12" creationId="{12A594D2-4AC1-CE0E-878B-5A19298F3A44}"/>
          </ac:cxnSpMkLst>
        </pc:cxnChg>
        <pc:cxnChg chg="add mod">
          <ac:chgData name="Yuanyue Li" userId="62878614061aa2c9" providerId="LiveId" clId="{07866A88-1955-45B1-832E-7033D90E0484}" dt="2023-08-27T20:22:03.587" v="6334" actId="165"/>
          <ac:cxnSpMkLst>
            <pc:docMk/>
            <pc:sldMk cId="3172711392" sldId="393"/>
            <ac:cxnSpMk id="13" creationId="{1AFF2CE9-B4CF-75EF-51ED-A59BFFE534A8}"/>
          </ac:cxnSpMkLst>
        </pc:cxnChg>
        <pc:cxnChg chg="add mod">
          <ac:chgData name="Yuanyue Li" userId="62878614061aa2c9" providerId="LiveId" clId="{07866A88-1955-45B1-832E-7033D90E0484}" dt="2023-08-27T20:22:03.587" v="6334" actId="165"/>
          <ac:cxnSpMkLst>
            <pc:docMk/>
            <pc:sldMk cId="3172711392" sldId="393"/>
            <ac:cxnSpMk id="15" creationId="{0BDC6C19-D809-CC38-136A-5DC9DA7312B4}"/>
          </ac:cxnSpMkLst>
        </pc:cxnChg>
        <pc:cxnChg chg="add mod topLvl">
          <ac:chgData name="Yuanyue Li" userId="62878614061aa2c9" providerId="LiveId" clId="{07866A88-1955-45B1-832E-7033D90E0484}" dt="2023-08-28T06:29:02.795" v="8618" actId="164"/>
          <ac:cxnSpMkLst>
            <pc:docMk/>
            <pc:sldMk cId="3172711392" sldId="393"/>
            <ac:cxnSpMk id="23" creationId="{62AB996E-536C-E3B4-BE77-5542EEED8209}"/>
          </ac:cxnSpMkLst>
        </pc:cxnChg>
        <pc:cxnChg chg="add mod topLvl">
          <ac:chgData name="Yuanyue Li" userId="62878614061aa2c9" providerId="LiveId" clId="{07866A88-1955-45B1-832E-7033D90E0484}" dt="2023-08-28T06:29:02.795" v="8618" actId="164"/>
          <ac:cxnSpMkLst>
            <pc:docMk/>
            <pc:sldMk cId="3172711392" sldId="393"/>
            <ac:cxnSpMk id="24" creationId="{B0315FA2-B8E6-8097-883B-F8F1BE25C186}"/>
          </ac:cxnSpMkLst>
        </pc:cxnChg>
        <pc:cxnChg chg="add del mod">
          <ac:chgData name="Yuanyue Li" userId="62878614061aa2c9" providerId="LiveId" clId="{07866A88-1955-45B1-832E-7033D90E0484}" dt="2023-08-26T00:09:35.207" v="2547" actId="478"/>
          <ac:cxnSpMkLst>
            <pc:docMk/>
            <pc:sldMk cId="3172711392" sldId="393"/>
            <ac:cxnSpMk id="25" creationId="{46FEA93B-8E9D-A9B4-B785-F13D2930C9D4}"/>
          </ac:cxnSpMkLst>
        </pc:cxnChg>
        <pc:cxnChg chg="add mod topLvl">
          <ac:chgData name="Yuanyue Li" userId="62878614061aa2c9" providerId="LiveId" clId="{07866A88-1955-45B1-832E-7033D90E0484}" dt="2023-08-28T06:29:02.795" v="8618" actId="164"/>
          <ac:cxnSpMkLst>
            <pc:docMk/>
            <pc:sldMk cId="3172711392" sldId="393"/>
            <ac:cxnSpMk id="28" creationId="{669F73B1-207E-6FC3-FE30-D7F4C8B41D2A}"/>
          </ac:cxnSpMkLst>
        </pc:cxnChg>
        <pc:cxnChg chg="add mod topLvl">
          <ac:chgData name="Yuanyue Li" userId="62878614061aa2c9" providerId="LiveId" clId="{07866A88-1955-45B1-832E-7033D90E0484}" dt="2023-08-28T06:29:02.795" v="8618" actId="164"/>
          <ac:cxnSpMkLst>
            <pc:docMk/>
            <pc:sldMk cId="3172711392" sldId="393"/>
            <ac:cxnSpMk id="29" creationId="{AABB495D-5F43-82C0-B2B5-ED203CBE415D}"/>
          </ac:cxnSpMkLst>
        </pc:cxnChg>
        <pc:cxnChg chg="add mod topLvl">
          <ac:chgData name="Yuanyue Li" userId="62878614061aa2c9" providerId="LiveId" clId="{07866A88-1955-45B1-832E-7033D90E0484}" dt="2023-08-28T06:29:02.795" v="8618" actId="164"/>
          <ac:cxnSpMkLst>
            <pc:docMk/>
            <pc:sldMk cId="3172711392" sldId="393"/>
            <ac:cxnSpMk id="30" creationId="{9402EF22-012E-5E26-A0F8-8E6A40994B82}"/>
          </ac:cxnSpMkLst>
        </pc:cxnChg>
        <pc:cxnChg chg="add mod topLvl">
          <ac:chgData name="Yuanyue Li" userId="62878614061aa2c9" providerId="LiveId" clId="{07866A88-1955-45B1-832E-7033D90E0484}" dt="2023-08-28T06:29:02.795" v="8618" actId="164"/>
          <ac:cxnSpMkLst>
            <pc:docMk/>
            <pc:sldMk cId="3172711392" sldId="393"/>
            <ac:cxnSpMk id="31" creationId="{0B70A7AE-0661-DB6D-5993-2AFE01D77C9E}"/>
          </ac:cxnSpMkLst>
        </pc:cxnChg>
        <pc:cxnChg chg="add mod topLvl">
          <ac:chgData name="Yuanyue Li" userId="62878614061aa2c9" providerId="LiveId" clId="{07866A88-1955-45B1-832E-7033D90E0484}" dt="2023-08-28T06:29:02.795" v="8618" actId="164"/>
          <ac:cxnSpMkLst>
            <pc:docMk/>
            <pc:sldMk cId="3172711392" sldId="393"/>
            <ac:cxnSpMk id="32" creationId="{67DF92B0-DD3B-871E-E930-42F01335BAF7}"/>
          </ac:cxnSpMkLst>
        </pc:cxnChg>
        <pc:cxnChg chg="mod">
          <ac:chgData name="Yuanyue Li" userId="62878614061aa2c9" providerId="LiveId" clId="{07866A88-1955-45B1-832E-7033D90E0484}" dt="2023-08-26T00:04:26.740" v="2409"/>
          <ac:cxnSpMkLst>
            <pc:docMk/>
            <pc:sldMk cId="3172711392" sldId="393"/>
            <ac:cxnSpMk id="48" creationId="{27A06CBC-7F56-10DD-463D-47CE40DB6042}"/>
          </ac:cxnSpMkLst>
        </pc:cxnChg>
        <pc:cxnChg chg="mod">
          <ac:chgData name="Yuanyue Li" userId="62878614061aa2c9" providerId="LiveId" clId="{07866A88-1955-45B1-832E-7033D90E0484}" dt="2023-08-26T00:04:26.413" v="2408" actId="478"/>
          <ac:cxnSpMkLst>
            <pc:docMk/>
            <pc:sldMk cId="3172711392" sldId="393"/>
            <ac:cxnSpMk id="58" creationId="{0F1EEFE4-A9C1-6BA3-B843-175E1C71244E}"/>
          </ac:cxnSpMkLst>
        </pc:cxnChg>
        <pc:cxnChg chg="mod">
          <ac:chgData name="Yuanyue Li" userId="62878614061aa2c9" providerId="LiveId" clId="{07866A88-1955-45B1-832E-7033D90E0484}" dt="2023-08-27T20:22:03.587" v="6334" actId="165"/>
          <ac:cxnSpMkLst>
            <pc:docMk/>
            <pc:sldMk cId="3172711392" sldId="393"/>
            <ac:cxnSpMk id="62" creationId="{DCD8090C-A639-AF8E-BA3A-BDC5D03E12AF}"/>
          </ac:cxnSpMkLst>
        </pc:cxnChg>
        <pc:cxnChg chg="mod">
          <ac:chgData name="Yuanyue Li" userId="62878614061aa2c9" providerId="LiveId" clId="{07866A88-1955-45B1-832E-7033D90E0484}" dt="2023-08-26T00:04:26.740" v="2409"/>
          <ac:cxnSpMkLst>
            <pc:docMk/>
            <pc:sldMk cId="3172711392" sldId="393"/>
            <ac:cxnSpMk id="78" creationId="{90807316-6C3A-66C5-66A2-FE56EC56891A}"/>
          </ac:cxnSpMkLst>
        </pc:cxnChg>
        <pc:cxnChg chg="mod">
          <ac:chgData name="Yuanyue Li" userId="62878614061aa2c9" providerId="LiveId" clId="{07866A88-1955-45B1-832E-7033D90E0484}" dt="2023-08-26T00:04:26.413" v="2408" actId="478"/>
          <ac:cxnSpMkLst>
            <pc:docMk/>
            <pc:sldMk cId="3172711392" sldId="393"/>
            <ac:cxnSpMk id="90" creationId="{35FA772E-080B-A929-6FBA-9E24E134B98D}"/>
          </ac:cxnSpMkLst>
        </pc:cxnChg>
        <pc:cxnChg chg="mod">
          <ac:chgData name="Yuanyue Li" userId="62878614061aa2c9" providerId="LiveId" clId="{07866A88-1955-45B1-832E-7033D90E0484}" dt="2023-08-27T20:22:03.587" v="6334" actId="165"/>
          <ac:cxnSpMkLst>
            <pc:docMk/>
            <pc:sldMk cId="3172711392" sldId="393"/>
            <ac:cxnSpMk id="92" creationId="{AED24ADA-A7FB-4F7D-5165-4CF1D92234DA}"/>
          </ac:cxnSpMkLst>
        </pc:cxnChg>
        <pc:cxnChg chg="mod">
          <ac:chgData name="Yuanyue Li" userId="62878614061aa2c9" providerId="LiveId" clId="{07866A88-1955-45B1-832E-7033D90E0484}" dt="2023-08-26T00:04:26.413" v="2408" actId="478"/>
          <ac:cxnSpMkLst>
            <pc:docMk/>
            <pc:sldMk cId="3172711392" sldId="393"/>
            <ac:cxnSpMk id="99" creationId="{963E838E-D31E-556D-ACE0-79B0D31D83B3}"/>
          </ac:cxnSpMkLst>
        </pc:cxnChg>
        <pc:cxnChg chg="mod">
          <ac:chgData name="Yuanyue Li" userId="62878614061aa2c9" providerId="LiveId" clId="{07866A88-1955-45B1-832E-7033D90E0484}" dt="2023-08-26T00:04:26.740" v="2409"/>
          <ac:cxnSpMkLst>
            <pc:docMk/>
            <pc:sldMk cId="3172711392" sldId="393"/>
            <ac:cxnSpMk id="109" creationId="{08A6A089-D896-578B-7D91-30FDE151BDA7}"/>
          </ac:cxnSpMkLst>
        </pc:cxnChg>
        <pc:cxnChg chg="mod">
          <ac:chgData name="Yuanyue Li" userId="62878614061aa2c9" providerId="LiveId" clId="{07866A88-1955-45B1-832E-7033D90E0484}" dt="2023-08-26T00:04:26.413" v="2408" actId="478"/>
          <ac:cxnSpMkLst>
            <pc:docMk/>
            <pc:sldMk cId="3172711392" sldId="393"/>
            <ac:cxnSpMk id="133" creationId="{BBAE2664-57DE-ADEB-554C-86D938DA3E7D}"/>
          </ac:cxnSpMkLst>
        </pc:cxnChg>
        <pc:cxnChg chg="mod">
          <ac:chgData name="Yuanyue Li" userId="62878614061aa2c9" providerId="LiveId" clId="{07866A88-1955-45B1-832E-7033D90E0484}" dt="2023-08-27T20:22:03.587" v="6334" actId="165"/>
          <ac:cxnSpMkLst>
            <pc:docMk/>
            <pc:sldMk cId="3172711392" sldId="393"/>
            <ac:cxnSpMk id="143" creationId="{7B90AF2A-BF34-C8A6-F95A-AF784F790E53}"/>
          </ac:cxnSpMkLst>
        </pc:cxnChg>
        <pc:cxnChg chg="add mod topLvl">
          <ac:chgData name="Yuanyue Li" userId="62878614061aa2c9" providerId="LiveId" clId="{07866A88-1955-45B1-832E-7033D90E0484}" dt="2023-08-28T06:29:02.795" v="8618" actId="164"/>
          <ac:cxnSpMkLst>
            <pc:docMk/>
            <pc:sldMk cId="3172711392" sldId="393"/>
            <ac:cxnSpMk id="150" creationId="{94C75C11-FC8A-F9B7-DB8F-6423CCAD8172}"/>
          </ac:cxnSpMkLst>
        </pc:cxnChg>
        <pc:cxnChg chg="mod">
          <ac:chgData name="Yuanyue Li" userId="62878614061aa2c9" providerId="LiveId" clId="{07866A88-1955-45B1-832E-7033D90E0484}" dt="2023-08-27T20:22:03.587" v="6334" actId="165"/>
          <ac:cxnSpMkLst>
            <pc:docMk/>
            <pc:sldMk cId="3172711392" sldId="393"/>
            <ac:cxnSpMk id="152" creationId="{A626EDA3-0EFA-0852-B458-AD631FFE1E1A}"/>
          </ac:cxnSpMkLst>
        </pc:cxnChg>
        <pc:cxnChg chg="mod">
          <ac:chgData name="Yuanyue Li" userId="62878614061aa2c9" providerId="LiveId" clId="{07866A88-1955-45B1-832E-7033D90E0484}" dt="2023-08-26T00:35:01.216" v="3197"/>
          <ac:cxnSpMkLst>
            <pc:docMk/>
            <pc:sldMk cId="3172711392" sldId="393"/>
            <ac:cxnSpMk id="168" creationId="{A5EF591C-632B-570C-3605-67274D4FD667}"/>
          </ac:cxnSpMkLst>
        </pc:cxnChg>
        <pc:cxnChg chg="mod">
          <ac:chgData name="Yuanyue Li" userId="62878614061aa2c9" providerId="LiveId" clId="{07866A88-1955-45B1-832E-7033D90E0484}" dt="2023-08-26T00:35:01.216" v="3197"/>
          <ac:cxnSpMkLst>
            <pc:docMk/>
            <pc:sldMk cId="3172711392" sldId="393"/>
            <ac:cxnSpMk id="171" creationId="{0369A179-0601-BEFB-8A1B-38A8669DC8D2}"/>
          </ac:cxnSpMkLst>
        </pc:cxnChg>
        <pc:cxnChg chg="mod">
          <ac:chgData name="Yuanyue Li" userId="62878614061aa2c9" providerId="LiveId" clId="{07866A88-1955-45B1-832E-7033D90E0484}" dt="2023-08-26T00:35:01.216" v="3197"/>
          <ac:cxnSpMkLst>
            <pc:docMk/>
            <pc:sldMk cId="3172711392" sldId="393"/>
            <ac:cxnSpMk id="172" creationId="{5BDADD36-23FA-CCAC-9F52-1D15EF2A1B37}"/>
          </ac:cxnSpMkLst>
        </pc:cxnChg>
        <pc:cxnChg chg="mod">
          <ac:chgData name="Yuanyue Li" userId="62878614061aa2c9" providerId="LiveId" clId="{07866A88-1955-45B1-832E-7033D90E0484}" dt="2023-08-26T00:35:01.216" v="3197"/>
          <ac:cxnSpMkLst>
            <pc:docMk/>
            <pc:sldMk cId="3172711392" sldId="393"/>
            <ac:cxnSpMk id="173" creationId="{6C068A9C-757F-6362-7EA0-4E89377CEB38}"/>
          </ac:cxnSpMkLst>
        </pc:cxnChg>
        <pc:cxnChg chg="mod">
          <ac:chgData name="Yuanyue Li" userId="62878614061aa2c9" providerId="LiveId" clId="{07866A88-1955-45B1-832E-7033D90E0484}" dt="2023-08-26T00:35:01.216" v="3197"/>
          <ac:cxnSpMkLst>
            <pc:docMk/>
            <pc:sldMk cId="3172711392" sldId="393"/>
            <ac:cxnSpMk id="174" creationId="{C1D397B9-DD82-C70A-26FC-74E50854DCB5}"/>
          </ac:cxnSpMkLst>
        </pc:cxnChg>
        <pc:cxnChg chg="mod">
          <ac:chgData name="Yuanyue Li" userId="62878614061aa2c9" providerId="LiveId" clId="{07866A88-1955-45B1-832E-7033D90E0484}" dt="2023-08-26T00:35:01.216" v="3197"/>
          <ac:cxnSpMkLst>
            <pc:docMk/>
            <pc:sldMk cId="3172711392" sldId="393"/>
            <ac:cxnSpMk id="175" creationId="{462BEB6E-B444-EB12-5694-9F156109B0BF}"/>
          </ac:cxnSpMkLst>
        </pc:cxnChg>
        <pc:cxnChg chg="mod">
          <ac:chgData name="Yuanyue Li" userId="62878614061aa2c9" providerId="LiveId" clId="{07866A88-1955-45B1-832E-7033D90E0484}" dt="2023-08-26T00:35:01.216" v="3197"/>
          <ac:cxnSpMkLst>
            <pc:docMk/>
            <pc:sldMk cId="3172711392" sldId="393"/>
            <ac:cxnSpMk id="183" creationId="{F8348D90-AC35-B3A6-A8D1-9B01DEF1F0CA}"/>
          </ac:cxnSpMkLst>
        </pc:cxnChg>
        <pc:cxnChg chg="mod">
          <ac:chgData name="Yuanyue Li" userId="62878614061aa2c9" providerId="LiveId" clId="{07866A88-1955-45B1-832E-7033D90E0484}" dt="2023-08-26T00:35:01.216" v="3197"/>
          <ac:cxnSpMkLst>
            <pc:docMk/>
            <pc:sldMk cId="3172711392" sldId="393"/>
            <ac:cxnSpMk id="185" creationId="{DBFDA4AC-F100-3C7C-A1F4-037C0A27386A}"/>
          </ac:cxnSpMkLst>
        </pc:cxnChg>
        <pc:cxnChg chg="mod">
          <ac:chgData name="Yuanyue Li" userId="62878614061aa2c9" providerId="LiveId" clId="{07866A88-1955-45B1-832E-7033D90E0484}" dt="2023-08-26T00:35:01.216" v="3197"/>
          <ac:cxnSpMkLst>
            <pc:docMk/>
            <pc:sldMk cId="3172711392" sldId="393"/>
            <ac:cxnSpMk id="188" creationId="{635FDDA2-05C6-C061-4774-8BF6E0F122FE}"/>
          </ac:cxnSpMkLst>
        </pc:cxnChg>
        <pc:cxnChg chg="mod">
          <ac:chgData name="Yuanyue Li" userId="62878614061aa2c9" providerId="LiveId" clId="{07866A88-1955-45B1-832E-7033D90E0484}" dt="2023-08-26T00:35:01.216" v="3197"/>
          <ac:cxnSpMkLst>
            <pc:docMk/>
            <pc:sldMk cId="3172711392" sldId="393"/>
            <ac:cxnSpMk id="195" creationId="{B120BB42-2311-AD66-7BE9-FD07CDB263D2}"/>
          </ac:cxnSpMkLst>
        </pc:cxnChg>
        <pc:cxnChg chg="mod">
          <ac:chgData name="Yuanyue Li" userId="62878614061aa2c9" providerId="LiveId" clId="{07866A88-1955-45B1-832E-7033D90E0484}" dt="2023-08-26T00:35:01.216" v="3197"/>
          <ac:cxnSpMkLst>
            <pc:docMk/>
            <pc:sldMk cId="3172711392" sldId="393"/>
            <ac:cxnSpMk id="201" creationId="{1401CE4B-1E4E-2B3A-CD4A-4A14B1F7F86D}"/>
          </ac:cxnSpMkLst>
        </pc:cxnChg>
        <pc:cxnChg chg="mod">
          <ac:chgData name="Yuanyue Li" userId="62878614061aa2c9" providerId="LiveId" clId="{07866A88-1955-45B1-832E-7033D90E0484}" dt="2023-08-26T00:35:01.216" v="3197"/>
          <ac:cxnSpMkLst>
            <pc:docMk/>
            <pc:sldMk cId="3172711392" sldId="393"/>
            <ac:cxnSpMk id="208" creationId="{28653DE7-47FB-3E75-9178-0849025FE6EB}"/>
          </ac:cxnSpMkLst>
        </pc:cxnChg>
        <pc:cxnChg chg="mod">
          <ac:chgData name="Yuanyue Li" userId="62878614061aa2c9" providerId="LiveId" clId="{07866A88-1955-45B1-832E-7033D90E0484}" dt="2023-08-26T00:35:10.454" v="3221" actId="21"/>
          <ac:cxnSpMkLst>
            <pc:docMk/>
            <pc:sldMk cId="3172711392" sldId="393"/>
            <ac:cxnSpMk id="209" creationId="{B03E707C-012A-8C12-7A5E-7474B7EE8622}"/>
          </ac:cxnSpMkLst>
        </pc:cxnChg>
        <pc:cxnChg chg="mod">
          <ac:chgData name="Yuanyue Li" userId="62878614061aa2c9" providerId="LiveId" clId="{07866A88-1955-45B1-832E-7033D90E0484}" dt="2023-08-26T00:35:01.216" v="3197"/>
          <ac:cxnSpMkLst>
            <pc:docMk/>
            <pc:sldMk cId="3172711392" sldId="393"/>
            <ac:cxnSpMk id="212" creationId="{36BE1712-0E1E-F628-71BF-0572BEA3185D}"/>
          </ac:cxnSpMkLst>
        </pc:cxnChg>
        <pc:cxnChg chg="mod">
          <ac:chgData name="Yuanyue Li" userId="62878614061aa2c9" providerId="LiveId" clId="{07866A88-1955-45B1-832E-7033D90E0484}" dt="2023-08-26T00:35:01.216" v="3197"/>
          <ac:cxnSpMkLst>
            <pc:docMk/>
            <pc:sldMk cId="3172711392" sldId="393"/>
            <ac:cxnSpMk id="221" creationId="{4FF56194-BECF-3DB8-FE87-18DDBFC99F93}"/>
          </ac:cxnSpMkLst>
        </pc:cxnChg>
        <pc:cxnChg chg="mod">
          <ac:chgData name="Yuanyue Li" userId="62878614061aa2c9" providerId="LiveId" clId="{07866A88-1955-45B1-832E-7033D90E0484}" dt="2023-08-26T00:35:10.454" v="3221" actId="21"/>
          <ac:cxnSpMkLst>
            <pc:docMk/>
            <pc:sldMk cId="3172711392" sldId="393"/>
            <ac:cxnSpMk id="222" creationId="{B740F4E4-16CF-1612-FA00-3F9E100E4EA7}"/>
          </ac:cxnSpMkLst>
        </pc:cxnChg>
        <pc:cxnChg chg="mod">
          <ac:chgData name="Yuanyue Li" userId="62878614061aa2c9" providerId="LiveId" clId="{07866A88-1955-45B1-832E-7033D90E0484}" dt="2023-08-26T00:35:01.216" v="3197"/>
          <ac:cxnSpMkLst>
            <pc:docMk/>
            <pc:sldMk cId="3172711392" sldId="393"/>
            <ac:cxnSpMk id="230" creationId="{EA217D34-4095-25E0-2511-CFFBE0F29656}"/>
          </ac:cxnSpMkLst>
        </pc:cxnChg>
        <pc:cxnChg chg="mod">
          <ac:chgData name="Yuanyue Li" userId="62878614061aa2c9" providerId="LiveId" clId="{07866A88-1955-45B1-832E-7033D90E0484}" dt="2023-08-26T00:35:10.454" v="3221" actId="21"/>
          <ac:cxnSpMkLst>
            <pc:docMk/>
            <pc:sldMk cId="3172711392" sldId="393"/>
            <ac:cxnSpMk id="231" creationId="{F88CB5CC-BC10-9A5B-62EB-D72DCDD8FB40}"/>
          </ac:cxnSpMkLst>
        </pc:cxnChg>
        <pc:cxnChg chg="mod">
          <ac:chgData name="Yuanyue Li" userId="62878614061aa2c9" providerId="LiveId" clId="{07866A88-1955-45B1-832E-7033D90E0484}" dt="2023-08-26T00:35:01.216" v="3197"/>
          <ac:cxnSpMkLst>
            <pc:docMk/>
            <pc:sldMk cId="3172711392" sldId="393"/>
            <ac:cxnSpMk id="234" creationId="{7EC51877-2817-3B94-9F83-D61C01B88DDD}"/>
          </ac:cxnSpMkLst>
        </pc:cxnChg>
      </pc:sldChg>
      <pc:sldChg chg="delSp modSp add del">
        <pc:chgData name="Yuanyue Li" userId="62878614061aa2c9" providerId="LiveId" clId="{07866A88-1955-45B1-832E-7033D90E0484}" dt="2023-08-25T23:43:42.918" v="2382" actId="47"/>
        <pc:sldMkLst>
          <pc:docMk/>
          <pc:sldMk cId="1873635840" sldId="394"/>
        </pc:sldMkLst>
        <pc:spChg chg="mod topLvl">
          <ac:chgData name="Yuanyue Li" userId="62878614061aa2c9" providerId="LiveId" clId="{07866A88-1955-45B1-832E-7033D90E0484}" dt="2023-08-25T23:42:13.385" v="2381" actId="165"/>
          <ac:spMkLst>
            <pc:docMk/>
            <pc:sldMk cId="1873635840" sldId="394"/>
            <ac:spMk id="16" creationId="{EDFBF97A-68F9-09C1-F139-7663A37AC43A}"/>
          </ac:spMkLst>
        </pc:spChg>
        <pc:spChg chg="mod topLvl">
          <ac:chgData name="Yuanyue Li" userId="62878614061aa2c9" providerId="LiveId" clId="{07866A88-1955-45B1-832E-7033D90E0484}" dt="2023-08-25T23:42:13.385" v="2381" actId="165"/>
          <ac:spMkLst>
            <pc:docMk/>
            <pc:sldMk cId="1873635840" sldId="394"/>
            <ac:spMk id="17" creationId="{732B1E7A-0CDF-3936-263F-832C6C71807D}"/>
          </ac:spMkLst>
        </pc:spChg>
        <pc:spChg chg="mod topLvl">
          <ac:chgData name="Yuanyue Li" userId="62878614061aa2c9" providerId="LiveId" clId="{07866A88-1955-45B1-832E-7033D90E0484}" dt="2023-08-25T23:42:13.385" v="2381" actId="165"/>
          <ac:spMkLst>
            <pc:docMk/>
            <pc:sldMk cId="1873635840" sldId="394"/>
            <ac:spMk id="20" creationId="{D79CDFA7-3263-F376-A9F3-7587EEA4D8E6}"/>
          </ac:spMkLst>
        </pc:spChg>
        <pc:spChg chg="mod topLvl">
          <ac:chgData name="Yuanyue Li" userId="62878614061aa2c9" providerId="LiveId" clId="{07866A88-1955-45B1-832E-7033D90E0484}" dt="2023-08-25T23:42:07.810" v="2379" actId="165"/>
          <ac:spMkLst>
            <pc:docMk/>
            <pc:sldMk cId="1873635840" sldId="394"/>
            <ac:spMk id="37" creationId="{DEA009F4-E66A-3961-0F8E-575895AF299F}"/>
          </ac:spMkLst>
        </pc:spChg>
        <pc:spChg chg="mod topLvl">
          <ac:chgData name="Yuanyue Li" userId="62878614061aa2c9" providerId="LiveId" clId="{07866A88-1955-45B1-832E-7033D90E0484}" dt="2023-08-25T23:42:07.810" v="2379" actId="165"/>
          <ac:spMkLst>
            <pc:docMk/>
            <pc:sldMk cId="1873635840" sldId="394"/>
            <ac:spMk id="38" creationId="{1F2D0DCA-F18D-16DA-685F-9179EF37244F}"/>
          </ac:spMkLst>
        </pc:spChg>
        <pc:spChg chg="mod topLvl">
          <ac:chgData name="Yuanyue Li" userId="62878614061aa2c9" providerId="LiveId" clId="{07866A88-1955-45B1-832E-7033D90E0484}" dt="2023-08-25T23:42:11.280" v="2380" actId="165"/>
          <ac:spMkLst>
            <pc:docMk/>
            <pc:sldMk cId="1873635840" sldId="394"/>
            <ac:spMk id="59" creationId="{D48BC7B3-06CB-1C58-CC41-97233930A4EB}"/>
          </ac:spMkLst>
        </pc:spChg>
        <pc:spChg chg="mod topLvl">
          <ac:chgData name="Yuanyue Li" userId="62878614061aa2c9" providerId="LiveId" clId="{07866A88-1955-45B1-832E-7033D90E0484}" dt="2023-08-25T23:42:11.280" v="2380" actId="165"/>
          <ac:spMkLst>
            <pc:docMk/>
            <pc:sldMk cId="1873635840" sldId="394"/>
            <ac:spMk id="60" creationId="{3B5CC1C8-5E47-336B-2852-6EA19DA795FB}"/>
          </ac:spMkLst>
        </pc:spChg>
        <pc:spChg chg="mod topLvl">
          <ac:chgData name="Yuanyue Li" userId="62878614061aa2c9" providerId="LiveId" clId="{07866A88-1955-45B1-832E-7033D90E0484}" dt="2023-08-25T23:42:11.280" v="2380" actId="165"/>
          <ac:spMkLst>
            <pc:docMk/>
            <pc:sldMk cId="1873635840" sldId="394"/>
            <ac:spMk id="63" creationId="{D746CB14-10D5-B331-C998-8D040AEF423A}"/>
          </ac:spMkLst>
        </pc:spChg>
        <pc:spChg chg="mod">
          <ac:chgData name="Yuanyue Li" userId="62878614061aa2c9" providerId="LiveId" clId="{07866A88-1955-45B1-832E-7033D90E0484}" dt="2023-08-25T23:42:07.810" v="2379" actId="165"/>
          <ac:spMkLst>
            <pc:docMk/>
            <pc:sldMk cId="1873635840" sldId="394"/>
            <ac:spMk id="65" creationId="{DF438AC9-7A0D-9068-C9FB-8B55C37BAF1C}"/>
          </ac:spMkLst>
        </pc:spChg>
        <pc:spChg chg="mod">
          <ac:chgData name="Yuanyue Li" userId="62878614061aa2c9" providerId="LiveId" clId="{07866A88-1955-45B1-832E-7033D90E0484}" dt="2023-08-25T23:42:07.810" v="2379" actId="165"/>
          <ac:spMkLst>
            <pc:docMk/>
            <pc:sldMk cId="1873635840" sldId="394"/>
            <ac:spMk id="66" creationId="{AD194B4B-0A51-B149-AA1B-C9D5B4C426A5}"/>
          </ac:spMkLst>
        </pc:spChg>
        <pc:spChg chg="mod">
          <ac:chgData name="Yuanyue Li" userId="62878614061aa2c9" providerId="LiveId" clId="{07866A88-1955-45B1-832E-7033D90E0484}" dt="2023-08-25T23:42:07.810" v="2379" actId="165"/>
          <ac:spMkLst>
            <pc:docMk/>
            <pc:sldMk cId="1873635840" sldId="394"/>
            <ac:spMk id="69" creationId="{B63D285F-604A-2F30-9C1F-FCF58A7220D0}"/>
          </ac:spMkLst>
        </pc:spChg>
        <pc:spChg chg="mod">
          <ac:chgData name="Yuanyue Li" userId="62878614061aa2c9" providerId="LiveId" clId="{07866A88-1955-45B1-832E-7033D90E0484}" dt="2023-08-25T23:42:07.810" v="2379" actId="165"/>
          <ac:spMkLst>
            <pc:docMk/>
            <pc:sldMk cId="1873635840" sldId="394"/>
            <ac:spMk id="70" creationId="{B0C0D3BE-A943-0B2A-17BA-54B695E54479}"/>
          </ac:spMkLst>
        </pc:spChg>
        <pc:spChg chg="mod topLvl">
          <ac:chgData name="Yuanyue Li" userId="62878614061aa2c9" providerId="LiveId" clId="{07866A88-1955-45B1-832E-7033D90E0484}" dt="2023-08-25T23:42:07.810" v="2379" actId="165"/>
          <ac:spMkLst>
            <pc:docMk/>
            <pc:sldMk cId="1873635840" sldId="394"/>
            <ac:spMk id="86" creationId="{58B9C675-CB92-8BF9-5D78-270615A3E66B}"/>
          </ac:spMkLst>
        </pc:spChg>
        <pc:spChg chg="mod topLvl">
          <ac:chgData name="Yuanyue Li" userId="62878614061aa2c9" providerId="LiveId" clId="{07866A88-1955-45B1-832E-7033D90E0484}" dt="2023-08-25T23:42:07.810" v="2379" actId="165"/>
          <ac:spMkLst>
            <pc:docMk/>
            <pc:sldMk cId="1873635840" sldId="394"/>
            <ac:spMk id="87" creationId="{974395E7-F675-0BBC-D50E-039BB23C2048}"/>
          </ac:spMkLst>
        </pc:spChg>
        <pc:spChg chg="mod topLvl">
          <ac:chgData name="Yuanyue Li" userId="62878614061aa2c9" providerId="LiveId" clId="{07866A88-1955-45B1-832E-7033D90E0484}" dt="2023-08-25T23:42:13.385" v="2381" actId="165"/>
          <ac:spMkLst>
            <pc:docMk/>
            <pc:sldMk cId="1873635840" sldId="394"/>
            <ac:spMk id="89" creationId="{3FCAA555-2B12-93D7-250D-D84691255800}"/>
          </ac:spMkLst>
        </pc:spChg>
        <pc:spChg chg="mod topLvl">
          <ac:chgData name="Yuanyue Li" userId="62878614061aa2c9" providerId="LiveId" clId="{07866A88-1955-45B1-832E-7033D90E0484}" dt="2023-08-25T23:42:07.810" v="2379" actId="165"/>
          <ac:spMkLst>
            <pc:docMk/>
            <pc:sldMk cId="1873635840" sldId="394"/>
            <ac:spMk id="94" creationId="{4F95FE41-AA28-6832-3BF9-A89D0003DC03}"/>
          </ac:spMkLst>
        </pc:spChg>
        <pc:spChg chg="mod topLvl">
          <ac:chgData name="Yuanyue Li" userId="62878614061aa2c9" providerId="LiveId" clId="{07866A88-1955-45B1-832E-7033D90E0484}" dt="2023-08-25T23:42:07.810" v="2379" actId="165"/>
          <ac:spMkLst>
            <pc:docMk/>
            <pc:sldMk cId="1873635840" sldId="394"/>
            <ac:spMk id="100" creationId="{68FA63C1-B417-4B10-F260-02005FEA5BDA}"/>
          </ac:spMkLst>
        </pc:spChg>
        <pc:spChg chg="mod topLvl">
          <ac:chgData name="Yuanyue Li" userId="62878614061aa2c9" providerId="LiveId" clId="{07866A88-1955-45B1-832E-7033D90E0484}" dt="2023-08-25T23:42:07.810" v="2379" actId="165"/>
          <ac:spMkLst>
            <pc:docMk/>
            <pc:sldMk cId="1873635840" sldId="394"/>
            <ac:spMk id="101" creationId="{B85BFEE3-307D-7385-C814-3E5D32CB2879}"/>
          </ac:spMkLst>
        </pc:spChg>
        <pc:spChg chg="mod topLvl">
          <ac:chgData name="Yuanyue Li" userId="62878614061aa2c9" providerId="LiveId" clId="{07866A88-1955-45B1-832E-7033D90E0484}" dt="2023-08-25T23:42:07.810" v="2379" actId="165"/>
          <ac:spMkLst>
            <pc:docMk/>
            <pc:sldMk cId="1873635840" sldId="394"/>
            <ac:spMk id="103" creationId="{A17B08EE-E557-76A2-A460-73EF1751AE45}"/>
          </ac:spMkLst>
        </pc:spChg>
        <pc:spChg chg="mod topLvl">
          <ac:chgData name="Yuanyue Li" userId="62878614061aa2c9" providerId="LiveId" clId="{07866A88-1955-45B1-832E-7033D90E0484}" dt="2023-08-25T23:42:07.810" v="2379" actId="165"/>
          <ac:spMkLst>
            <pc:docMk/>
            <pc:sldMk cId="1873635840" sldId="394"/>
            <ac:spMk id="104" creationId="{11070567-D425-2062-20B4-95AFC20329B9}"/>
          </ac:spMkLst>
        </pc:spChg>
        <pc:spChg chg="mod topLvl">
          <ac:chgData name="Yuanyue Li" userId="62878614061aa2c9" providerId="LiveId" clId="{07866A88-1955-45B1-832E-7033D90E0484}" dt="2023-08-25T23:42:07.810" v="2379" actId="165"/>
          <ac:spMkLst>
            <pc:docMk/>
            <pc:sldMk cId="1873635840" sldId="394"/>
            <ac:spMk id="105" creationId="{443EF76B-4A50-0748-8AE2-A818B78C2FD9}"/>
          </ac:spMkLst>
        </pc:spChg>
        <pc:spChg chg="mod topLvl">
          <ac:chgData name="Yuanyue Li" userId="62878614061aa2c9" providerId="LiveId" clId="{07866A88-1955-45B1-832E-7033D90E0484}" dt="2023-08-25T23:42:07.810" v="2379" actId="165"/>
          <ac:spMkLst>
            <pc:docMk/>
            <pc:sldMk cId="1873635840" sldId="394"/>
            <ac:spMk id="106" creationId="{C8B0E2F1-7CE5-D62F-8DE7-971F19955F28}"/>
          </ac:spMkLst>
        </pc:spChg>
        <pc:spChg chg="mod topLvl">
          <ac:chgData name="Yuanyue Li" userId="62878614061aa2c9" providerId="LiveId" clId="{07866A88-1955-45B1-832E-7033D90E0484}" dt="2023-08-25T23:42:07.810" v="2379" actId="165"/>
          <ac:spMkLst>
            <pc:docMk/>
            <pc:sldMk cId="1873635840" sldId="394"/>
            <ac:spMk id="111" creationId="{AA9B9FCA-C1AD-7360-16D7-F26BDBB4687B}"/>
          </ac:spMkLst>
        </pc:spChg>
        <pc:spChg chg="mod topLvl">
          <ac:chgData name="Yuanyue Li" userId="62878614061aa2c9" providerId="LiveId" clId="{07866A88-1955-45B1-832E-7033D90E0484}" dt="2023-08-25T23:42:07.810" v="2379" actId="165"/>
          <ac:spMkLst>
            <pc:docMk/>
            <pc:sldMk cId="1873635840" sldId="394"/>
            <ac:spMk id="112" creationId="{E8E3A099-FBD4-A302-0B34-578564DF5CD2}"/>
          </ac:spMkLst>
        </pc:spChg>
        <pc:spChg chg="mod topLvl">
          <ac:chgData name="Yuanyue Li" userId="62878614061aa2c9" providerId="LiveId" clId="{07866A88-1955-45B1-832E-7033D90E0484}" dt="2023-08-25T23:42:07.810" v="2379" actId="165"/>
          <ac:spMkLst>
            <pc:docMk/>
            <pc:sldMk cId="1873635840" sldId="394"/>
            <ac:spMk id="113" creationId="{2904E47E-A41D-868D-1A91-0AEECF65E03A}"/>
          </ac:spMkLst>
        </pc:spChg>
        <pc:spChg chg="mod topLvl">
          <ac:chgData name="Yuanyue Li" userId="62878614061aa2c9" providerId="LiveId" clId="{07866A88-1955-45B1-832E-7033D90E0484}" dt="2023-08-25T23:42:07.810" v="2379" actId="165"/>
          <ac:spMkLst>
            <pc:docMk/>
            <pc:sldMk cId="1873635840" sldId="394"/>
            <ac:spMk id="117" creationId="{4CF524AA-EE80-5AE5-B2AC-980F727AE73D}"/>
          </ac:spMkLst>
        </pc:spChg>
        <pc:spChg chg="mod topLvl">
          <ac:chgData name="Yuanyue Li" userId="62878614061aa2c9" providerId="LiveId" clId="{07866A88-1955-45B1-832E-7033D90E0484}" dt="2023-08-25T23:42:07.810" v="2379" actId="165"/>
          <ac:spMkLst>
            <pc:docMk/>
            <pc:sldMk cId="1873635840" sldId="394"/>
            <ac:spMk id="118" creationId="{F04D61A8-4A31-2006-41B5-9EEE7A3AFEF0}"/>
          </ac:spMkLst>
        </pc:spChg>
        <pc:spChg chg="mod topLvl">
          <ac:chgData name="Yuanyue Li" userId="62878614061aa2c9" providerId="LiveId" clId="{07866A88-1955-45B1-832E-7033D90E0484}" dt="2023-08-25T23:42:07.810" v="2379" actId="165"/>
          <ac:spMkLst>
            <pc:docMk/>
            <pc:sldMk cId="1873635840" sldId="394"/>
            <ac:spMk id="119" creationId="{3E08B527-B39E-627E-0DD0-DA656D4A0F04}"/>
          </ac:spMkLst>
        </pc:spChg>
        <pc:spChg chg="mod topLvl">
          <ac:chgData name="Yuanyue Li" userId="62878614061aa2c9" providerId="LiveId" clId="{07866A88-1955-45B1-832E-7033D90E0484}" dt="2023-08-25T23:42:07.810" v="2379" actId="165"/>
          <ac:spMkLst>
            <pc:docMk/>
            <pc:sldMk cId="1873635840" sldId="394"/>
            <ac:spMk id="120" creationId="{091C32AE-4388-47D1-2289-616ED7CED57E}"/>
          </ac:spMkLst>
        </pc:spChg>
        <pc:spChg chg="mod topLvl">
          <ac:chgData name="Yuanyue Li" userId="62878614061aa2c9" providerId="LiveId" clId="{07866A88-1955-45B1-832E-7033D90E0484}" dt="2023-08-25T23:42:07.810" v="2379" actId="165"/>
          <ac:spMkLst>
            <pc:docMk/>
            <pc:sldMk cId="1873635840" sldId="394"/>
            <ac:spMk id="125" creationId="{FA8333C8-85BE-32DC-9A11-ECB0219D97ED}"/>
          </ac:spMkLst>
        </pc:spChg>
        <pc:spChg chg="mod topLvl">
          <ac:chgData name="Yuanyue Li" userId="62878614061aa2c9" providerId="LiveId" clId="{07866A88-1955-45B1-832E-7033D90E0484}" dt="2023-08-25T23:42:07.810" v="2379" actId="165"/>
          <ac:spMkLst>
            <pc:docMk/>
            <pc:sldMk cId="1873635840" sldId="394"/>
            <ac:spMk id="127" creationId="{4F7061E3-F7CB-3517-CAA8-333FC6B8BCFB}"/>
          </ac:spMkLst>
        </pc:spChg>
        <pc:spChg chg="mod topLvl">
          <ac:chgData name="Yuanyue Li" userId="62878614061aa2c9" providerId="LiveId" clId="{07866A88-1955-45B1-832E-7033D90E0484}" dt="2023-08-25T23:42:07.810" v="2379" actId="165"/>
          <ac:spMkLst>
            <pc:docMk/>
            <pc:sldMk cId="1873635840" sldId="394"/>
            <ac:spMk id="128" creationId="{B4191529-1A10-E045-7260-B09956BF1D91}"/>
          </ac:spMkLst>
        </pc:spChg>
        <pc:spChg chg="mod topLvl">
          <ac:chgData name="Yuanyue Li" userId="62878614061aa2c9" providerId="LiveId" clId="{07866A88-1955-45B1-832E-7033D90E0484}" dt="2023-08-25T23:42:07.810" v="2379" actId="165"/>
          <ac:spMkLst>
            <pc:docMk/>
            <pc:sldMk cId="1873635840" sldId="394"/>
            <ac:spMk id="129" creationId="{25A165DC-8AC5-0AAD-99B4-49D7C2E039D6}"/>
          </ac:spMkLst>
        </pc:spChg>
        <pc:spChg chg="mod topLvl">
          <ac:chgData name="Yuanyue Li" userId="62878614061aa2c9" providerId="LiveId" clId="{07866A88-1955-45B1-832E-7033D90E0484}" dt="2023-08-25T23:42:07.810" v="2379" actId="165"/>
          <ac:spMkLst>
            <pc:docMk/>
            <pc:sldMk cId="1873635840" sldId="394"/>
            <ac:spMk id="130" creationId="{EF225F86-0F76-84D9-F69E-7197699CA74C}"/>
          </ac:spMkLst>
        </pc:spChg>
        <pc:spChg chg="mod topLvl">
          <ac:chgData name="Yuanyue Li" userId="62878614061aa2c9" providerId="LiveId" clId="{07866A88-1955-45B1-832E-7033D90E0484}" dt="2023-08-25T23:42:07.810" v="2379" actId="165"/>
          <ac:spMkLst>
            <pc:docMk/>
            <pc:sldMk cId="1873635840" sldId="394"/>
            <ac:spMk id="134" creationId="{CE22DBC6-2FC1-2E9A-3ECB-375BB2CFD133}"/>
          </ac:spMkLst>
        </pc:spChg>
        <pc:spChg chg="mod topLvl">
          <ac:chgData name="Yuanyue Li" userId="62878614061aa2c9" providerId="LiveId" clId="{07866A88-1955-45B1-832E-7033D90E0484}" dt="2023-08-25T23:42:07.810" v="2379" actId="165"/>
          <ac:spMkLst>
            <pc:docMk/>
            <pc:sldMk cId="1873635840" sldId="394"/>
            <ac:spMk id="135" creationId="{847173E8-F044-BF9B-CE23-DBF297F8745E}"/>
          </ac:spMkLst>
        </pc:spChg>
        <pc:spChg chg="mod topLvl">
          <ac:chgData name="Yuanyue Li" userId="62878614061aa2c9" providerId="LiveId" clId="{07866A88-1955-45B1-832E-7033D90E0484}" dt="2023-08-25T23:42:07.810" v="2379" actId="165"/>
          <ac:spMkLst>
            <pc:docMk/>
            <pc:sldMk cId="1873635840" sldId="394"/>
            <ac:spMk id="136" creationId="{2A1C122F-CF89-DBE3-2543-799CBAD7CC54}"/>
          </ac:spMkLst>
        </pc:spChg>
        <pc:spChg chg="mod topLvl">
          <ac:chgData name="Yuanyue Li" userId="62878614061aa2c9" providerId="LiveId" clId="{07866A88-1955-45B1-832E-7033D90E0484}" dt="2023-08-25T23:42:07.810" v="2379" actId="165"/>
          <ac:spMkLst>
            <pc:docMk/>
            <pc:sldMk cId="1873635840" sldId="394"/>
            <ac:spMk id="137" creationId="{09B258FF-B9AE-81F8-4F7D-45295E96F7C9}"/>
          </ac:spMkLst>
        </pc:spChg>
        <pc:spChg chg="mod topLvl">
          <ac:chgData name="Yuanyue Li" userId="62878614061aa2c9" providerId="LiveId" clId="{07866A88-1955-45B1-832E-7033D90E0484}" dt="2023-08-25T23:42:07.810" v="2379" actId="165"/>
          <ac:spMkLst>
            <pc:docMk/>
            <pc:sldMk cId="1873635840" sldId="394"/>
            <ac:spMk id="138" creationId="{51EA5305-E18E-11BC-EA26-2675EBC4C94F}"/>
          </ac:spMkLst>
        </pc:spChg>
        <pc:grpChg chg="mod topLvl">
          <ac:chgData name="Yuanyue Li" userId="62878614061aa2c9" providerId="LiveId" clId="{07866A88-1955-45B1-832E-7033D90E0484}" dt="2023-08-25T23:42:07.810" v="2379" actId="165"/>
          <ac:grpSpMkLst>
            <pc:docMk/>
            <pc:sldMk cId="1873635840" sldId="394"/>
            <ac:grpSpMk id="40" creationId="{CA854999-51B4-B61C-2FDC-AC5F6F50089E}"/>
          </ac:grpSpMkLst>
        </pc:grpChg>
        <pc:grpChg chg="del mod topLvl">
          <ac:chgData name="Yuanyue Li" userId="62878614061aa2c9" providerId="LiveId" clId="{07866A88-1955-45B1-832E-7033D90E0484}" dt="2023-08-25T23:42:13.385" v="2381" actId="165"/>
          <ac:grpSpMkLst>
            <pc:docMk/>
            <pc:sldMk cId="1873635840" sldId="394"/>
            <ac:grpSpMk id="55" creationId="{CCC3698D-3EC9-37B6-A4C9-0F8D7B5248F3}"/>
          </ac:grpSpMkLst>
        </pc:grpChg>
        <pc:grpChg chg="del mod topLvl">
          <ac:chgData name="Yuanyue Li" userId="62878614061aa2c9" providerId="LiveId" clId="{07866A88-1955-45B1-832E-7033D90E0484}" dt="2023-08-25T23:42:11.280" v="2380" actId="165"/>
          <ac:grpSpMkLst>
            <pc:docMk/>
            <pc:sldMk cId="1873635840" sldId="394"/>
            <ac:grpSpMk id="56" creationId="{673B7EA6-B9C8-5725-4963-BA49425A2AD9}"/>
          </ac:grpSpMkLst>
        </pc:grpChg>
        <pc:grpChg chg="mod topLvl">
          <ac:chgData name="Yuanyue Li" userId="62878614061aa2c9" providerId="LiveId" clId="{07866A88-1955-45B1-832E-7033D90E0484}" dt="2023-08-25T23:42:07.810" v="2379" actId="165"/>
          <ac:grpSpMkLst>
            <pc:docMk/>
            <pc:sldMk cId="1873635840" sldId="394"/>
            <ac:grpSpMk id="64" creationId="{4DDF0648-03C6-2E86-940E-6E5C33B11223}"/>
          </ac:grpSpMkLst>
        </pc:grpChg>
        <pc:grpChg chg="del">
          <ac:chgData name="Yuanyue Li" userId="62878614061aa2c9" providerId="LiveId" clId="{07866A88-1955-45B1-832E-7033D90E0484}" dt="2023-08-25T23:42:07.810" v="2379" actId="165"/>
          <ac:grpSpMkLst>
            <pc:docMk/>
            <pc:sldMk cId="1873635840" sldId="394"/>
            <ac:grpSpMk id="67" creationId="{819C576F-1915-72E9-CBE7-FA07C83FF53E}"/>
          </ac:grpSpMkLst>
        </pc:grpChg>
        <pc:grpChg chg="del">
          <ac:chgData name="Yuanyue Li" userId="62878614061aa2c9" providerId="LiveId" clId="{07866A88-1955-45B1-832E-7033D90E0484}" dt="2023-08-25T23:42:07.810" v="2379" actId="165"/>
          <ac:grpSpMkLst>
            <pc:docMk/>
            <pc:sldMk cId="1873635840" sldId="394"/>
            <ac:grpSpMk id="82" creationId="{9152F87F-434A-EB8E-2F8D-DEA0C58CBEF8}"/>
          </ac:grpSpMkLst>
        </pc:grpChg>
        <pc:grpChg chg="del">
          <ac:chgData name="Yuanyue Li" userId="62878614061aa2c9" providerId="LiveId" clId="{07866A88-1955-45B1-832E-7033D90E0484}" dt="2023-08-25T23:42:07.810" v="2379" actId="165"/>
          <ac:grpSpMkLst>
            <pc:docMk/>
            <pc:sldMk cId="1873635840" sldId="394"/>
            <ac:grpSpMk id="154" creationId="{20F3ACE9-4BAD-F418-AAC4-759CAA964B25}"/>
          </ac:grpSpMkLst>
        </pc:grpChg>
        <pc:cxnChg chg="mod topLvl">
          <ac:chgData name="Yuanyue Li" userId="62878614061aa2c9" providerId="LiveId" clId="{07866A88-1955-45B1-832E-7033D90E0484}" dt="2023-08-25T23:42:13.385" v="2381" actId="165"/>
          <ac:cxnSpMkLst>
            <pc:docMk/>
            <pc:sldMk cId="1873635840" sldId="394"/>
            <ac:cxnSpMk id="19" creationId="{B4DD21DD-3CBE-9039-7FF5-31D6ED0CFF37}"/>
          </ac:cxnSpMkLst>
        </pc:cxnChg>
        <pc:cxnChg chg="mod topLvl">
          <ac:chgData name="Yuanyue Li" userId="62878614061aa2c9" providerId="LiveId" clId="{07866A88-1955-45B1-832E-7033D90E0484}" dt="2023-08-25T23:42:07.810" v="2379" actId="165"/>
          <ac:cxnSpMkLst>
            <pc:docMk/>
            <pc:sldMk cId="1873635840" sldId="394"/>
            <ac:cxnSpMk id="21" creationId="{E1F354D4-E0C8-CCE4-25CC-23D3D1587337}"/>
          </ac:cxnSpMkLst>
        </pc:cxnChg>
        <pc:cxnChg chg="mod topLvl">
          <ac:chgData name="Yuanyue Li" userId="62878614061aa2c9" providerId="LiveId" clId="{07866A88-1955-45B1-832E-7033D90E0484}" dt="2023-08-25T23:42:07.810" v="2379" actId="165"/>
          <ac:cxnSpMkLst>
            <pc:docMk/>
            <pc:sldMk cId="1873635840" sldId="394"/>
            <ac:cxnSpMk id="34" creationId="{9D33522B-D957-6245-C1BE-D6D99C6C4D81}"/>
          </ac:cxnSpMkLst>
        </pc:cxnChg>
        <pc:cxnChg chg="mod topLvl">
          <ac:chgData name="Yuanyue Li" userId="62878614061aa2c9" providerId="LiveId" clId="{07866A88-1955-45B1-832E-7033D90E0484}" dt="2023-08-25T23:42:07.810" v="2379" actId="165"/>
          <ac:cxnSpMkLst>
            <pc:docMk/>
            <pc:sldMk cId="1873635840" sldId="394"/>
            <ac:cxnSpMk id="35" creationId="{E9B4120C-A07D-70E4-8BA7-AECAE443A5CA}"/>
          </ac:cxnSpMkLst>
        </pc:cxnChg>
        <pc:cxnChg chg="mod topLvl">
          <ac:chgData name="Yuanyue Li" userId="62878614061aa2c9" providerId="LiveId" clId="{07866A88-1955-45B1-832E-7033D90E0484}" dt="2023-08-25T23:42:07.810" v="2379" actId="165"/>
          <ac:cxnSpMkLst>
            <pc:docMk/>
            <pc:sldMk cId="1873635840" sldId="394"/>
            <ac:cxnSpMk id="36" creationId="{2B31F888-309D-A1F3-8191-D48118066020}"/>
          </ac:cxnSpMkLst>
        </pc:cxnChg>
        <pc:cxnChg chg="mod topLvl">
          <ac:chgData name="Yuanyue Li" userId="62878614061aa2c9" providerId="LiveId" clId="{07866A88-1955-45B1-832E-7033D90E0484}" dt="2023-08-25T23:42:07.810" v="2379" actId="165"/>
          <ac:cxnSpMkLst>
            <pc:docMk/>
            <pc:sldMk cId="1873635840" sldId="394"/>
            <ac:cxnSpMk id="39" creationId="{6B84F11E-9278-D9B6-6B28-07065D5543E6}"/>
          </ac:cxnSpMkLst>
        </pc:cxnChg>
        <pc:cxnChg chg="mod topLvl">
          <ac:chgData name="Yuanyue Li" userId="62878614061aa2c9" providerId="LiveId" clId="{07866A88-1955-45B1-832E-7033D90E0484}" dt="2023-08-25T23:42:11.280" v="2380" actId="165"/>
          <ac:cxnSpMkLst>
            <pc:docMk/>
            <pc:sldMk cId="1873635840" sldId="394"/>
            <ac:cxnSpMk id="57" creationId="{036614A4-B940-3AA2-4C08-B9D312F0967E}"/>
          </ac:cxnSpMkLst>
        </pc:cxnChg>
        <pc:cxnChg chg="mod topLvl">
          <ac:chgData name="Yuanyue Li" userId="62878614061aa2c9" providerId="LiveId" clId="{07866A88-1955-45B1-832E-7033D90E0484}" dt="2023-08-25T23:42:11.280" v="2380" actId="165"/>
          <ac:cxnSpMkLst>
            <pc:docMk/>
            <pc:sldMk cId="1873635840" sldId="394"/>
            <ac:cxnSpMk id="58" creationId="{0F1EEFE4-A9C1-6BA3-B843-175E1C71244E}"/>
          </ac:cxnSpMkLst>
        </pc:cxnChg>
        <pc:cxnChg chg="mod topLvl">
          <ac:chgData name="Yuanyue Li" userId="62878614061aa2c9" providerId="LiveId" clId="{07866A88-1955-45B1-832E-7033D90E0484}" dt="2023-08-25T23:42:13.385" v="2381" actId="165"/>
          <ac:cxnSpMkLst>
            <pc:docMk/>
            <pc:sldMk cId="1873635840" sldId="394"/>
            <ac:cxnSpMk id="90" creationId="{35FA772E-080B-A929-6FBA-9E24E134B98D}"/>
          </ac:cxnSpMkLst>
        </pc:cxnChg>
        <pc:cxnChg chg="mod topLvl">
          <ac:chgData name="Yuanyue Li" userId="62878614061aa2c9" providerId="LiveId" clId="{07866A88-1955-45B1-832E-7033D90E0484}" dt="2023-08-25T23:42:13.385" v="2381" actId="165"/>
          <ac:cxnSpMkLst>
            <pc:docMk/>
            <pc:sldMk cId="1873635840" sldId="394"/>
            <ac:cxnSpMk id="91" creationId="{D5E71ABF-9EDC-7B49-E894-E297CFA2A3AC}"/>
          </ac:cxnSpMkLst>
        </pc:cxnChg>
        <pc:cxnChg chg="mod topLvl">
          <ac:chgData name="Yuanyue Li" userId="62878614061aa2c9" providerId="LiveId" clId="{07866A88-1955-45B1-832E-7033D90E0484}" dt="2023-08-25T23:42:07.810" v="2379" actId="165"/>
          <ac:cxnSpMkLst>
            <pc:docMk/>
            <pc:sldMk cId="1873635840" sldId="394"/>
            <ac:cxnSpMk id="98" creationId="{F9EC32B4-9786-3ECA-8B00-510BBBA69809}"/>
          </ac:cxnSpMkLst>
        </pc:cxnChg>
        <pc:cxnChg chg="mod topLvl">
          <ac:chgData name="Yuanyue Li" userId="62878614061aa2c9" providerId="LiveId" clId="{07866A88-1955-45B1-832E-7033D90E0484}" dt="2023-08-25T23:42:07.810" v="2379" actId="165"/>
          <ac:cxnSpMkLst>
            <pc:docMk/>
            <pc:sldMk cId="1873635840" sldId="394"/>
            <ac:cxnSpMk id="99" creationId="{963E838E-D31E-556D-ACE0-79B0D31D83B3}"/>
          </ac:cxnSpMkLst>
        </pc:cxnChg>
        <pc:cxnChg chg="mod topLvl">
          <ac:chgData name="Yuanyue Li" userId="62878614061aa2c9" providerId="LiveId" clId="{07866A88-1955-45B1-832E-7033D90E0484}" dt="2023-08-25T23:42:07.810" v="2379" actId="165"/>
          <ac:cxnSpMkLst>
            <pc:docMk/>
            <pc:sldMk cId="1873635840" sldId="394"/>
            <ac:cxnSpMk id="102" creationId="{E6031CAD-519A-4867-0C1F-97A10E6AC7CE}"/>
          </ac:cxnSpMkLst>
        </pc:cxnChg>
        <pc:cxnChg chg="mod topLvl">
          <ac:chgData name="Yuanyue Li" userId="62878614061aa2c9" providerId="LiveId" clId="{07866A88-1955-45B1-832E-7033D90E0484}" dt="2023-08-25T23:42:07.810" v="2379" actId="165"/>
          <ac:cxnSpMkLst>
            <pc:docMk/>
            <pc:sldMk cId="1873635840" sldId="394"/>
            <ac:cxnSpMk id="114" creationId="{9E27B44C-B0B6-7ABF-BB0C-5D3538A6C517}"/>
          </ac:cxnSpMkLst>
        </pc:cxnChg>
        <pc:cxnChg chg="mod topLvl">
          <ac:chgData name="Yuanyue Li" userId="62878614061aa2c9" providerId="LiveId" clId="{07866A88-1955-45B1-832E-7033D90E0484}" dt="2023-08-25T23:42:07.810" v="2379" actId="165"/>
          <ac:cxnSpMkLst>
            <pc:docMk/>
            <pc:sldMk cId="1873635840" sldId="394"/>
            <ac:cxnSpMk id="123" creationId="{A2DD3630-F434-F781-DB1A-EABB71F3EF1D}"/>
          </ac:cxnSpMkLst>
        </pc:cxnChg>
        <pc:cxnChg chg="mod topLvl">
          <ac:chgData name="Yuanyue Li" userId="62878614061aa2c9" providerId="LiveId" clId="{07866A88-1955-45B1-832E-7033D90E0484}" dt="2023-08-25T23:42:07.810" v="2379" actId="165"/>
          <ac:cxnSpMkLst>
            <pc:docMk/>
            <pc:sldMk cId="1873635840" sldId="394"/>
            <ac:cxnSpMk id="126" creationId="{793A4635-41A2-4EB6-D101-35FC935AA630}"/>
          </ac:cxnSpMkLst>
        </pc:cxnChg>
        <pc:cxnChg chg="mod topLvl">
          <ac:chgData name="Yuanyue Li" userId="62878614061aa2c9" providerId="LiveId" clId="{07866A88-1955-45B1-832E-7033D90E0484}" dt="2023-08-25T23:42:07.810" v="2379" actId="165"/>
          <ac:cxnSpMkLst>
            <pc:docMk/>
            <pc:sldMk cId="1873635840" sldId="394"/>
            <ac:cxnSpMk id="132" creationId="{72217EA0-5513-60E4-DC7A-71456F4E651B}"/>
          </ac:cxnSpMkLst>
        </pc:cxnChg>
        <pc:cxnChg chg="mod topLvl">
          <ac:chgData name="Yuanyue Li" userId="62878614061aa2c9" providerId="LiveId" clId="{07866A88-1955-45B1-832E-7033D90E0484}" dt="2023-08-25T23:42:07.810" v="2379" actId="165"/>
          <ac:cxnSpMkLst>
            <pc:docMk/>
            <pc:sldMk cId="1873635840" sldId="394"/>
            <ac:cxnSpMk id="133" creationId="{BBAE2664-57DE-ADEB-554C-86D938DA3E7D}"/>
          </ac:cxnSpMkLst>
        </pc:cxnChg>
        <pc:cxnChg chg="mod topLvl">
          <ac:chgData name="Yuanyue Li" userId="62878614061aa2c9" providerId="LiveId" clId="{07866A88-1955-45B1-832E-7033D90E0484}" dt="2023-08-25T23:42:07.810" v="2379" actId="165"/>
          <ac:cxnSpMkLst>
            <pc:docMk/>
            <pc:sldMk cId="1873635840" sldId="394"/>
            <ac:cxnSpMk id="164" creationId="{525BE6C1-CC2D-466B-EA24-509E96C5A2B2}"/>
          </ac:cxnSpMkLst>
        </pc:cxnChg>
        <pc:cxnChg chg="mod topLvl">
          <ac:chgData name="Yuanyue Li" userId="62878614061aa2c9" providerId="LiveId" clId="{07866A88-1955-45B1-832E-7033D90E0484}" dt="2023-08-25T23:42:07.810" v="2379" actId="165"/>
          <ac:cxnSpMkLst>
            <pc:docMk/>
            <pc:sldMk cId="1873635840" sldId="394"/>
            <ac:cxnSpMk id="165" creationId="{24893F60-D3E2-E302-6645-45F9309FBA1E}"/>
          </ac:cxnSpMkLst>
        </pc:cxnChg>
        <pc:cxnChg chg="mod topLvl">
          <ac:chgData name="Yuanyue Li" userId="62878614061aa2c9" providerId="LiveId" clId="{07866A88-1955-45B1-832E-7033D90E0484}" dt="2023-08-25T23:42:07.810" v="2379" actId="165"/>
          <ac:cxnSpMkLst>
            <pc:docMk/>
            <pc:sldMk cId="1873635840" sldId="394"/>
            <ac:cxnSpMk id="167" creationId="{DE683097-5CDB-2BF6-E1FA-75C29C99E24F}"/>
          </ac:cxnSpMkLst>
        </pc:cxnChg>
      </pc:sldChg>
      <pc:sldChg chg="addSp delSp modSp add mod modClrScheme modAnim chgLayout">
        <pc:chgData name="Yuanyue Li" userId="62878614061aa2c9" providerId="LiveId" clId="{07866A88-1955-45B1-832E-7033D90E0484}" dt="2023-08-28T06:28:58.128" v="8617"/>
        <pc:sldMkLst>
          <pc:docMk/>
          <pc:sldMk cId="3004124836" sldId="394"/>
        </pc:sldMkLst>
        <pc:spChg chg="mod ord">
          <ac:chgData name="Yuanyue Li" userId="62878614061aa2c9" providerId="LiveId" clId="{07866A88-1955-45B1-832E-7033D90E0484}" dt="2023-08-26T00:48:14.419" v="3281" actId="700"/>
          <ac:spMkLst>
            <pc:docMk/>
            <pc:sldMk cId="3004124836" sldId="394"/>
            <ac:spMk id="4" creationId="{E7F1D17A-815B-54E6-48BE-95E4A24FC5F8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6" creationId="{B6F9192E-F6E1-9C35-253B-7B1D860B7E6D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7" creationId="{07DE07D0-2579-E60C-6BA3-37EB44E31D16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9" creationId="{FC63E877-BB5A-791F-49EA-19BE0BC75FE1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10" creationId="{4FC92F2D-9B38-BBEF-B38B-4F708A8107EC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11" creationId="{9130045E-F53B-24C5-1A25-3FFFAD4AE3CE}"/>
          </ac:spMkLst>
        </pc:spChg>
        <pc:spChg chg="add mod">
          <ac:chgData name="Yuanyue Li" userId="62878614061aa2c9" providerId="LiveId" clId="{07866A88-1955-45B1-832E-7033D90E0484}" dt="2023-08-28T06:28:50.397" v="8615" actId="164"/>
          <ac:spMkLst>
            <pc:docMk/>
            <pc:sldMk cId="3004124836" sldId="394"/>
            <ac:spMk id="12" creationId="{951DE0F2-142A-54CF-C699-E460CB2ACED5}"/>
          </ac:spMkLst>
        </pc:spChg>
        <pc:spChg chg="add mod">
          <ac:chgData name="Yuanyue Li" userId="62878614061aa2c9" providerId="LiveId" clId="{07866A88-1955-45B1-832E-7033D90E0484}" dt="2023-08-28T06:28:50.397" v="8615" actId="164"/>
          <ac:spMkLst>
            <pc:docMk/>
            <pc:sldMk cId="3004124836" sldId="394"/>
            <ac:spMk id="13" creationId="{14BAEA57-F877-7535-74BF-7C1EC0A710E8}"/>
          </ac:spMkLst>
        </pc:spChg>
        <pc:spChg chg="del">
          <ac:chgData name="Yuanyue Li" userId="62878614061aa2c9" providerId="LiveId" clId="{07866A88-1955-45B1-832E-7033D90E0484}" dt="2023-08-26T00:08:34.397" v="2505" actId="478"/>
          <ac:spMkLst>
            <pc:docMk/>
            <pc:sldMk cId="3004124836" sldId="394"/>
            <ac:spMk id="14" creationId="{A2C126AE-C33D-F422-D649-853AD58F68B2}"/>
          </ac:spMkLst>
        </pc:spChg>
        <pc:spChg chg="del">
          <ac:chgData name="Yuanyue Li" userId="62878614061aa2c9" providerId="LiveId" clId="{07866A88-1955-45B1-832E-7033D90E0484}" dt="2023-08-26T00:08:34.397" v="2505" actId="478"/>
          <ac:spMkLst>
            <pc:docMk/>
            <pc:sldMk cId="3004124836" sldId="394"/>
            <ac:spMk id="18" creationId="{3E4C03B0-C714-F731-BB60-56AE06F7346B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20" creationId="{E674275A-9BBA-E1AC-B3AF-20CF24D7F12D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21" creationId="{DCE2E51A-3C9A-F89F-2DBA-EF5292EF7229}"/>
          </ac:spMkLst>
        </pc:spChg>
        <pc:spChg chg="del">
          <ac:chgData name="Yuanyue Li" userId="62878614061aa2c9" providerId="LiveId" clId="{07866A88-1955-45B1-832E-7033D90E0484}" dt="2023-08-26T00:08:34.397" v="2505" actId="478"/>
          <ac:spMkLst>
            <pc:docMk/>
            <pc:sldMk cId="3004124836" sldId="394"/>
            <ac:spMk id="22" creationId="{C807FF8B-0D46-2470-6DE5-8D049C57E179}"/>
          </ac:spMkLst>
        </pc:spChg>
        <pc:spChg chg="del mod topLvl">
          <ac:chgData name="Yuanyue Li" userId="62878614061aa2c9" providerId="LiveId" clId="{07866A88-1955-45B1-832E-7033D90E0484}" dt="2023-08-27T20:22:14.743" v="6338" actId="478"/>
          <ac:spMkLst>
            <pc:docMk/>
            <pc:sldMk cId="3004124836" sldId="394"/>
            <ac:spMk id="26" creationId="{284291AB-1E9B-E971-B789-F676B296470B}"/>
          </ac:spMkLst>
        </pc:spChg>
        <pc:spChg chg="del mod topLvl">
          <ac:chgData name="Yuanyue Li" userId="62878614061aa2c9" providerId="LiveId" clId="{07866A88-1955-45B1-832E-7033D90E0484}" dt="2023-08-27T20:22:14.743" v="6338" actId="478"/>
          <ac:spMkLst>
            <pc:docMk/>
            <pc:sldMk cId="3004124836" sldId="394"/>
            <ac:spMk id="27" creationId="{A82BA356-B210-4222-72D9-942859ADF55C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33" creationId="{72110735-E0B6-EA84-2894-3BFC33E1D222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35" creationId="{7D1E181E-C06C-3FF0-B17F-27CD3180F194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36" creationId="{7EC90C08-2046-F925-9031-3744657BB05E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37" creationId="{9D7FD432-C658-7535-B365-DD0862563131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41" creationId="{BC7C5E7C-13F9-8450-D3CA-EFFC99829A51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42" creationId="{A2C2AF69-049E-6BA5-4559-828AD4E56FD8}"/>
          </ac:spMkLst>
        </pc:spChg>
        <pc:spChg chg="mod">
          <ac:chgData name="Yuanyue Li" userId="62878614061aa2c9" providerId="LiveId" clId="{07866A88-1955-45B1-832E-7033D90E0484}" dt="2023-08-26T00:08:44.899" v="2509"/>
          <ac:spMkLst>
            <pc:docMk/>
            <pc:sldMk cId="3004124836" sldId="394"/>
            <ac:spMk id="47" creationId="{B3002A38-EA1C-7C74-2D7C-CD3F04897936}"/>
          </ac:spMkLst>
        </pc:spChg>
        <pc:spChg chg="mod">
          <ac:chgData name="Yuanyue Li" userId="62878614061aa2c9" providerId="LiveId" clId="{07866A88-1955-45B1-832E-7033D90E0484}" dt="2023-08-26T00:08:44.899" v="2509"/>
          <ac:spMkLst>
            <pc:docMk/>
            <pc:sldMk cId="3004124836" sldId="394"/>
            <ac:spMk id="49" creationId="{4EFAC6FD-A673-E1C3-A23C-B36024DB7211}"/>
          </ac:spMkLst>
        </pc:spChg>
        <pc:spChg chg="mod">
          <ac:chgData name="Yuanyue Li" userId="62878614061aa2c9" providerId="LiveId" clId="{07866A88-1955-45B1-832E-7033D90E0484}" dt="2023-08-26T00:08:44.899" v="2509"/>
          <ac:spMkLst>
            <pc:docMk/>
            <pc:sldMk cId="3004124836" sldId="394"/>
            <ac:spMk id="50" creationId="{1A5CA344-8063-D2AE-AA69-134CAECE3C66}"/>
          </ac:spMkLst>
        </pc:spChg>
        <pc:spChg chg="mod">
          <ac:chgData name="Yuanyue Li" userId="62878614061aa2c9" providerId="LiveId" clId="{07866A88-1955-45B1-832E-7033D90E0484}" dt="2023-08-26T00:08:44.899" v="2509"/>
          <ac:spMkLst>
            <pc:docMk/>
            <pc:sldMk cId="3004124836" sldId="394"/>
            <ac:spMk id="52" creationId="{8702800E-3CBC-F984-202D-5B67FF093F2A}"/>
          </ac:spMkLst>
        </pc:spChg>
        <pc:spChg chg="mod">
          <ac:chgData name="Yuanyue Li" userId="62878614061aa2c9" providerId="LiveId" clId="{07866A88-1955-45B1-832E-7033D90E0484}" dt="2023-08-26T00:08:44.899" v="2509"/>
          <ac:spMkLst>
            <pc:docMk/>
            <pc:sldMk cId="3004124836" sldId="394"/>
            <ac:spMk id="53" creationId="{F90F39EC-7570-33D9-BE55-4E90C8287051}"/>
          </ac:spMkLst>
        </pc:spChg>
        <pc:spChg chg="mod">
          <ac:chgData name="Yuanyue Li" userId="62878614061aa2c9" providerId="LiveId" clId="{07866A88-1955-45B1-832E-7033D90E0484}" dt="2023-08-26T00:08:44.899" v="2509"/>
          <ac:spMkLst>
            <pc:docMk/>
            <pc:sldMk cId="3004124836" sldId="394"/>
            <ac:spMk id="54" creationId="{7C2AF7C2-098C-F212-7592-D6C77D15FD38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58" creationId="{C8E987BA-652C-8DC9-C5E3-00C2AFE5CDD0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59" creationId="{9E3A7091-2CD2-76F3-BDB3-CF937FBB6C51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60" creationId="{F9886B1A-418E-B4AD-2B75-4E5AC162CF83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64" creationId="{D6914772-C280-2575-E8C8-24519483F856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65" creationId="{3B269F8C-1234-D5B8-1B4F-773CD68A210F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79" creationId="{6B78AF06-2A73-ABF9-D558-ED0FBDAA7363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80" creationId="{B222D0DD-E212-0836-CAF2-993BC17E3442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81" creationId="{8B2BC7E3-DAB3-8FEF-A394-38B788E483D6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84" creationId="{0AF20B71-847F-4E2D-F51B-038DB16421EC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85" creationId="{AC8794BF-7F56-6724-7085-F48DDD9B1E2A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86" creationId="{9C2EB28A-9208-AC62-4B9B-C65BAA667776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87" creationId="{44401636-4A10-8943-869B-7133BF8BF229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93" creationId="{C0D6D550-D0C9-074A-1DA0-27F946394ACF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95" creationId="{1410F66F-9716-16B4-F4CB-8E28F0EF2051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97" creationId="{78A2B279-2D31-6D75-26BF-66DAF0212C87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99" creationId="{EAD054C6-8908-7297-C221-6B9CB9EC010A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00" creationId="{690E0621-B6DA-783F-DEEF-AB7DBBD3EE24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01" creationId="{E161050B-573F-2015-A24A-EA0AA2A6CAF7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03" creationId="{1955DDFE-F87C-5ACC-94EB-9622F4907043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04" creationId="{9ED11D4A-D641-E611-8860-580406CE558F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05" creationId="{06374A75-16FC-59AE-ED85-73B0889064E1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107" creationId="{212662C8-A5B7-9725-A592-DE093286F8E0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13" creationId="{9C45F438-CABD-EEF4-7E23-2DBEF4415E0D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14" creationId="{5C0E54D8-03F1-4614-0B50-86B831E5FA52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15" creationId="{B1AB3050-8D3B-AE5D-1CF6-22075ADD5780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17" creationId="{6CC9EA21-FFB9-78DE-4469-BC45E3DBEDAD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18" creationId="{558BB8D2-E197-ECE8-A6D5-5E1F54213430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20" creationId="{FDA46BC1-935E-D9DA-BFA8-9996ECABC937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21" creationId="{F8946107-5B85-062E-1744-CBF43D67F554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23" creationId="{62F98403-022F-3F91-AD07-046FF9B8E99E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25" creationId="{CDBC06B2-894A-0E71-08C7-98E377487D27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27" creationId="{47BE6F34-A380-6D82-ACCA-93E8A430745C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28" creationId="{C15FA000-A008-6832-5753-8508B04E8D1C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29" creationId="{DE8C6FC6-6BB7-4712-944A-3A03D05B1881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32" creationId="{FDFEEEC0-DEAC-07D5-5F4A-0948F324F635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33" creationId="{EF3A4E6E-7227-866E-58FF-0DA6C32F794F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36" creationId="{C3F25984-6C22-0851-2BB3-47B196132B4C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37" creationId="{33BCB651-602E-88C2-D9DE-2D65414D4EC1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139" creationId="{B1CA3885-5DF2-0BC9-3A16-3B147382DC09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140" creationId="{EB589D76-3567-16FF-5AFE-27D885203D74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141" creationId="{2ABA11AB-B658-8A9E-6F7E-59B90FB5A067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144" creationId="{7B764A66-FE4C-D930-5AED-473655559796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145" creationId="{E4E00704-EB24-0853-B9E7-5DC67A859FA5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147" creationId="{568B0CEC-E51A-973F-AC73-B87298B77D4C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148" creationId="{CBDFBD48-AB53-9F1E-A3F5-17A3FF2870DB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49" creationId="{6D002D2F-5C00-0E81-6458-2D6A6B2FF4ED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50" creationId="{24859374-522D-6D46-6F60-D908F6BBC941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51" creationId="{8849EB0C-6CF7-4734-BC2B-83E0184DEC3B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52" creationId="{440FC779-9E1F-A955-C53E-B111C9776EA8}"/>
          </ac:spMkLst>
        </pc:spChg>
        <pc:spChg chg="mod ord">
          <ac:chgData name="Yuanyue Li" userId="62878614061aa2c9" providerId="LiveId" clId="{07866A88-1955-45B1-832E-7033D90E0484}" dt="2023-08-26T00:48:14.419" v="3281" actId="700"/>
          <ac:spMkLst>
            <pc:docMk/>
            <pc:sldMk cId="3004124836" sldId="394"/>
            <ac:spMk id="153" creationId="{C47EDF0D-632E-5BC6-C070-BD45E57E4304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56" creationId="{2FD8CD1D-0795-706F-2193-7C1AC57CF146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57" creationId="{AFFAE850-2891-8221-4338-1E66FB848AF5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60" creationId="{13F84FA4-8699-6423-9579-BBBADB1F366F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61" creationId="{675B03CA-EC3C-9061-B283-478576C8D95B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62" creationId="{CE9CD864-FEB0-4E29-8203-C6654449DCD9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65" creationId="{2BE291A1-0C53-8E77-DCBC-48AC1B542C96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66" creationId="{C40DE83A-F33B-88C6-9CF4-54662790851C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69" creationId="{BB5065AF-B74C-ACE4-F7A6-11453EBF82B2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70" creationId="{AC24A432-A48B-A4FC-DAC8-4DEAAB9163D2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72" creationId="{DE9832FE-97DF-B719-5348-8F66321E3BB1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73" creationId="{8121B9D5-01B3-BCA5-1B39-F9821B142B18}"/>
          </ac:spMkLst>
        </pc:spChg>
        <pc:spChg chg="add del mod ord">
          <ac:chgData name="Yuanyue Li" userId="62878614061aa2c9" providerId="LiveId" clId="{07866A88-1955-45B1-832E-7033D90E0484}" dt="2023-08-26T00:48:00.205" v="3280" actId="700"/>
          <ac:spMkLst>
            <pc:docMk/>
            <pc:sldMk cId="3004124836" sldId="394"/>
            <ac:spMk id="174" creationId="{95F8C7C3-183A-3EE7-724C-48916D513339}"/>
          </ac:spMkLst>
        </pc:spChg>
        <pc:grpChg chg="mod topLvl">
          <ac:chgData name="Yuanyue Li" userId="62878614061aa2c9" providerId="LiveId" clId="{07866A88-1955-45B1-832E-7033D90E0484}" dt="2023-08-28T06:28:50.397" v="8615" actId="164"/>
          <ac:grpSpMkLst>
            <pc:docMk/>
            <pc:sldMk cId="3004124836" sldId="394"/>
            <ac:grpSpMk id="2" creationId="{F09B6BE5-7878-7A14-3824-23EE39715237}"/>
          </ac:grpSpMkLst>
        </pc:grpChg>
        <pc:grpChg chg="mod">
          <ac:chgData name="Yuanyue Li" userId="62878614061aa2c9" providerId="LiveId" clId="{07866A88-1955-45B1-832E-7033D90E0484}" dt="2023-08-27T20:22:11.619" v="6337" actId="165"/>
          <ac:grpSpMkLst>
            <pc:docMk/>
            <pc:sldMk cId="3004124836" sldId="394"/>
            <ac:grpSpMk id="8" creationId="{01A980E6-647F-E44E-4090-BE59FA471D5F}"/>
          </ac:grpSpMkLst>
        </pc:grpChg>
        <pc:grpChg chg="add mod">
          <ac:chgData name="Yuanyue Li" userId="62878614061aa2c9" providerId="LiveId" clId="{07866A88-1955-45B1-832E-7033D90E0484}" dt="2023-08-28T06:28:50.397" v="8615" actId="164"/>
          <ac:grpSpMkLst>
            <pc:docMk/>
            <pc:sldMk cId="3004124836" sldId="394"/>
            <ac:grpSpMk id="15" creationId="{16A21C64-BC47-6DF5-87D0-E6834A0A0D8D}"/>
          </ac:grpSpMkLst>
        </pc:grpChg>
        <pc:grpChg chg="add mod topLvl">
          <ac:chgData name="Yuanyue Li" userId="62878614061aa2c9" providerId="LiveId" clId="{07866A88-1955-45B1-832E-7033D90E0484}" dt="2023-08-28T06:28:50.397" v="8615" actId="164"/>
          <ac:grpSpMkLst>
            <pc:docMk/>
            <pc:sldMk cId="3004124836" sldId="394"/>
            <ac:grpSpMk id="16" creationId="{54A2D3E5-295D-D819-9BE5-B50C57451469}"/>
          </ac:grpSpMkLst>
        </pc:grpChg>
        <pc:grpChg chg="mod">
          <ac:chgData name="Yuanyue Li" userId="62878614061aa2c9" providerId="LiveId" clId="{07866A88-1955-45B1-832E-7033D90E0484}" dt="2023-08-27T20:22:11.619" v="6337" actId="165"/>
          <ac:grpSpMkLst>
            <pc:docMk/>
            <pc:sldMk cId="3004124836" sldId="394"/>
            <ac:grpSpMk id="34" creationId="{271FE8E5-8D5C-64EF-C274-4425A17394BE}"/>
          </ac:grpSpMkLst>
        </pc:grpChg>
        <pc:grpChg chg="add del mod">
          <ac:chgData name="Yuanyue Li" userId="62878614061aa2c9" providerId="LiveId" clId="{07866A88-1955-45B1-832E-7033D90E0484}" dt="2023-08-26T00:08:52.286" v="2515" actId="478"/>
          <ac:grpSpMkLst>
            <pc:docMk/>
            <pc:sldMk cId="3004124836" sldId="394"/>
            <ac:grpSpMk id="38" creationId="{8450C79F-4319-F7B9-AF94-0FB6190848C8}"/>
          </ac:grpSpMkLst>
        </pc:grpChg>
        <pc:grpChg chg="del">
          <ac:chgData name="Yuanyue Li" userId="62878614061aa2c9" providerId="LiveId" clId="{07866A88-1955-45B1-832E-7033D90E0484}" dt="2023-08-26T00:08:34.397" v="2505" actId="478"/>
          <ac:grpSpMkLst>
            <pc:docMk/>
            <pc:sldMk cId="3004124836" sldId="394"/>
            <ac:grpSpMk id="43" creationId="{C6AF653E-5C07-31C7-E72F-396ED70A7815}"/>
          </ac:grpSpMkLst>
        </pc:grpChg>
        <pc:grpChg chg="mod">
          <ac:chgData name="Yuanyue Li" userId="62878614061aa2c9" providerId="LiveId" clId="{07866A88-1955-45B1-832E-7033D90E0484}" dt="2023-08-26T00:08:44.899" v="2509"/>
          <ac:grpSpMkLst>
            <pc:docMk/>
            <pc:sldMk cId="3004124836" sldId="394"/>
            <ac:grpSpMk id="51" creationId="{598A12E6-C463-DABF-CB69-A0F6D4E3934E}"/>
          </ac:grpSpMkLst>
        </pc:grpChg>
        <pc:grpChg chg="add mod topLvl">
          <ac:chgData name="Yuanyue Li" userId="62878614061aa2c9" providerId="LiveId" clId="{07866A88-1955-45B1-832E-7033D90E0484}" dt="2023-08-28T06:28:50.397" v="8615" actId="164"/>
          <ac:grpSpMkLst>
            <pc:docMk/>
            <pc:sldMk cId="3004124836" sldId="394"/>
            <ac:grpSpMk id="56" creationId="{FB95F398-BAEF-1D65-3332-4948CC2B47B9}"/>
          </ac:grpSpMkLst>
        </pc:grpChg>
        <pc:grpChg chg="del">
          <ac:chgData name="Yuanyue Li" userId="62878614061aa2c9" providerId="LiveId" clId="{07866A88-1955-45B1-832E-7033D90E0484}" dt="2023-08-26T00:09:09.246" v="2532" actId="478"/>
          <ac:grpSpMkLst>
            <pc:docMk/>
            <pc:sldMk cId="3004124836" sldId="394"/>
            <ac:grpSpMk id="61" creationId="{612F952C-829E-CAF9-6D76-4F7A085E21F9}"/>
          </ac:grpSpMkLst>
        </pc:grpChg>
        <pc:grpChg chg="mod">
          <ac:chgData name="Yuanyue Li" userId="62878614061aa2c9" providerId="LiveId" clId="{07866A88-1955-45B1-832E-7033D90E0484}" dt="2023-08-27T20:22:11.619" v="6337" actId="165"/>
          <ac:grpSpMkLst>
            <pc:docMk/>
            <pc:sldMk cId="3004124836" sldId="394"/>
            <ac:grpSpMk id="63" creationId="{6DE38C94-2FB3-B8B6-1B4E-F3F5149AF85E}"/>
          </ac:grpSpMkLst>
        </pc:grpChg>
        <pc:grpChg chg="add del mod ord">
          <ac:chgData name="Yuanyue Li" userId="62878614061aa2c9" providerId="LiveId" clId="{07866A88-1955-45B1-832E-7033D90E0484}" dt="2023-08-27T20:22:11.619" v="6337" actId="165"/>
          <ac:grpSpMkLst>
            <pc:docMk/>
            <pc:sldMk cId="3004124836" sldId="394"/>
            <ac:grpSpMk id="66" creationId="{E3AAC0E3-FBB5-54E1-9174-80667F899845}"/>
          </ac:grpSpMkLst>
        </pc:grpChg>
        <pc:grpChg chg="add del mod ord">
          <ac:chgData name="Yuanyue Li" userId="62878614061aa2c9" providerId="LiveId" clId="{07866A88-1955-45B1-832E-7033D90E0484}" dt="2023-08-26T00:35:32.691" v="3254" actId="478"/>
          <ac:grpSpMkLst>
            <pc:docMk/>
            <pc:sldMk cId="3004124836" sldId="394"/>
            <ac:grpSpMk id="67" creationId="{1D3FAD56-382D-AA9F-629A-DE0B30697448}"/>
          </ac:grpSpMkLst>
        </pc:grpChg>
        <pc:grpChg chg="mod">
          <ac:chgData name="Yuanyue Li" userId="62878614061aa2c9" providerId="LiveId" clId="{07866A88-1955-45B1-832E-7033D90E0484}" dt="2023-08-26T00:35:15.640" v="3223"/>
          <ac:grpSpMkLst>
            <pc:docMk/>
            <pc:sldMk cId="3004124836" sldId="394"/>
            <ac:grpSpMk id="69" creationId="{75A8BB18-4E4F-B664-D52A-F00CA19A3D97}"/>
          </ac:grpSpMkLst>
        </pc:grpChg>
        <pc:grpChg chg="mod">
          <ac:chgData name="Yuanyue Li" userId="62878614061aa2c9" providerId="LiveId" clId="{07866A88-1955-45B1-832E-7033D90E0484}" dt="2023-08-26T00:35:15.640" v="3223"/>
          <ac:grpSpMkLst>
            <pc:docMk/>
            <pc:sldMk cId="3004124836" sldId="394"/>
            <ac:grpSpMk id="70" creationId="{370B6AB0-3F8E-A5DE-730B-B781BB5615AC}"/>
          </ac:grpSpMkLst>
        </pc:grpChg>
        <pc:grpChg chg="mod topLvl">
          <ac:chgData name="Yuanyue Li" userId="62878614061aa2c9" providerId="LiveId" clId="{07866A88-1955-45B1-832E-7033D90E0484}" dt="2023-08-28T06:28:50.397" v="8615" actId="164"/>
          <ac:grpSpMkLst>
            <pc:docMk/>
            <pc:sldMk cId="3004124836" sldId="394"/>
            <ac:grpSpMk id="77" creationId="{84699BEB-79FE-044C-8BCA-A5B35D81248F}"/>
          </ac:grpSpMkLst>
        </pc:grpChg>
        <pc:grpChg chg="mod">
          <ac:chgData name="Yuanyue Li" userId="62878614061aa2c9" providerId="LiveId" clId="{07866A88-1955-45B1-832E-7033D90E0484}" dt="2023-08-27T20:22:11.619" v="6337" actId="165"/>
          <ac:grpSpMkLst>
            <pc:docMk/>
            <pc:sldMk cId="3004124836" sldId="394"/>
            <ac:grpSpMk id="83" creationId="{9E00185E-F2D7-785F-0E86-A0207E8166E5}"/>
          </ac:grpSpMkLst>
        </pc:grpChg>
        <pc:grpChg chg="mod topLvl">
          <ac:chgData name="Yuanyue Li" userId="62878614061aa2c9" providerId="LiveId" clId="{07866A88-1955-45B1-832E-7033D90E0484}" dt="2023-08-28T06:28:50.397" v="8615" actId="164"/>
          <ac:grpSpMkLst>
            <pc:docMk/>
            <pc:sldMk cId="3004124836" sldId="394"/>
            <ac:grpSpMk id="88" creationId="{3F3362ED-D1AE-61BD-FDC6-911D6EEFD9B1}"/>
          </ac:grpSpMkLst>
        </pc:grpChg>
        <pc:grpChg chg="mod">
          <ac:chgData name="Yuanyue Li" userId="62878614061aa2c9" providerId="LiveId" clId="{07866A88-1955-45B1-832E-7033D90E0484}" dt="2023-08-27T20:22:11.619" v="6337" actId="165"/>
          <ac:grpSpMkLst>
            <pc:docMk/>
            <pc:sldMk cId="3004124836" sldId="394"/>
            <ac:grpSpMk id="96" creationId="{40507D3A-2DE2-B383-EC8C-F55B602C4220}"/>
          </ac:grpSpMkLst>
        </pc:grpChg>
        <pc:grpChg chg="mod">
          <ac:chgData name="Yuanyue Li" userId="62878614061aa2c9" providerId="LiveId" clId="{07866A88-1955-45B1-832E-7033D90E0484}" dt="2023-08-26T00:35:15.640" v="3223"/>
          <ac:grpSpMkLst>
            <pc:docMk/>
            <pc:sldMk cId="3004124836" sldId="394"/>
            <ac:grpSpMk id="102" creationId="{6482B115-8F9C-D5EA-5CE3-9A0ACF3C4FF6}"/>
          </ac:grpSpMkLst>
        </pc:grpChg>
        <pc:grpChg chg="mod">
          <ac:chgData name="Yuanyue Li" userId="62878614061aa2c9" providerId="LiveId" clId="{07866A88-1955-45B1-832E-7033D90E0484}" dt="2023-08-26T00:35:15.640" v="3223"/>
          <ac:grpSpMkLst>
            <pc:docMk/>
            <pc:sldMk cId="3004124836" sldId="394"/>
            <ac:grpSpMk id="108" creationId="{56FA6495-ED8A-B9BF-F9AB-94EB6526ECEE}"/>
          </ac:grpSpMkLst>
        </pc:grpChg>
        <pc:grpChg chg="mod">
          <ac:chgData name="Yuanyue Li" userId="62878614061aa2c9" providerId="LiveId" clId="{07866A88-1955-45B1-832E-7033D90E0484}" dt="2023-08-26T00:35:15.640" v="3223"/>
          <ac:grpSpMkLst>
            <pc:docMk/>
            <pc:sldMk cId="3004124836" sldId="394"/>
            <ac:grpSpMk id="110" creationId="{E0931CC6-BF89-FB8D-5B57-8FF1BB927015}"/>
          </ac:grpSpMkLst>
        </pc:grpChg>
        <pc:grpChg chg="mod">
          <ac:chgData name="Yuanyue Li" userId="62878614061aa2c9" providerId="LiveId" clId="{07866A88-1955-45B1-832E-7033D90E0484}" dt="2023-08-26T00:35:15.640" v="3223"/>
          <ac:grpSpMkLst>
            <pc:docMk/>
            <pc:sldMk cId="3004124836" sldId="394"/>
            <ac:grpSpMk id="111" creationId="{0023C4DE-2585-4B53-B153-7A2C48F9AD3B}"/>
          </ac:grpSpMkLst>
        </pc:grpChg>
        <pc:grpChg chg="mod">
          <ac:chgData name="Yuanyue Li" userId="62878614061aa2c9" providerId="LiveId" clId="{07866A88-1955-45B1-832E-7033D90E0484}" dt="2023-08-26T00:35:15.640" v="3223"/>
          <ac:grpSpMkLst>
            <pc:docMk/>
            <pc:sldMk cId="3004124836" sldId="394"/>
            <ac:grpSpMk id="116" creationId="{DFC81C9F-FD01-5FFF-7640-E644CC611CAB}"/>
          </ac:grpSpMkLst>
        </pc:grpChg>
        <pc:grpChg chg="mod">
          <ac:chgData name="Yuanyue Li" userId="62878614061aa2c9" providerId="LiveId" clId="{07866A88-1955-45B1-832E-7033D90E0484}" dt="2023-08-26T00:35:15.640" v="3223"/>
          <ac:grpSpMkLst>
            <pc:docMk/>
            <pc:sldMk cId="3004124836" sldId="394"/>
            <ac:grpSpMk id="122" creationId="{ADECA15F-970B-6ABA-5C5C-82114C5FE7D3}"/>
          </ac:grpSpMkLst>
        </pc:grpChg>
        <pc:grpChg chg="mod topLvl">
          <ac:chgData name="Yuanyue Li" userId="62878614061aa2c9" providerId="LiveId" clId="{07866A88-1955-45B1-832E-7033D90E0484}" dt="2023-08-28T06:28:50.397" v="8615" actId="164"/>
          <ac:grpSpMkLst>
            <pc:docMk/>
            <pc:sldMk cId="3004124836" sldId="394"/>
            <ac:grpSpMk id="124" creationId="{E7CFB304-6B93-DDFD-621C-89E4C30D6D9A}"/>
          </ac:grpSpMkLst>
        </pc:grpChg>
        <pc:grpChg chg="mod">
          <ac:chgData name="Yuanyue Li" userId="62878614061aa2c9" providerId="LiveId" clId="{07866A88-1955-45B1-832E-7033D90E0484}" dt="2023-08-26T00:35:15.640" v="3223"/>
          <ac:grpSpMkLst>
            <pc:docMk/>
            <pc:sldMk cId="3004124836" sldId="394"/>
            <ac:grpSpMk id="130" creationId="{9680C673-82B9-3EA5-3DB6-7D750D847E2B}"/>
          </ac:grpSpMkLst>
        </pc:grpChg>
        <pc:grpChg chg="mod topLvl">
          <ac:chgData name="Yuanyue Li" userId="62878614061aa2c9" providerId="LiveId" clId="{07866A88-1955-45B1-832E-7033D90E0484}" dt="2023-08-28T06:28:50.397" v="8615" actId="164"/>
          <ac:grpSpMkLst>
            <pc:docMk/>
            <pc:sldMk cId="3004124836" sldId="394"/>
            <ac:grpSpMk id="131" creationId="{84EE1E41-FF15-5BC8-B1D4-BE78C9F527A8}"/>
          </ac:grpSpMkLst>
        </pc:grpChg>
        <pc:grpChg chg="mod topLvl">
          <ac:chgData name="Yuanyue Li" userId="62878614061aa2c9" providerId="LiveId" clId="{07866A88-1955-45B1-832E-7033D90E0484}" dt="2023-08-28T06:28:50.397" v="8615" actId="164"/>
          <ac:grpSpMkLst>
            <pc:docMk/>
            <pc:sldMk cId="3004124836" sldId="394"/>
            <ac:grpSpMk id="142" creationId="{E117309D-54E9-DF62-FAB4-142A67928F5C}"/>
          </ac:grpSpMkLst>
        </pc:grpChg>
        <pc:grpChg chg="mod">
          <ac:chgData name="Yuanyue Li" userId="62878614061aa2c9" providerId="LiveId" clId="{07866A88-1955-45B1-832E-7033D90E0484}" dt="2023-08-27T20:22:11.619" v="6337" actId="165"/>
          <ac:grpSpMkLst>
            <pc:docMk/>
            <pc:sldMk cId="3004124836" sldId="394"/>
            <ac:grpSpMk id="146" creationId="{600E6540-D943-FC59-62F3-76F2FE45CA9D}"/>
          </ac:grpSpMkLst>
        </pc:grpChg>
        <pc:grpChg chg="mod">
          <ac:chgData name="Yuanyue Li" userId="62878614061aa2c9" providerId="LiveId" clId="{07866A88-1955-45B1-832E-7033D90E0484}" dt="2023-08-26T00:35:15.640" v="3223"/>
          <ac:grpSpMkLst>
            <pc:docMk/>
            <pc:sldMk cId="3004124836" sldId="394"/>
            <ac:grpSpMk id="154" creationId="{94D30B20-2FE2-02AA-E85F-D1BE955DCDD2}"/>
          </ac:grpSpMkLst>
        </pc:grpChg>
        <pc:grpChg chg="mod">
          <ac:chgData name="Yuanyue Li" userId="62878614061aa2c9" providerId="LiveId" clId="{07866A88-1955-45B1-832E-7033D90E0484}" dt="2023-08-26T00:35:15.640" v="3223"/>
          <ac:grpSpMkLst>
            <pc:docMk/>
            <pc:sldMk cId="3004124836" sldId="394"/>
            <ac:grpSpMk id="155" creationId="{61D52753-1E5D-6889-68B1-0DEA3D002454}"/>
          </ac:grpSpMkLst>
        </pc:grpChg>
        <pc:grpChg chg="mod">
          <ac:chgData name="Yuanyue Li" userId="62878614061aa2c9" providerId="LiveId" clId="{07866A88-1955-45B1-832E-7033D90E0484}" dt="2023-08-26T00:35:15.640" v="3223"/>
          <ac:grpSpMkLst>
            <pc:docMk/>
            <pc:sldMk cId="3004124836" sldId="394"/>
            <ac:grpSpMk id="163" creationId="{8705A294-9AD9-CC75-3926-602BB19217C9}"/>
          </ac:grpSpMkLst>
        </pc:grpChg>
        <pc:grpChg chg="mod">
          <ac:chgData name="Yuanyue Li" userId="62878614061aa2c9" providerId="LiveId" clId="{07866A88-1955-45B1-832E-7033D90E0484}" dt="2023-08-26T00:35:15.640" v="3223"/>
          <ac:grpSpMkLst>
            <pc:docMk/>
            <pc:sldMk cId="3004124836" sldId="394"/>
            <ac:grpSpMk id="164" creationId="{6297BFCE-F24E-0206-396E-C080CD78FFF5}"/>
          </ac:grpSpMkLst>
        </pc:grpChg>
        <pc:cxnChg chg="mod">
          <ac:chgData name="Yuanyue Li" userId="62878614061aa2c9" providerId="LiveId" clId="{07866A88-1955-45B1-832E-7033D90E0484}" dt="2023-08-27T20:22:11.619" v="6337" actId="165"/>
          <ac:cxnSpMkLst>
            <pc:docMk/>
            <pc:sldMk cId="3004124836" sldId="394"/>
            <ac:cxnSpMk id="3" creationId="{93938FC4-D730-DAF1-0F7B-2773237A7ED1}"/>
          </ac:cxnSpMkLst>
        </pc:cxnChg>
        <pc:cxnChg chg="mod">
          <ac:chgData name="Yuanyue Li" userId="62878614061aa2c9" providerId="LiveId" clId="{07866A88-1955-45B1-832E-7033D90E0484}" dt="2023-08-27T20:22:11.619" v="6337" actId="165"/>
          <ac:cxnSpMkLst>
            <pc:docMk/>
            <pc:sldMk cId="3004124836" sldId="394"/>
            <ac:cxnSpMk id="5" creationId="{4A3D5034-AEE4-F627-F4EA-565CAED6155E}"/>
          </ac:cxnSpMkLst>
        </pc:cxnChg>
        <pc:cxnChg chg="del">
          <ac:chgData name="Yuanyue Li" userId="62878614061aa2c9" providerId="LiveId" clId="{07866A88-1955-45B1-832E-7033D90E0484}" dt="2023-08-26T00:08:34.397" v="2505" actId="478"/>
          <ac:cxnSpMkLst>
            <pc:docMk/>
            <pc:sldMk cId="3004124836" sldId="394"/>
            <ac:cxnSpMk id="12" creationId="{12A594D2-4AC1-CE0E-878B-5A19298F3A44}"/>
          </ac:cxnSpMkLst>
        </pc:cxnChg>
        <pc:cxnChg chg="del mod">
          <ac:chgData name="Yuanyue Li" userId="62878614061aa2c9" providerId="LiveId" clId="{07866A88-1955-45B1-832E-7033D90E0484}" dt="2023-08-26T00:08:34.397" v="2505" actId="478"/>
          <ac:cxnSpMkLst>
            <pc:docMk/>
            <pc:sldMk cId="3004124836" sldId="394"/>
            <ac:cxnSpMk id="13" creationId="{1AFF2CE9-B4CF-75EF-51ED-A59BFFE534A8}"/>
          </ac:cxnSpMkLst>
        </pc:cxnChg>
        <pc:cxnChg chg="del">
          <ac:chgData name="Yuanyue Li" userId="62878614061aa2c9" providerId="LiveId" clId="{07866A88-1955-45B1-832E-7033D90E0484}" dt="2023-08-26T00:08:34.397" v="2505" actId="478"/>
          <ac:cxnSpMkLst>
            <pc:docMk/>
            <pc:sldMk cId="3004124836" sldId="394"/>
            <ac:cxnSpMk id="15" creationId="{0BDC6C19-D809-CC38-136A-5DC9DA7312B4}"/>
          </ac:cxnSpMkLst>
        </pc:cxnChg>
        <pc:cxnChg chg="mod">
          <ac:chgData name="Yuanyue Li" userId="62878614061aa2c9" providerId="LiveId" clId="{07866A88-1955-45B1-832E-7033D90E0484}" dt="2023-08-27T20:22:11.619" v="6337" actId="165"/>
          <ac:cxnSpMkLst>
            <pc:docMk/>
            <pc:sldMk cId="3004124836" sldId="394"/>
            <ac:cxnSpMk id="17" creationId="{3B859C6D-B9F3-2CFB-2D2A-BAD5AE0DF9C7}"/>
          </ac:cxnSpMkLst>
        </pc:cxnChg>
        <pc:cxnChg chg="mod">
          <ac:chgData name="Yuanyue Li" userId="62878614061aa2c9" providerId="LiveId" clId="{07866A88-1955-45B1-832E-7033D90E0484}" dt="2023-08-27T20:22:11.619" v="6337" actId="165"/>
          <ac:cxnSpMkLst>
            <pc:docMk/>
            <pc:sldMk cId="3004124836" sldId="394"/>
            <ac:cxnSpMk id="19" creationId="{1163468B-28E8-E435-75A8-413D501739FD}"/>
          </ac:cxnSpMkLst>
        </pc:cxnChg>
        <pc:cxnChg chg="mod topLvl">
          <ac:chgData name="Yuanyue Li" userId="62878614061aa2c9" providerId="LiveId" clId="{07866A88-1955-45B1-832E-7033D90E0484}" dt="2023-08-28T06:28:50.397" v="8615" actId="164"/>
          <ac:cxnSpMkLst>
            <pc:docMk/>
            <pc:sldMk cId="3004124836" sldId="394"/>
            <ac:cxnSpMk id="23" creationId="{62AB996E-536C-E3B4-BE77-5542EEED8209}"/>
          </ac:cxnSpMkLst>
        </pc:cxnChg>
        <pc:cxnChg chg="mod topLvl">
          <ac:chgData name="Yuanyue Li" userId="62878614061aa2c9" providerId="LiveId" clId="{07866A88-1955-45B1-832E-7033D90E0484}" dt="2023-08-28T06:28:50.397" v="8615" actId="164"/>
          <ac:cxnSpMkLst>
            <pc:docMk/>
            <pc:sldMk cId="3004124836" sldId="394"/>
            <ac:cxnSpMk id="24" creationId="{B0315FA2-B8E6-8097-883B-F8F1BE25C186}"/>
          </ac:cxnSpMkLst>
        </pc:cxnChg>
        <pc:cxnChg chg="mod topLvl">
          <ac:chgData name="Yuanyue Li" userId="62878614061aa2c9" providerId="LiveId" clId="{07866A88-1955-45B1-832E-7033D90E0484}" dt="2023-08-28T06:28:50.397" v="8615" actId="164"/>
          <ac:cxnSpMkLst>
            <pc:docMk/>
            <pc:sldMk cId="3004124836" sldId="394"/>
            <ac:cxnSpMk id="25" creationId="{46FEA93B-8E9D-A9B4-B785-F13D2930C9D4}"/>
          </ac:cxnSpMkLst>
        </pc:cxnChg>
        <pc:cxnChg chg="mod topLvl">
          <ac:chgData name="Yuanyue Li" userId="62878614061aa2c9" providerId="LiveId" clId="{07866A88-1955-45B1-832E-7033D90E0484}" dt="2023-08-28T06:28:50.397" v="8615" actId="164"/>
          <ac:cxnSpMkLst>
            <pc:docMk/>
            <pc:sldMk cId="3004124836" sldId="394"/>
            <ac:cxnSpMk id="28" creationId="{669F73B1-207E-6FC3-FE30-D7F4C8B41D2A}"/>
          </ac:cxnSpMkLst>
        </pc:cxnChg>
        <pc:cxnChg chg="del">
          <ac:chgData name="Yuanyue Li" userId="62878614061aa2c9" providerId="LiveId" clId="{07866A88-1955-45B1-832E-7033D90E0484}" dt="2023-08-26T00:09:04.221" v="2516" actId="478"/>
          <ac:cxnSpMkLst>
            <pc:docMk/>
            <pc:sldMk cId="3004124836" sldId="394"/>
            <ac:cxnSpMk id="29" creationId="{AABB495D-5F43-82C0-B2B5-ED203CBE415D}"/>
          </ac:cxnSpMkLst>
        </pc:cxnChg>
        <pc:cxnChg chg="mod topLvl">
          <ac:chgData name="Yuanyue Li" userId="62878614061aa2c9" providerId="LiveId" clId="{07866A88-1955-45B1-832E-7033D90E0484}" dt="2023-08-28T06:28:50.397" v="8615" actId="164"/>
          <ac:cxnSpMkLst>
            <pc:docMk/>
            <pc:sldMk cId="3004124836" sldId="394"/>
            <ac:cxnSpMk id="30" creationId="{9402EF22-012E-5E26-A0F8-8E6A40994B82}"/>
          </ac:cxnSpMkLst>
        </pc:cxnChg>
        <pc:cxnChg chg="mod topLvl">
          <ac:chgData name="Yuanyue Li" userId="62878614061aa2c9" providerId="LiveId" clId="{07866A88-1955-45B1-832E-7033D90E0484}" dt="2023-08-28T06:28:50.397" v="8615" actId="164"/>
          <ac:cxnSpMkLst>
            <pc:docMk/>
            <pc:sldMk cId="3004124836" sldId="394"/>
            <ac:cxnSpMk id="31" creationId="{0B70A7AE-0661-DB6D-5993-2AFE01D77C9E}"/>
          </ac:cxnSpMkLst>
        </pc:cxnChg>
        <pc:cxnChg chg="mod topLvl">
          <ac:chgData name="Yuanyue Li" userId="62878614061aa2c9" providerId="LiveId" clId="{07866A88-1955-45B1-832E-7033D90E0484}" dt="2023-08-28T06:28:50.397" v="8615" actId="164"/>
          <ac:cxnSpMkLst>
            <pc:docMk/>
            <pc:sldMk cId="3004124836" sldId="394"/>
            <ac:cxnSpMk id="32" creationId="{67DF92B0-DD3B-871E-E930-42F01335BAF7}"/>
          </ac:cxnSpMkLst>
        </pc:cxnChg>
        <pc:cxnChg chg="mod">
          <ac:chgData name="Yuanyue Li" userId="62878614061aa2c9" providerId="LiveId" clId="{07866A88-1955-45B1-832E-7033D90E0484}" dt="2023-08-26T00:08:44.899" v="2509"/>
          <ac:cxnSpMkLst>
            <pc:docMk/>
            <pc:sldMk cId="3004124836" sldId="394"/>
            <ac:cxnSpMk id="39" creationId="{40CC5B2E-5E83-BB39-7B0D-82639FC60A28}"/>
          </ac:cxnSpMkLst>
        </pc:cxnChg>
        <pc:cxnChg chg="mod">
          <ac:chgData name="Yuanyue Li" userId="62878614061aa2c9" providerId="LiveId" clId="{07866A88-1955-45B1-832E-7033D90E0484}" dt="2023-08-26T00:08:52.286" v="2515" actId="478"/>
          <ac:cxnSpMkLst>
            <pc:docMk/>
            <pc:sldMk cId="3004124836" sldId="394"/>
            <ac:cxnSpMk id="40" creationId="{B6BD4836-A888-6979-D8A8-BF08FED31D1F}"/>
          </ac:cxnSpMkLst>
        </pc:cxnChg>
        <pc:cxnChg chg="mod">
          <ac:chgData name="Yuanyue Li" userId="62878614061aa2c9" providerId="LiveId" clId="{07866A88-1955-45B1-832E-7033D90E0484}" dt="2023-08-26T00:08:44.899" v="2509"/>
          <ac:cxnSpMkLst>
            <pc:docMk/>
            <pc:sldMk cId="3004124836" sldId="394"/>
            <ac:cxnSpMk id="48" creationId="{B7A9373C-12AC-92F7-13F8-5ABF3716F582}"/>
          </ac:cxnSpMkLst>
        </pc:cxnChg>
        <pc:cxnChg chg="add mod topLvl">
          <ac:chgData name="Yuanyue Li" userId="62878614061aa2c9" providerId="LiveId" clId="{07866A88-1955-45B1-832E-7033D90E0484}" dt="2023-08-28T06:28:50.397" v="8615" actId="164"/>
          <ac:cxnSpMkLst>
            <pc:docMk/>
            <pc:sldMk cId="3004124836" sldId="394"/>
            <ac:cxnSpMk id="55" creationId="{2D461A5E-EC86-CDCA-A0B5-303BCA82F32D}"/>
          </ac:cxnSpMkLst>
        </pc:cxnChg>
        <pc:cxnChg chg="mod">
          <ac:chgData name="Yuanyue Li" userId="62878614061aa2c9" providerId="LiveId" clId="{07866A88-1955-45B1-832E-7033D90E0484}" dt="2023-08-27T20:22:11.619" v="6337" actId="165"/>
          <ac:cxnSpMkLst>
            <pc:docMk/>
            <pc:sldMk cId="3004124836" sldId="394"/>
            <ac:cxnSpMk id="57" creationId="{CE02EF1A-717F-EA14-CA82-D19215A699CE}"/>
          </ac:cxnSpMkLst>
        </pc:cxnChg>
        <pc:cxnChg chg="mod">
          <ac:chgData name="Yuanyue Li" userId="62878614061aa2c9" providerId="LiveId" clId="{07866A88-1955-45B1-832E-7033D90E0484}" dt="2023-08-27T20:22:11.619" v="6337" actId="165"/>
          <ac:cxnSpMkLst>
            <pc:docMk/>
            <pc:sldMk cId="3004124836" sldId="394"/>
            <ac:cxnSpMk id="78" creationId="{90807316-6C3A-66C5-66A2-FE56EC56891A}"/>
          </ac:cxnSpMkLst>
        </pc:cxnChg>
        <pc:cxnChg chg="mod">
          <ac:chgData name="Yuanyue Li" userId="62878614061aa2c9" providerId="LiveId" clId="{07866A88-1955-45B1-832E-7033D90E0484}" dt="2023-08-26T00:35:15.640" v="3223"/>
          <ac:cxnSpMkLst>
            <pc:docMk/>
            <pc:sldMk cId="3004124836" sldId="394"/>
            <ac:cxnSpMk id="82" creationId="{CE901710-6F75-4A13-A749-6FBF459F8625}"/>
          </ac:cxnSpMkLst>
        </pc:cxnChg>
        <pc:cxnChg chg="mod">
          <ac:chgData name="Yuanyue Li" userId="62878614061aa2c9" providerId="LiveId" clId="{07866A88-1955-45B1-832E-7033D90E0484}" dt="2023-08-26T00:35:15.640" v="3223"/>
          <ac:cxnSpMkLst>
            <pc:docMk/>
            <pc:sldMk cId="3004124836" sldId="394"/>
            <ac:cxnSpMk id="89" creationId="{0C537B7E-6BE1-CD52-E057-EB42928EB7CB}"/>
          </ac:cxnSpMkLst>
        </pc:cxnChg>
        <pc:cxnChg chg="mod">
          <ac:chgData name="Yuanyue Li" userId="62878614061aa2c9" providerId="LiveId" clId="{07866A88-1955-45B1-832E-7033D90E0484}" dt="2023-08-26T00:35:15.640" v="3223"/>
          <ac:cxnSpMkLst>
            <pc:docMk/>
            <pc:sldMk cId="3004124836" sldId="394"/>
            <ac:cxnSpMk id="90" creationId="{D4EF2C90-02EF-9651-B201-245A8FDF6474}"/>
          </ac:cxnSpMkLst>
        </pc:cxnChg>
        <pc:cxnChg chg="mod">
          <ac:chgData name="Yuanyue Li" userId="62878614061aa2c9" providerId="LiveId" clId="{07866A88-1955-45B1-832E-7033D90E0484}" dt="2023-08-26T00:35:15.640" v="3223"/>
          <ac:cxnSpMkLst>
            <pc:docMk/>
            <pc:sldMk cId="3004124836" sldId="394"/>
            <ac:cxnSpMk id="91" creationId="{DEB51FD7-AF1C-2C99-F68C-721EC1212FF4}"/>
          </ac:cxnSpMkLst>
        </pc:cxnChg>
        <pc:cxnChg chg="mod">
          <ac:chgData name="Yuanyue Li" userId="62878614061aa2c9" providerId="LiveId" clId="{07866A88-1955-45B1-832E-7033D90E0484}" dt="2023-08-27T20:22:11.619" v="6337" actId="165"/>
          <ac:cxnSpMkLst>
            <pc:docMk/>
            <pc:sldMk cId="3004124836" sldId="394"/>
            <ac:cxnSpMk id="92" creationId="{AED24ADA-A7FB-4F7D-5165-4CF1D92234DA}"/>
          </ac:cxnSpMkLst>
        </pc:cxnChg>
        <pc:cxnChg chg="mod">
          <ac:chgData name="Yuanyue Li" userId="62878614061aa2c9" providerId="LiveId" clId="{07866A88-1955-45B1-832E-7033D90E0484}" dt="2023-08-26T00:35:15.640" v="3223"/>
          <ac:cxnSpMkLst>
            <pc:docMk/>
            <pc:sldMk cId="3004124836" sldId="394"/>
            <ac:cxnSpMk id="94" creationId="{978CEAD3-FDD6-3794-C797-122149BB5953}"/>
          </ac:cxnSpMkLst>
        </pc:cxnChg>
        <pc:cxnChg chg="mod">
          <ac:chgData name="Yuanyue Li" userId="62878614061aa2c9" providerId="LiveId" clId="{07866A88-1955-45B1-832E-7033D90E0484}" dt="2023-08-26T00:35:15.640" v="3223"/>
          <ac:cxnSpMkLst>
            <pc:docMk/>
            <pc:sldMk cId="3004124836" sldId="394"/>
            <ac:cxnSpMk id="98" creationId="{C3B1152B-927D-A3A5-EA0A-80DEC3A7D20A}"/>
          </ac:cxnSpMkLst>
        </pc:cxnChg>
        <pc:cxnChg chg="mod">
          <ac:chgData name="Yuanyue Li" userId="62878614061aa2c9" providerId="LiveId" clId="{07866A88-1955-45B1-832E-7033D90E0484}" dt="2023-08-26T00:35:15.640" v="3223"/>
          <ac:cxnSpMkLst>
            <pc:docMk/>
            <pc:sldMk cId="3004124836" sldId="394"/>
            <ac:cxnSpMk id="106" creationId="{E7C1C1FF-98B9-C192-EABE-B97616ADEB72}"/>
          </ac:cxnSpMkLst>
        </pc:cxnChg>
        <pc:cxnChg chg="mod">
          <ac:chgData name="Yuanyue Li" userId="62878614061aa2c9" providerId="LiveId" clId="{07866A88-1955-45B1-832E-7033D90E0484}" dt="2023-08-26T00:35:15.640" v="3223"/>
          <ac:cxnSpMkLst>
            <pc:docMk/>
            <pc:sldMk cId="3004124836" sldId="394"/>
            <ac:cxnSpMk id="109" creationId="{597C2738-AB5F-F5DD-E4FB-EAF4B245E774}"/>
          </ac:cxnSpMkLst>
        </pc:cxnChg>
        <pc:cxnChg chg="mod">
          <ac:chgData name="Yuanyue Li" userId="62878614061aa2c9" providerId="LiveId" clId="{07866A88-1955-45B1-832E-7033D90E0484}" dt="2023-08-26T00:35:15.640" v="3223"/>
          <ac:cxnSpMkLst>
            <pc:docMk/>
            <pc:sldMk cId="3004124836" sldId="394"/>
            <ac:cxnSpMk id="112" creationId="{E5651098-E27D-6CF1-E8C6-FF9E7B407297}"/>
          </ac:cxnSpMkLst>
        </pc:cxnChg>
        <pc:cxnChg chg="mod">
          <ac:chgData name="Yuanyue Li" userId="62878614061aa2c9" providerId="LiveId" clId="{07866A88-1955-45B1-832E-7033D90E0484}" dt="2023-08-26T00:35:15.640" v="3223"/>
          <ac:cxnSpMkLst>
            <pc:docMk/>
            <pc:sldMk cId="3004124836" sldId="394"/>
            <ac:cxnSpMk id="119" creationId="{DA5E8CA7-6911-75C5-B39B-3CECE8876802}"/>
          </ac:cxnSpMkLst>
        </pc:cxnChg>
        <pc:cxnChg chg="mod">
          <ac:chgData name="Yuanyue Li" userId="62878614061aa2c9" providerId="LiveId" clId="{07866A88-1955-45B1-832E-7033D90E0484}" dt="2023-08-26T00:35:15.640" v="3223"/>
          <ac:cxnSpMkLst>
            <pc:docMk/>
            <pc:sldMk cId="3004124836" sldId="394"/>
            <ac:cxnSpMk id="126" creationId="{0D9FDD82-553E-17F4-5FF3-05D1584E3CE3}"/>
          </ac:cxnSpMkLst>
        </pc:cxnChg>
        <pc:cxnChg chg="mod">
          <ac:chgData name="Yuanyue Li" userId="62878614061aa2c9" providerId="LiveId" clId="{07866A88-1955-45B1-832E-7033D90E0484}" dt="2023-08-26T00:35:15.640" v="3223"/>
          <ac:cxnSpMkLst>
            <pc:docMk/>
            <pc:sldMk cId="3004124836" sldId="394"/>
            <ac:cxnSpMk id="134" creationId="{E1A9285F-476B-5868-34F9-78B41C857A49}"/>
          </ac:cxnSpMkLst>
        </pc:cxnChg>
        <pc:cxnChg chg="mod">
          <ac:chgData name="Yuanyue Li" userId="62878614061aa2c9" providerId="LiveId" clId="{07866A88-1955-45B1-832E-7033D90E0484}" dt="2023-08-26T00:35:32.691" v="3254" actId="478"/>
          <ac:cxnSpMkLst>
            <pc:docMk/>
            <pc:sldMk cId="3004124836" sldId="394"/>
            <ac:cxnSpMk id="135" creationId="{D5425B91-E4F8-5DE9-B254-EE147D2FDA6C}"/>
          </ac:cxnSpMkLst>
        </pc:cxnChg>
        <pc:cxnChg chg="mod">
          <ac:chgData name="Yuanyue Li" userId="62878614061aa2c9" providerId="LiveId" clId="{07866A88-1955-45B1-832E-7033D90E0484}" dt="2023-08-26T00:35:15.640" v="3223"/>
          <ac:cxnSpMkLst>
            <pc:docMk/>
            <pc:sldMk cId="3004124836" sldId="394"/>
            <ac:cxnSpMk id="138" creationId="{3027CF85-8CEC-B90D-D208-4C8E98A15B51}"/>
          </ac:cxnSpMkLst>
        </pc:cxnChg>
        <pc:cxnChg chg="mod">
          <ac:chgData name="Yuanyue Li" userId="62878614061aa2c9" providerId="LiveId" clId="{07866A88-1955-45B1-832E-7033D90E0484}" dt="2023-08-27T20:22:11.619" v="6337" actId="165"/>
          <ac:cxnSpMkLst>
            <pc:docMk/>
            <pc:sldMk cId="3004124836" sldId="394"/>
            <ac:cxnSpMk id="143" creationId="{7B90AF2A-BF34-C8A6-F95A-AF784F790E53}"/>
          </ac:cxnSpMkLst>
        </pc:cxnChg>
        <pc:cxnChg chg="mod">
          <ac:chgData name="Yuanyue Li" userId="62878614061aa2c9" providerId="LiveId" clId="{07866A88-1955-45B1-832E-7033D90E0484}" dt="2023-08-26T00:35:15.640" v="3223"/>
          <ac:cxnSpMkLst>
            <pc:docMk/>
            <pc:sldMk cId="3004124836" sldId="394"/>
            <ac:cxnSpMk id="158" creationId="{DA2D39A9-E70A-7EB8-AABE-DD24250FC3BA}"/>
          </ac:cxnSpMkLst>
        </pc:cxnChg>
        <pc:cxnChg chg="mod">
          <ac:chgData name="Yuanyue Li" userId="62878614061aa2c9" providerId="LiveId" clId="{07866A88-1955-45B1-832E-7033D90E0484}" dt="2023-08-26T00:35:32.691" v="3254" actId="478"/>
          <ac:cxnSpMkLst>
            <pc:docMk/>
            <pc:sldMk cId="3004124836" sldId="394"/>
            <ac:cxnSpMk id="159" creationId="{2954BF61-43B8-89AB-C330-47464BC782EF}"/>
          </ac:cxnSpMkLst>
        </pc:cxnChg>
        <pc:cxnChg chg="mod">
          <ac:chgData name="Yuanyue Li" userId="62878614061aa2c9" providerId="LiveId" clId="{07866A88-1955-45B1-832E-7033D90E0484}" dt="2023-08-26T00:35:15.640" v="3223"/>
          <ac:cxnSpMkLst>
            <pc:docMk/>
            <pc:sldMk cId="3004124836" sldId="394"/>
            <ac:cxnSpMk id="167" creationId="{0F023D9E-214D-3276-1399-68EB1F9490E4}"/>
          </ac:cxnSpMkLst>
        </pc:cxnChg>
        <pc:cxnChg chg="mod">
          <ac:chgData name="Yuanyue Li" userId="62878614061aa2c9" providerId="LiveId" clId="{07866A88-1955-45B1-832E-7033D90E0484}" dt="2023-08-26T00:35:32.691" v="3254" actId="478"/>
          <ac:cxnSpMkLst>
            <pc:docMk/>
            <pc:sldMk cId="3004124836" sldId="394"/>
            <ac:cxnSpMk id="168" creationId="{D197850A-C726-4287-4182-0314A4D77B4D}"/>
          </ac:cxnSpMkLst>
        </pc:cxnChg>
        <pc:cxnChg chg="mod">
          <ac:chgData name="Yuanyue Li" userId="62878614061aa2c9" providerId="LiveId" clId="{07866A88-1955-45B1-832E-7033D90E0484}" dt="2023-08-26T00:35:15.640" v="3223"/>
          <ac:cxnSpMkLst>
            <pc:docMk/>
            <pc:sldMk cId="3004124836" sldId="394"/>
            <ac:cxnSpMk id="171" creationId="{AE1C999D-168F-5EFD-FB40-CE92D602B0CA}"/>
          </ac:cxnSpMkLst>
        </pc:cxnChg>
      </pc:sldChg>
      <pc:sldChg chg="addSp delSp modSp new mod modClrScheme modAnim chgLayout">
        <pc:chgData name="Yuanyue Li" userId="62878614061aa2c9" providerId="LiveId" clId="{07866A88-1955-45B1-832E-7033D90E0484}" dt="2023-08-28T06:30:21.382" v="8635"/>
        <pc:sldMkLst>
          <pc:docMk/>
          <pc:sldMk cId="3746338444" sldId="395"/>
        </pc:sldMkLst>
        <pc:spChg chg="del mod ord">
          <ac:chgData name="Yuanyue Li" userId="62878614061aa2c9" providerId="LiveId" clId="{07866A88-1955-45B1-832E-7033D90E0484}" dt="2023-08-26T00:33:19.299" v="3146" actId="700"/>
          <ac:spMkLst>
            <pc:docMk/>
            <pc:sldMk cId="3746338444" sldId="395"/>
            <ac:spMk id="2" creationId="{30D75BB8-70EB-0052-67C3-8DA612395DAF}"/>
          </ac:spMkLst>
        </pc:spChg>
        <pc:spChg chg="del">
          <ac:chgData name="Yuanyue Li" userId="62878614061aa2c9" providerId="LiveId" clId="{07866A88-1955-45B1-832E-7033D90E0484}" dt="2023-08-26T00:33:19.299" v="3146" actId="700"/>
          <ac:spMkLst>
            <pc:docMk/>
            <pc:sldMk cId="3746338444" sldId="395"/>
            <ac:spMk id="3" creationId="{B0C9C69B-3060-79D4-0161-E8D268BAB689}"/>
          </ac:spMkLst>
        </pc:spChg>
        <pc:spChg chg="add del mod ord">
          <ac:chgData name="Yuanyue Li" userId="62878614061aa2c9" providerId="LiveId" clId="{07866A88-1955-45B1-832E-7033D90E0484}" dt="2023-08-26T00:33:22.868" v="3147" actId="700"/>
          <ac:spMkLst>
            <pc:docMk/>
            <pc:sldMk cId="3746338444" sldId="395"/>
            <ac:spMk id="4" creationId="{AD75E946-DDB5-44A4-9511-966C6AE39276}"/>
          </ac:spMkLst>
        </pc:spChg>
        <pc:spChg chg="add mod ord">
          <ac:chgData name="Yuanyue Li" userId="62878614061aa2c9" providerId="LiveId" clId="{07866A88-1955-45B1-832E-7033D90E0484}" dt="2023-08-26T00:33:50.778" v="3152"/>
          <ac:spMkLst>
            <pc:docMk/>
            <pc:sldMk cId="3746338444" sldId="395"/>
            <ac:spMk id="5" creationId="{CE7808B2-82A0-35DA-EA84-F5B31E259656}"/>
          </ac:spMkLst>
        </pc:spChg>
        <pc:spChg chg="mod">
          <ac:chgData name="Yuanyue Li" userId="62878614061aa2c9" providerId="LiveId" clId="{07866A88-1955-45B1-832E-7033D90E0484}" dt="2023-08-26T20:32:57.489" v="3505" actId="165"/>
          <ac:spMkLst>
            <pc:docMk/>
            <pc:sldMk cId="3746338444" sldId="395"/>
            <ac:spMk id="11" creationId="{B4A46D54-E419-179F-9C31-66AEA91B3B5A}"/>
          </ac:spMkLst>
        </pc:spChg>
        <pc:spChg chg="mod">
          <ac:chgData name="Yuanyue Li" userId="62878614061aa2c9" providerId="LiveId" clId="{07866A88-1955-45B1-832E-7033D90E0484}" dt="2023-08-26T20:32:57.489" v="3505" actId="165"/>
          <ac:spMkLst>
            <pc:docMk/>
            <pc:sldMk cId="3746338444" sldId="395"/>
            <ac:spMk id="20" creationId="{D14700A3-335C-755D-FB2D-9182EC0A030B}"/>
          </ac:spMkLst>
        </pc:spChg>
        <pc:spChg chg="mod">
          <ac:chgData name="Yuanyue Li" userId="62878614061aa2c9" providerId="LiveId" clId="{07866A88-1955-45B1-832E-7033D90E0484}" dt="2023-08-26T20:32:57.489" v="3505" actId="165"/>
          <ac:spMkLst>
            <pc:docMk/>
            <pc:sldMk cId="3746338444" sldId="395"/>
            <ac:spMk id="21" creationId="{C522B2FD-C26A-E25C-CC9E-57293D67B995}"/>
          </ac:spMkLst>
        </pc:spChg>
        <pc:spChg chg="mod">
          <ac:chgData name="Yuanyue Li" userId="62878614061aa2c9" providerId="LiveId" clId="{07866A88-1955-45B1-832E-7033D90E0484}" dt="2023-08-26T20:32:57.489" v="3505" actId="165"/>
          <ac:spMkLst>
            <pc:docMk/>
            <pc:sldMk cId="3746338444" sldId="395"/>
            <ac:spMk id="26" creationId="{F328152E-318A-C26A-B872-61608B64347C}"/>
          </ac:spMkLst>
        </pc:spChg>
        <pc:spChg chg="mod">
          <ac:chgData name="Yuanyue Li" userId="62878614061aa2c9" providerId="LiveId" clId="{07866A88-1955-45B1-832E-7033D90E0484}" dt="2023-08-26T20:32:57.489" v="3505" actId="165"/>
          <ac:spMkLst>
            <pc:docMk/>
            <pc:sldMk cId="3746338444" sldId="395"/>
            <ac:spMk id="27" creationId="{04602D19-A1C4-5EA8-967B-FC6BC6BB2111}"/>
          </ac:spMkLst>
        </pc:spChg>
        <pc:spChg chg="mod">
          <ac:chgData name="Yuanyue Li" userId="62878614061aa2c9" providerId="LiveId" clId="{07866A88-1955-45B1-832E-7033D90E0484}" dt="2023-08-26T20:32:57.489" v="3505" actId="165"/>
          <ac:spMkLst>
            <pc:docMk/>
            <pc:sldMk cId="3746338444" sldId="395"/>
            <ac:spMk id="29" creationId="{3D9D9284-D374-77D3-3338-7B7CAFF96388}"/>
          </ac:spMkLst>
        </pc:spChg>
        <pc:spChg chg="mod">
          <ac:chgData name="Yuanyue Li" userId="62878614061aa2c9" providerId="LiveId" clId="{07866A88-1955-45B1-832E-7033D90E0484}" dt="2023-08-27T07:59:14.321" v="6068" actId="165"/>
          <ac:spMkLst>
            <pc:docMk/>
            <pc:sldMk cId="3746338444" sldId="395"/>
            <ac:spMk id="31" creationId="{3CBC2914-66D7-1CB7-F7B3-7422512947A7}"/>
          </ac:spMkLst>
        </pc:spChg>
        <pc:spChg chg="mod">
          <ac:chgData name="Yuanyue Li" userId="62878614061aa2c9" providerId="LiveId" clId="{07866A88-1955-45B1-832E-7033D90E0484}" dt="2023-08-27T07:59:14.321" v="6068" actId="165"/>
          <ac:spMkLst>
            <pc:docMk/>
            <pc:sldMk cId="3746338444" sldId="395"/>
            <ac:spMk id="40" creationId="{63D28787-782E-A423-C224-F3CB0D563EA9}"/>
          </ac:spMkLst>
        </pc:spChg>
        <pc:spChg chg="mod">
          <ac:chgData name="Yuanyue Li" userId="62878614061aa2c9" providerId="LiveId" clId="{07866A88-1955-45B1-832E-7033D90E0484}" dt="2023-08-27T07:59:14.321" v="6068" actId="165"/>
          <ac:spMkLst>
            <pc:docMk/>
            <pc:sldMk cId="3746338444" sldId="395"/>
            <ac:spMk id="41" creationId="{F70FA691-2D10-3A25-93D8-8F96AE2D7E73}"/>
          </ac:spMkLst>
        </pc:spChg>
        <pc:spChg chg="mod">
          <ac:chgData name="Yuanyue Li" userId="62878614061aa2c9" providerId="LiveId" clId="{07866A88-1955-45B1-832E-7033D90E0484}" dt="2023-08-27T07:59:14.321" v="6068" actId="165"/>
          <ac:spMkLst>
            <pc:docMk/>
            <pc:sldMk cId="3746338444" sldId="395"/>
            <ac:spMk id="45" creationId="{46FEC9F9-6300-0D7F-6659-17A6DC6813A1}"/>
          </ac:spMkLst>
        </pc:spChg>
        <pc:spChg chg="mod">
          <ac:chgData name="Yuanyue Li" userId="62878614061aa2c9" providerId="LiveId" clId="{07866A88-1955-45B1-832E-7033D90E0484}" dt="2023-08-27T07:59:14.321" v="6068" actId="165"/>
          <ac:spMkLst>
            <pc:docMk/>
            <pc:sldMk cId="3746338444" sldId="395"/>
            <ac:spMk id="46" creationId="{661866EF-6E89-95E5-B3E7-77AF693E4453}"/>
          </ac:spMkLst>
        </pc:spChg>
        <pc:spChg chg="mod">
          <ac:chgData name="Yuanyue Li" userId="62878614061aa2c9" providerId="LiveId" clId="{07866A88-1955-45B1-832E-7033D90E0484}" dt="2023-08-27T07:59:14.321" v="6068" actId="165"/>
          <ac:spMkLst>
            <pc:docMk/>
            <pc:sldMk cId="3746338444" sldId="395"/>
            <ac:spMk id="48" creationId="{723F80C5-4BE7-9A23-A0C0-7B68A5FBACA3}"/>
          </ac:spMkLst>
        </pc:spChg>
        <pc:spChg chg="mod">
          <ac:chgData name="Yuanyue Li" userId="62878614061aa2c9" providerId="LiveId" clId="{07866A88-1955-45B1-832E-7033D90E0484}" dt="2023-08-27T07:59:14.321" v="6068" actId="165"/>
          <ac:spMkLst>
            <pc:docMk/>
            <pc:sldMk cId="3746338444" sldId="395"/>
            <ac:spMk id="51" creationId="{6E502866-7E83-848F-A828-FDC193021BC4}"/>
          </ac:spMkLst>
        </pc:spChg>
        <pc:spChg chg="mod">
          <ac:chgData name="Yuanyue Li" userId="62878614061aa2c9" providerId="LiveId" clId="{07866A88-1955-45B1-832E-7033D90E0484}" dt="2023-08-27T07:59:14.321" v="6068" actId="165"/>
          <ac:spMkLst>
            <pc:docMk/>
            <pc:sldMk cId="3746338444" sldId="395"/>
            <ac:spMk id="61" creationId="{80B1EEC2-10D6-A4DE-DAE6-67647B67D688}"/>
          </ac:spMkLst>
        </pc:spChg>
        <pc:spChg chg="mod">
          <ac:chgData name="Yuanyue Li" userId="62878614061aa2c9" providerId="LiveId" clId="{07866A88-1955-45B1-832E-7033D90E0484}" dt="2023-08-27T07:59:14.321" v="6068" actId="165"/>
          <ac:spMkLst>
            <pc:docMk/>
            <pc:sldMk cId="3746338444" sldId="395"/>
            <ac:spMk id="62" creationId="{C166F90C-FF06-B678-3CBC-50380F7A63E6}"/>
          </ac:spMkLst>
        </pc:spChg>
        <pc:spChg chg="mod">
          <ac:chgData name="Yuanyue Li" userId="62878614061aa2c9" providerId="LiveId" clId="{07866A88-1955-45B1-832E-7033D90E0484}" dt="2023-08-27T07:59:14.321" v="6068" actId="165"/>
          <ac:spMkLst>
            <pc:docMk/>
            <pc:sldMk cId="3746338444" sldId="395"/>
            <ac:spMk id="67" creationId="{F4A4BA63-5A57-651B-1781-110EDB9DF306}"/>
          </ac:spMkLst>
        </pc:spChg>
        <pc:spChg chg="mod">
          <ac:chgData name="Yuanyue Li" userId="62878614061aa2c9" providerId="LiveId" clId="{07866A88-1955-45B1-832E-7033D90E0484}" dt="2023-08-27T07:59:14.321" v="6068" actId="165"/>
          <ac:spMkLst>
            <pc:docMk/>
            <pc:sldMk cId="3746338444" sldId="395"/>
            <ac:spMk id="68" creationId="{A72F2FAB-402F-9BC8-BE06-EA03F25D8E50}"/>
          </ac:spMkLst>
        </pc:spChg>
        <pc:spChg chg="mod">
          <ac:chgData name="Yuanyue Li" userId="62878614061aa2c9" providerId="LiveId" clId="{07866A88-1955-45B1-832E-7033D90E0484}" dt="2023-08-27T07:59:14.321" v="6068" actId="165"/>
          <ac:spMkLst>
            <pc:docMk/>
            <pc:sldMk cId="3746338444" sldId="395"/>
            <ac:spMk id="71" creationId="{F09B4E63-B1A7-5E35-F8A9-4C422EE1FBBD}"/>
          </ac:spMkLst>
        </pc:spChg>
        <pc:spChg chg="mod">
          <ac:chgData name="Yuanyue Li" userId="62878614061aa2c9" providerId="LiveId" clId="{07866A88-1955-45B1-832E-7033D90E0484}" dt="2023-08-27T07:59:14.321" v="6068" actId="165"/>
          <ac:spMkLst>
            <pc:docMk/>
            <pc:sldMk cId="3746338444" sldId="395"/>
            <ac:spMk id="73" creationId="{FDAA1A88-5E0C-2278-1409-ECCF1FB4470A}"/>
          </ac:spMkLst>
        </pc:spChg>
        <pc:spChg chg="mod">
          <ac:chgData name="Yuanyue Li" userId="62878614061aa2c9" providerId="LiveId" clId="{07866A88-1955-45B1-832E-7033D90E0484}" dt="2023-08-27T07:59:14.321" v="6068" actId="165"/>
          <ac:spMkLst>
            <pc:docMk/>
            <pc:sldMk cId="3746338444" sldId="395"/>
            <ac:spMk id="77" creationId="{3FF342CC-3C32-DBB3-DDE9-A1E865D53379}"/>
          </ac:spMkLst>
        </pc:spChg>
        <pc:spChg chg="mod">
          <ac:chgData name="Yuanyue Li" userId="62878614061aa2c9" providerId="LiveId" clId="{07866A88-1955-45B1-832E-7033D90E0484}" dt="2023-08-27T07:59:14.321" v="6068" actId="165"/>
          <ac:spMkLst>
            <pc:docMk/>
            <pc:sldMk cId="3746338444" sldId="395"/>
            <ac:spMk id="84" creationId="{9CA55EC3-45EA-2A45-443A-ED3ECE205611}"/>
          </ac:spMkLst>
        </pc:spChg>
        <pc:spChg chg="mod">
          <ac:chgData name="Yuanyue Li" userId="62878614061aa2c9" providerId="LiveId" clId="{07866A88-1955-45B1-832E-7033D90E0484}" dt="2023-08-27T07:59:14.321" v="6068" actId="165"/>
          <ac:spMkLst>
            <pc:docMk/>
            <pc:sldMk cId="3746338444" sldId="395"/>
            <ac:spMk id="85" creationId="{F347BB2E-7AC0-E816-8CFE-09DDB64BDA64}"/>
          </ac:spMkLst>
        </pc:spChg>
        <pc:spChg chg="mod">
          <ac:chgData name="Yuanyue Li" userId="62878614061aa2c9" providerId="LiveId" clId="{07866A88-1955-45B1-832E-7033D90E0484}" dt="2023-08-27T07:59:14.321" v="6068" actId="165"/>
          <ac:spMkLst>
            <pc:docMk/>
            <pc:sldMk cId="3746338444" sldId="395"/>
            <ac:spMk id="90" creationId="{620B9FF8-15E1-9231-D370-A7DC75526290}"/>
          </ac:spMkLst>
        </pc:spChg>
        <pc:spChg chg="mod">
          <ac:chgData name="Yuanyue Li" userId="62878614061aa2c9" providerId="LiveId" clId="{07866A88-1955-45B1-832E-7033D90E0484}" dt="2023-08-27T07:59:14.321" v="6068" actId="165"/>
          <ac:spMkLst>
            <pc:docMk/>
            <pc:sldMk cId="3746338444" sldId="395"/>
            <ac:spMk id="92" creationId="{8E46D919-2438-3801-2955-2DD86944B1F2}"/>
          </ac:spMkLst>
        </pc:spChg>
        <pc:spChg chg="add mod">
          <ac:chgData name="Yuanyue Li" userId="62878614061aa2c9" providerId="LiveId" clId="{07866A88-1955-45B1-832E-7033D90E0484}" dt="2023-08-28T06:03:49.267" v="8281" actId="20577"/>
          <ac:spMkLst>
            <pc:docMk/>
            <pc:sldMk cId="3746338444" sldId="395"/>
            <ac:spMk id="93" creationId="{6CE7E0A9-18BD-7886-DD89-B5150E21BAEA}"/>
          </ac:spMkLst>
        </pc:spChg>
        <pc:grpChg chg="add mod topLvl">
          <ac:chgData name="Yuanyue Li" userId="62878614061aa2c9" providerId="LiveId" clId="{07866A88-1955-45B1-832E-7033D90E0484}" dt="2023-08-28T05:40:34.726" v="8046" actId="164"/>
          <ac:grpSpMkLst>
            <pc:docMk/>
            <pc:sldMk cId="3746338444" sldId="395"/>
            <ac:grpSpMk id="2" creationId="{3675F3C9-01EA-7F13-D8B6-9B4ACB079AB5}"/>
          </ac:grpSpMkLst>
        </pc:grpChg>
        <pc:grpChg chg="add del mod">
          <ac:chgData name="Yuanyue Li" userId="62878614061aa2c9" providerId="LiveId" clId="{07866A88-1955-45B1-832E-7033D90E0484}" dt="2023-08-26T20:32:57.489" v="3505" actId="165"/>
          <ac:grpSpMkLst>
            <pc:docMk/>
            <pc:sldMk cId="3746338444" sldId="395"/>
            <ac:grpSpMk id="6" creationId="{E255D17C-E5D6-1F4F-47E1-C315D5A1BA70}"/>
          </ac:grpSpMkLst>
        </pc:grpChg>
        <pc:grpChg chg="add mod">
          <ac:chgData name="Yuanyue Li" userId="62878614061aa2c9" providerId="LiveId" clId="{07866A88-1955-45B1-832E-7033D90E0484}" dt="2023-08-28T05:40:34.726" v="8046" actId="164"/>
          <ac:grpSpMkLst>
            <pc:docMk/>
            <pc:sldMk cId="3746338444" sldId="395"/>
            <ac:grpSpMk id="6" creationId="{FF123D0E-88A7-5D2A-51E8-A7A10B481218}"/>
          </ac:grpSpMkLst>
        </pc:grpChg>
        <pc:grpChg chg="mod topLvl">
          <ac:chgData name="Yuanyue Li" userId="62878614061aa2c9" providerId="LiveId" clId="{07866A88-1955-45B1-832E-7033D90E0484}" dt="2023-08-27T07:59:14.321" v="6068" actId="165"/>
          <ac:grpSpMkLst>
            <pc:docMk/>
            <pc:sldMk cId="3746338444" sldId="395"/>
            <ac:grpSpMk id="7" creationId="{9F34952C-9285-0863-6F1A-CEBD66E2CA5D}"/>
          </ac:grpSpMkLst>
        </pc:grpChg>
        <pc:grpChg chg="mod topLvl">
          <ac:chgData name="Yuanyue Li" userId="62878614061aa2c9" providerId="LiveId" clId="{07866A88-1955-45B1-832E-7033D90E0484}" dt="2023-08-27T07:59:14.321" v="6068" actId="165"/>
          <ac:grpSpMkLst>
            <pc:docMk/>
            <pc:sldMk cId="3746338444" sldId="395"/>
            <ac:grpSpMk id="8" creationId="{0B73170C-0B23-CD8C-ADCB-B07C6941A4DF}"/>
          </ac:grpSpMkLst>
        </pc:grpChg>
        <pc:grpChg chg="mod topLvl">
          <ac:chgData name="Yuanyue Li" userId="62878614061aa2c9" providerId="LiveId" clId="{07866A88-1955-45B1-832E-7033D90E0484}" dt="2023-08-27T07:59:14.321" v="6068" actId="165"/>
          <ac:grpSpMkLst>
            <pc:docMk/>
            <pc:sldMk cId="3746338444" sldId="395"/>
            <ac:grpSpMk id="9" creationId="{594579C3-35CA-DC69-8A25-2884243889E0}"/>
          </ac:grpSpMkLst>
        </pc:grpChg>
        <pc:grpChg chg="mod topLvl">
          <ac:chgData name="Yuanyue Li" userId="62878614061aa2c9" providerId="LiveId" clId="{07866A88-1955-45B1-832E-7033D90E0484}" dt="2023-08-27T07:58:20.561" v="6000" actId="1036"/>
          <ac:grpSpMkLst>
            <pc:docMk/>
            <pc:sldMk cId="3746338444" sldId="395"/>
            <ac:grpSpMk id="10" creationId="{35BC2870-4666-E828-08DB-E000E2C8B883}"/>
          </ac:grpSpMkLst>
        </pc:grpChg>
        <pc:grpChg chg="mod">
          <ac:chgData name="Yuanyue Li" userId="62878614061aa2c9" providerId="LiveId" clId="{07866A88-1955-45B1-832E-7033D90E0484}" dt="2023-08-26T20:32:57.489" v="3505" actId="165"/>
          <ac:grpSpMkLst>
            <pc:docMk/>
            <pc:sldMk cId="3746338444" sldId="395"/>
            <ac:grpSpMk id="12" creationId="{E1402333-F283-A44D-3D4E-2A09F9A1D160}"/>
          </ac:grpSpMkLst>
        </pc:grpChg>
        <pc:grpChg chg="mod">
          <ac:chgData name="Yuanyue Li" userId="62878614061aa2c9" providerId="LiveId" clId="{07866A88-1955-45B1-832E-7033D90E0484}" dt="2023-08-27T07:59:14.321" v="6068" actId="165"/>
          <ac:grpSpMkLst>
            <pc:docMk/>
            <pc:sldMk cId="3746338444" sldId="395"/>
            <ac:grpSpMk id="32" creationId="{5433DD8B-B127-CF36-760F-9FF022F080ED}"/>
          </ac:grpSpMkLst>
        </pc:grpChg>
        <pc:grpChg chg="mod">
          <ac:chgData name="Yuanyue Li" userId="62878614061aa2c9" providerId="LiveId" clId="{07866A88-1955-45B1-832E-7033D90E0484}" dt="2023-08-27T07:59:14.321" v="6068" actId="165"/>
          <ac:grpSpMkLst>
            <pc:docMk/>
            <pc:sldMk cId="3746338444" sldId="395"/>
            <ac:grpSpMk id="52" creationId="{8CE44D9A-D591-9D3B-BC50-E7588A56785E}"/>
          </ac:grpSpMkLst>
        </pc:grpChg>
        <pc:grpChg chg="mod">
          <ac:chgData name="Yuanyue Li" userId="62878614061aa2c9" providerId="LiveId" clId="{07866A88-1955-45B1-832E-7033D90E0484}" dt="2023-08-27T07:59:14.321" v="6068" actId="165"/>
          <ac:grpSpMkLst>
            <pc:docMk/>
            <pc:sldMk cId="3746338444" sldId="395"/>
            <ac:grpSpMk id="74" creationId="{54C7FE2B-E536-84A7-6DE0-499CB044B576}"/>
          </ac:grpSpMkLst>
        </pc:grpChg>
        <pc:grpChg chg="add mod topLvl">
          <ac:chgData name="Yuanyue Li" userId="62878614061aa2c9" providerId="LiveId" clId="{07866A88-1955-45B1-832E-7033D90E0484}" dt="2023-08-28T05:40:34.726" v="8046" actId="164"/>
          <ac:grpSpMkLst>
            <pc:docMk/>
            <pc:sldMk cId="3746338444" sldId="395"/>
            <ac:grpSpMk id="94" creationId="{29FD8C75-3BFB-9F3D-870B-75E6902D1A45}"/>
          </ac:grpSpMkLst>
        </pc:grpChg>
        <pc:grpChg chg="add del mod">
          <ac:chgData name="Yuanyue Li" userId="62878614061aa2c9" providerId="LiveId" clId="{07866A88-1955-45B1-832E-7033D90E0484}" dt="2023-08-27T07:59:14.321" v="6068" actId="165"/>
          <ac:grpSpMkLst>
            <pc:docMk/>
            <pc:sldMk cId="3746338444" sldId="395"/>
            <ac:grpSpMk id="95" creationId="{8C0D8C6F-98D8-C07D-A4C1-6F3CCDA7C5CF}"/>
          </ac:grpSpMkLst>
        </pc:grpChg>
        <pc:cxnChg chg="add mod">
          <ac:chgData name="Yuanyue Li" userId="62878614061aa2c9" providerId="LiveId" clId="{07866A88-1955-45B1-832E-7033D90E0484}" dt="2023-08-27T07:59:28.452" v="6070" actId="208"/>
          <ac:cxnSpMkLst>
            <pc:docMk/>
            <pc:sldMk cId="3746338444" sldId="395"/>
            <ac:cxnSpMk id="4" creationId="{4A8B777C-1EFE-0A94-90CC-1827210FDD40}"/>
          </ac:cxnSpMkLst>
        </pc:cxnChg>
        <pc:cxnChg chg="mod">
          <ac:chgData name="Yuanyue Li" userId="62878614061aa2c9" providerId="LiveId" clId="{07866A88-1955-45B1-832E-7033D90E0484}" dt="2023-08-26T20:32:57.489" v="3505" actId="165"/>
          <ac:cxnSpMkLst>
            <pc:docMk/>
            <pc:sldMk cId="3746338444" sldId="395"/>
            <ac:cxnSpMk id="13" creationId="{BB5C72F2-84E1-B68D-388D-45D2B637B54A}"/>
          </ac:cxnSpMkLst>
        </pc:cxnChg>
        <pc:cxnChg chg="mod">
          <ac:chgData name="Yuanyue Li" userId="62878614061aa2c9" providerId="LiveId" clId="{07866A88-1955-45B1-832E-7033D90E0484}" dt="2023-08-26T20:32:57.489" v="3505" actId="165"/>
          <ac:cxnSpMkLst>
            <pc:docMk/>
            <pc:sldMk cId="3746338444" sldId="395"/>
            <ac:cxnSpMk id="14" creationId="{B655011F-AE96-4863-E21E-2E8EF320C2F7}"/>
          </ac:cxnSpMkLst>
        </pc:cxnChg>
        <pc:cxnChg chg="mod">
          <ac:chgData name="Yuanyue Li" userId="62878614061aa2c9" providerId="LiveId" clId="{07866A88-1955-45B1-832E-7033D90E0484}" dt="2023-08-26T20:32:57.489" v="3505" actId="165"/>
          <ac:cxnSpMkLst>
            <pc:docMk/>
            <pc:sldMk cId="3746338444" sldId="395"/>
            <ac:cxnSpMk id="15" creationId="{FA984A4F-1C4F-C8C9-DCA2-EAB200E512F8}"/>
          </ac:cxnSpMkLst>
        </pc:cxnChg>
        <pc:cxnChg chg="mod">
          <ac:chgData name="Yuanyue Li" userId="62878614061aa2c9" providerId="LiveId" clId="{07866A88-1955-45B1-832E-7033D90E0484}" dt="2023-08-26T20:32:57.489" v="3505" actId="165"/>
          <ac:cxnSpMkLst>
            <pc:docMk/>
            <pc:sldMk cId="3746338444" sldId="395"/>
            <ac:cxnSpMk id="16" creationId="{56703054-B826-E771-4168-BDCE211388E3}"/>
          </ac:cxnSpMkLst>
        </pc:cxnChg>
        <pc:cxnChg chg="mod">
          <ac:chgData name="Yuanyue Li" userId="62878614061aa2c9" providerId="LiveId" clId="{07866A88-1955-45B1-832E-7033D90E0484}" dt="2023-08-26T20:32:57.489" v="3505" actId="165"/>
          <ac:cxnSpMkLst>
            <pc:docMk/>
            <pc:sldMk cId="3746338444" sldId="395"/>
            <ac:cxnSpMk id="17" creationId="{02812717-27B4-1410-049E-126B1E6994CC}"/>
          </ac:cxnSpMkLst>
        </pc:cxnChg>
        <pc:cxnChg chg="mod">
          <ac:chgData name="Yuanyue Li" userId="62878614061aa2c9" providerId="LiveId" clId="{07866A88-1955-45B1-832E-7033D90E0484}" dt="2023-08-26T20:32:57.489" v="3505" actId="165"/>
          <ac:cxnSpMkLst>
            <pc:docMk/>
            <pc:sldMk cId="3746338444" sldId="395"/>
            <ac:cxnSpMk id="18" creationId="{98D3E03C-F6B5-D740-2998-23EC65208512}"/>
          </ac:cxnSpMkLst>
        </pc:cxnChg>
        <pc:cxnChg chg="mod">
          <ac:chgData name="Yuanyue Li" userId="62878614061aa2c9" providerId="LiveId" clId="{07866A88-1955-45B1-832E-7033D90E0484}" dt="2023-08-26T20:32:57.489" v="3505" actId="165"/>
          <ac:cxnSpMkLst>
            <pc:docMk/>
            <pc:sldMk cId="3746338444" sldId="395"/>
            <ac:cxnSpMk id="19" creationId="{F099457A-D98D-EE0E-F1C1-5130EBB856B1}"/>
          </ac:cxnSpMkLst>
        </pc:cxnChg>
        <pc:cxnChg chg="mod">
          <ac:chgData name="Yuanyue Li" userId="62878614061aa2c9" providerId="LiveId" clId="{07866A88-1955-45B1-832E-7033D90E0484}" dt="2023-08-26T20:32:57.489" v="3505" actId="165"/>
          <ac:cxnSpMkLst>
            <pc:docMk/>
            <pc:sldMk cId="3746338444" sldId="395"/>
            <ac:cxnSpMk id="22" creationId="{1625D0C7-A614-6F00-F293-BA09FF3D9B46}"/>
          </ac:cxnSpMkLst>
        </pc:cxnChg>
        <pc:cxnChg chg="mod">
          <ac:chgData name="Yuanyue Li" userId="62878614061aa2c9" providerId="LiveId" clId="{07866A88-1955-45B1-832E-7033D90E0484}" dt="2023-08-26T20:32:57.489" v="3505" actId="165"/>
          <ac:cxnSpMkLst>
            <pc:docMk/>
            <pc:sldMk cId="3746338444" sldId="395"/>
            <ac:cxnSpMk id="23" creationId="{45B63671-68EC-CA26-4C48-08AD6AFB09E1}"/>
          </ac:cxnSpMkLst>
        </pc:cxnChg>
        <pc:cxnChg chg="mod">
          <ac:chgData name="Yuanyue Li" userId="62878614061aa2c9" providerId="LiveId" clId="{07866A88-1955-45B1-832E-7033D90E0484}" dt="2023-08-26T20:32:57.489" v="3505" actId="165"/>
          <ac:cxnSpMkLst>
            <pc:docMk/>
            <pc:sldMk cId="3746338444" sldId="395"/>
            <ac:cxnSpMk id="24" creationId="{FB25FD5F-B89F-944D-88B9-68453DEE93A9}"/>
          </ac:cxnSpMkLst>
        </pc:cxnChg>
        <pc:cxnChg chg="mod">
          <ac:chgData name="Yuanyue Li" userId="62878614061aa2c9" providerId="LiveId" clId="{07866A88-1955-45B1-832E-7033D90E0484}" dt="2023-08-26T20:32:57.489" v="3505" actId="165"/>
          <ac:cxnSpMkLst>
            <pc:docMk/>
            <pc:sldMk cId="3746338444" sldId="395"/>
            <ac:cxnSpMk id="25" creationId="{2C34ACD4-0586-244D-B21A-28A874ACF360}"/>
          </ac:cxnSpMkLst>
        </pc:cxnChg>
        <pc:cxnChg chg="mod">
          <ac:chgData name="Yuanyue Li" userId="62878614061aa2c9" providerId="LiveId" clId="{07866A88-1955-45B1-832E-7033D90E0484}" dt="2023-08-26T20:32:57.489" v="3505" actId="165"/>
          <ac:cxnSpMkLst>
            <pc:docMk/>
            <pc:sldMk cId="3746338444" sldId="395"/>
            <ac:cxnSpMk id="28" creationId="{60730E18-483C-AA86-F921-DEFB4D608502}"/>
          </ac:cxnSpMkLst>
        </pc:cxnChg>
        <pc:cxnChg chg="mod">
          <ac:chgData name="Yuanyue Li" userId="62878614061aa2c9" providerId="LiveId" clId="{07866A88-1955-45B1-832E-7033D90E0484}" dt="2023-08-26T20:32:57.489" v="3505" actId="165"/>
          <ac:cxnSpMkLst>
            <pc:docMk/>
            <pc:sldMk cId="3746338444" sldId="395"/>
            <ac:cxnSpMk id="30" creationId="{36358DDB-07AC-957E-5B23-703A7D65D2D3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33" creationId="{1AE5B401-D452-DB77-4E63-D692E205D1C5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34" creationId="{F8FB8A16-A9CF-64BF-A800-6D8D9F4F0869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35" creationId="{42BE6734-F3C9-9539-9817-00F2AC80F4F9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36" creationId="{B1D34223-015B-93C2-7319-0D1854E42681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37" creationId="{B3008C5D-658F-BBA7-3AAD-B8AB805646E4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38" creationId="{C5EE279D-6519-B1CE-DEDF-F64B08CEAFFC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39" creationId="{6358B505-F3A6-E019-E8F5-B3E0918CEC9E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42" creationId="{7A9A2F61-5F22-7765-5998-D3311C037864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43" creationId="{D2852835-4B87-6DBE-12DE-F5FB2FA34CFC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44" creationId="{F5D9A5BB-6D12-70B2-2201-CF3CC0594226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47" creationId="{D738ED8C-3D99-E792-4F68-29544B0B7232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49" creationId="{13A3C810-34FE-DE92-B5DD-01F1B80AA985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50" creationId="{D0CC7988-5574-7E01-96D6-2EE29419CDB4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53" creationId="{DDE73004-5D9E-95E9-A437-0957E6435018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54" creationId="{E3AE0001-8E9E-24F2-9ACB-FBD522D0831E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55" creationId="{7CBA47AF-1866-40BF-F2C5-D7E02A0C5D1F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56" creationId="{81D92FA4-2AB3-536F-D5D2-14261E5D1FC5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57" creationId="{49AF0175-4202-BD63-84F9-26281579E33E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58" creationId="{0FD8C8A9-EB8A-54A4-526E-AD854819A517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59" creationId="{BED46FF8-454C-1046-96AF-F969FB48672F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60" creationId="{4CD6E35D-4891-45F0-6E87-9AEBBCEB17DD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63" creationId="{799BF9CC-AA1B-DC59-8ABF-024EE8382B44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64" creationId="{53E22698-A0A3-68E4-B408-3B37F55C3B74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65" creationId="{E7CEF3C5-DF61-5302-A018-0D9515DE6123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66" creationId="{5AFE7FAF-C469-ECB7-2296-DCF98DE815E3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69" creationId="{1CFD1C6D-3BCB-4489-C2AF-5029D4A81FB8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70" creationId="{FD33E64E-1032-B51E-00A5-2D3A56039A5A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72" creationId="{15F1727F-5EA1-F1CE-F68A-FA5A976B9486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75" creationId="{6FE066E8-5D1D-2E5C-8587-573B26073114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76" creationId="{0FBC2E12-4E05-47EB-ADD9-B6C85AAC6DED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78" creationId="{EBB8F0F5-DFE3-BD0C-4B24-694B76AFFD88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79" creationId="{D605CBC9-F851-1083-41B3-0558D1F92DF4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80" creationId="{9D3635C0-5F89-7B4A-FCE7-6F44B08DFEC4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81" creationId="{C39789CD-7E99-D114-DCF5-472BB98DBC2D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82" creationId="{23122A73-A33B-BF6B-5E45-1C08426C8CD4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83" creationId="{90F94404-78A9-8999-39D8-07E756719274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86" creationId="{7D6FF835-B260-12F3-FAA8-BA54A1A19644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87" creationId="{75249E5D-8B6E-9CDD-5489-3396E5A54647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88" creationId="{3093F1CF-43E7-6D2B-C7EA-B306EB0EF58E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89" creationId="{72C5C8DF-C870-294D-F346-5BF1AAA4A044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91" creationId="{2B0CD921-44BE-F482-826F-4B64AC397829}"/>
          </ac:cxnSpMkLst>
        </pc:cxnChg>
      </pc:sldChg>
      <pc:sldChg chg="addSp delSp modSp add mod modAnim">
        <pc:chgData name="Yuanyue Li" userId="62878614061aa2c9" providerId="LiveId" clId="{07866A88-1955-45B1-832E-7033D90E0484}" dt="2023-08-28T06:29:52.083" v="8628"/>
        <pc:sldMkLst>
          <pc:docMk/>
          <pc:sldMk cId="3582421400" sldId="396"/>
        </pc:sldMkLst>
        <pc:spChg chg="mod">
          <ac:chgData name="Yuanyue Li" userId="62878614061aa2c9" providerId="LiveId" clId="{07866A88-1955-45B1-832E-7033D90E0484}" dt="2023-08-28T05:33:57.189" v="8002"/>
          <ac:spMkLst>
            <pc:docMk/>
            <pc:sldMk cId="3582421400" sldId="396"/>
            <ac:spMk id="2" creationId="{D796F681-6DC3-97CF-228F-1F5FB2F093EC}"/>
          </ac:spMkLst>
        </pc:spChg>
        <pc:spChg chg="add mod">
          <ac:chgData name="Yuanyue Li" userId="62878614061aa2c9" providerId="LiveId" clId="{07866A88-1955-45B1-832E-7033D90E0484}" dt="2023-08-27T07:57:05.413" v="5943" actId="20577"/>
          <ac:spMkLst>
            <pc:docMk/>
            <pc:sldMk cId="3582421400" sldId="396"/>
            <ac:spMk id="3" creationId="{6B6B2160-F938-CE5D-5F06-87CAEAC76058}"/>
          </ac:spMkLst>
        </pc:spChg>
        <pc:spChg chg="mod">
          <ac:chgData name="Yuanyue Li" userId="62878614061aa2c9" providerId="LiveId" clId="{07866A88-1955-45B1-832E-7033D90E0484}" dt="2023-08-26T01:13:42.492" v="3350"/>
          <ac:spMkLst>
            <pc:docMk/>
            <pc:sldMk cId="3582421400" sldId="396"/>
            <ac:spMk id="6" creationId="{69FBA568-01E3-A9C5-410D-6C340C67EF5D}"/>
          </ac:spMkLst>
        </pc:spChg>
        <pc:grpChg chg="mod">
          <ac:chgData name="Yuanyue Li" userId="62878614061aa2c9" providerId="LiveId" clId="{07866A88-1955-45B1-832E-7033D90E0484}" dt="2023-08-28T05:32:59.202" v="7975" actId="164"/>
          <ac:grpSpMkLst>
            <pc:docMk/>
            <pc:sldMk cId="3582421400" sldId="396"/>
            <ac:grpSpMk id="7" creationId="{17CB598F-F19E-9B36-31D0-97F0539FB574}"/>
          </ac:grpSpMkLst>
        </pc:grpChg>
        <pc:grpChg chg="add mod">
          <ac:chgData name="Yuanyue Li" userId="62878614061aa2c9" providerId="LiveId" clId="{07866A88-1955-45B1-832E-7033D90E0484}" dt="2023-08-28T05:32:59.202" v="7975" actId="164"/>
          <ac:grpSpMkLst>
            <pc:docMk/>
            <pc:sldMk cId="3582421400" sldId="396"/>
            <ac:grpSpMk id="9" creationId="{8046560E-7D9D-15E2-E1EF-F53E05179AA2}"/>
          </ac:grpSpMkLst>
        </pc:grpChg>
        <pc:picChg chg="add del mod">
          <ac:chgData name="Yuanyue Li" userId="62878614061aa2c9" providerId="LiveId" clId="{07866A88-1955-45B1-832E-7033D90E0484}" dt="2023-08-26T01:12:12.375" v="3345" actId="21"/>
          <ac:picMkLst>
            <pc:docMk/>
            <pc:sldMk cId="3582421400" sldId="396"/>
            <ac:picMk id="8" creationId="{6A9B11DF-714D-5C96-03DC-819708641218}"/>
          </ac:picMkLst>
        </pc:picChg>
        <pc:picChg chg="add mod">
          <ac:chgData name="Yuanyue Li" userId="62878614061aa2c9" providerId="LiveId" clId="{07866A88-1955-45B1-832E-7033D90E0484}" dt="2023-08-28T05:32:59.202" v="7975" actId="164"/>
          <ac:picMkLst>
            <pc:docMk/>
            <pc:sldMk cId="3582421400" sldId="396"/>
            <ac:picMk id="10" creationId="{467B3595-D9CB-6A50-3FD5-3060B91B8281}"/>
          </ac:picMkLst>
        </pc:picChg>
      </pc:sldChg>
      <pc:sldChg chg="addSp delSp modSp add mod modAnim">
        <pc:chgData name="Yuanyue Li" userId="62878614061aa2c9" providerId="LiveId" clId="{07866A88-1955-45B1-832E-7033D90E0484}" dt="2023-08-28T06:29:54.674" v="8629"/>
        <pc:sldMkLst>
          <pc:docMk/>
          <pc:sldMk cId="55552686" sldId="397"/>
        </pc:sldMkLst>
        <pc:spChg chg="mod">
          <ac:chgData name="Yuanyue Li" userId="62878614061aa2c9" providerId="LiveId" clId="{07866A88-1955-45B1-832E-7033D90E0484}" dt="2023-08-28T05:33:59.192" v="8003"/>
          <ac:spMkLst>
            <pc:docMk/>
            <pc:sldMk cId="55552686" sldId="397"/>
            <ac:spMk id="2" creationId="{D796F681-6DC3-97CF-228F-1F5FB2F093EC}"/>
          </ac:spMkLst>
        </pc:spChg>
        <pc:spChg chg="add mod">
          <ac:chgData name="Yuanyue Li" userId="62878614061aa2c9" providerId="LiveId" clId="{07866A88-1955-45B1-832E-7033D90E0484}" dt="2023-08-27T07:57:13.603" v="5951" actId="20577"/>
          <ac:spMkLst>
            <pc:docMk/>
            <pc:sldMk cId="55552686" sldId="397"/>
            <ac:spMk id="3" creationId="{863F6DE5-3A93-DB42-BC2C-11D2A54B59AA}"/>
          </ac:spMkLst>
        </pc:spChg>
        <pc:spChg chg="mod">
          <ac:chgData name="Yuanyue Li" userId="62878614061aa2c9" providerId="LiveId" clId="{07866A88-1955-45B1-832E-7033D90E0484}" dt="2023-08-26T01:16:37.781" v="3364" actId="404"/>
          <ac:spMkLst>
            <pc:docMk/>
            <pc:sldMk cId="55552686" sldId="397"/>
            <ac:spMk id="6" creationId="{69FBA568-01E3-A9C5-410D-6C340C67EF5D}"/>
          </ac:spMkLst>
        </pc:spChg>
        <pc:grpChg chg="mod">
          <ac:chgData name="Yuanyue Li" userId="62878614061aa2c9" providerId="LiveId" clId="{07866A88-1955-45B1-832E-7033D90E0484}" dt="2023-08-28T05:33:07.640" v="7977" actId="164"/>
          <ac:grpSpMkLst>
            <pc:docMk/>
            <pc:sldMk cId="55552686" sldId="397"/>
            <ac:grpSpMk id="7" creationId="{17CB598F-F19E-9B36-31D0-97F0539FB574}"/>
          </ac:grpSpMkLst>
        </pc:grpChg>
        <pc:grpChg chg="add mod">
          <ac:chgData name="Yuanyue Li" userId="62878614061aa2c9" providerId="LiveId" clId="{07866A88-1955-45B1-832E-7033D90E0484}" dt="2023-08-28T05:33:07.640" v="7977" actId="164"/>
          <ac:grpSpMkLst>
            <pc:docMk/>
            <pc:sldMk cId="55552686" sldId="397"/>
            <ac:grpSpMk id="10" creationId="{9E80B9AE-9361-10E5-4288-1B8082943A42}"/>
          </ac:grpSpMkLst>
        </pc:grpChg>
        <pc:picChg chg="add mod">
          <ac:chgData name="Yuanyue Li" userId="62878614061aa2c9" providerId="LiveId" clId="{07866A88-1955-45B1-832E-7033D90E0484}" dt="2023-08-28T05:33:07.640" v="7977" actId="164"/>
          <ac:picMkLst>
            <pc:docMk/>
            <pc:sldMk cId="55552686" sldId="397"/>
            <ac:picMk id="8" creationId="{BCAD699D-A8F7-C831-369F-E2A38D32882E}"/>
          </ac:picMkLst>
        </pc:picChg>
        <pc:picChg chg="del mod">
          <ac:chgData name="Yuanyue Li" userId="62878614061aa2c9" providerId="LiveId" clId="{07866A88-1955-45B1-832E-7033D90E0484}" dt="2023-08-26T01:16:42.083" v="3366" actId="478"/>
          <ac:picMkLst>
            <pc:docMk/>
            <pc:sldMk cId="55552686" sldId="397"/>
            <ac:picMk id="10" creationId="{467B3595-D9CB-6A50-3FD5-3060B91B8281}"/>
          </ac:picMkLst>
        </pc:picChg>
      </pc:sldChg>
      <pc:sldChg chg="addSp delSp modSp add mod modAnim">
        <pc:chgData name="Yuanyue Li" userId="62878614061aa2c9" providerId="LiveId" clId="{07866A88-1955-45B1-832E-7033D90E0484}" dt="2023-08-28T05:24:27.500" v="7853" actId="1076"/>
        <pc:sldMkLst>
          <pc:docMk/>
          <pc:sldMk cId="916223794" sldId="398"/>
        </pc:sldMkLst>
        <pc:spChg chg="add mod">
          <ac:chgData name="Yuanyue Li" userId="62878614061aa2c9" providerId="LiveId" clId="{07866A88-1955-45B1-832E-7033D90E0484}" dt="2023-08-28T04:48:20.681" v="7532" actId="164"/>
          <ac:spMkLst>
            <pc:docMk/>
            <pc:sldMk cId="916223794" sldId="398"/>
            <ac:spMk id="2" creationId="{C30E3EC7-DC93-A976-0A2C-53CA542959F8}"/>
          </ac:spMkLst>
        </pc:spChg>
        <pc:spChg chg="mod">
          <ac:chgData name="Yuanyue Li" userId="62878614061aa2c9" providerId="LiveId" clId="{07866A88-1955-45B1-832E-7033D90E0484}" dt="2023-08-27T07:22:26.041" v="5761" actId="20577"/>
          <ac:spMkLst>
            <pc:docMk/>
            <pc:sldMk cId="916223794" sldId="398"/>
            <ac:spMk id="4" creationId="{A40819F5-029E-00DD-077D-0CE63581BDDE}"/>
          </ac:spMkLst>
        </pc:spChg>
        <pc:spChg chg="mod topLvl">
          <ac:chgData name="Yuanyue Li" userId="62878614061aa2c9" providerId="LiveId" clId="{07866A88-1955-45B1-832E-7033D90E0484}" dt="2023-08-27T01:16:04.731" v="4164" actId="164"/>
          <ac:spMkLst>
            <pc:docMk/>
            <pc:sldMk cId="916223794" sldId="398"/>
            <ac:spMk id="8" creationId="{608117CF-0C4F-D36A-A3B5-6C4551E0A016}"/>
          </ac:spMkLst>
        </pc:spChg>
        <pc:spChg chg="add mod">
          <ac:chgData name="Yuanyue Li" userId="62878614061aa2c9" providerId="LiveId" clId="{07866A88-1955-45B1-832E-7033D90E0484}" dt="2023-08-28T04:48:20.681" v="7532" actId="164"/>
          <ac:spMkLst>
            <pc:docMk/>
            <pc:sldMk cId="916223794" sldId="398"/>
            <ac:spMk id="9" creationId="{E2B7C799-A04D-8268-ACD2-4F1DB49108B7}"/>
          </ac:spMkLst>
        </pc:spChg>
        <pc:spChg chg="mod topLvl">
          <ac:chgData name="Yuanyue Li" userId="62878614061aa2c9" providerId="LiveId" clId="{07866A88-1955-45B1-832E-7033D90E0484}" dt="2023-08-27T01:16:04.731" v="4164" actId="164"/>
          <ac:spMkLst>
            <pc:docMk/>
            <pc:sldMk cId="916223794" sldId="398"/>
            <ac:spMk id="10" creationId="{5052F3B2-1103-71A5-4C77-EFF01357930A}"/>
          </ac:spMkLst>
        </pc:spChg>
        <pc:spChg chg="mod topLvl">
          <ac:chgData name="Yuanyue Li" userId="62878614061aa2c9" providerId="LiveId" clId="{07866A88-1955-45B1-832E-7033D90E0484}" dt="2023-08-27T01:16:04.731" v="4164" actId="164"/>
          <ac:spMkLst>
            <pc:docMk/>
            <pc:sldMk cId="916223794" sldId="398"/>
            <ac:spMk id="11" creationId="{CC8EB22A-6C86-2C6A-960F-1D42C050C69D}"/>
          </ac:spMkLst>
        </pc:spChg>
        <pc:spChg chg="mod topLvl">
          <ac:chgData name="Yuanyue Li" userId="62878614061aa2c9" providerId="LiveId" clId="{07866A88-1955-45B1-832E-7033D90E0484}" dt="2023-08-27T01:16:04.731" v="4164" actId="164"/>
          <ac:spMkLst>
            <pc:docMk/>
            <pc:sldMk cId="916223794" sldId="398"/>
            <ac:spMk id="12" creationId="{C250B0E4-1547-03E6-C73F-377D47EC072F}"/>
          </ac:spMkLst>
        </pc:spChg>
        <pc:spChg chg="mod topLvl">
          <ac:chgData name="Yuanyue Li" userId="62878614061aa2c9" providerId="LiveId" clId="{07866A88-1955-45B1-832E-7033D90E0484}" dt="2023-08-27T01:16:04.731" v="4164" actId="164"/>
          <ac:spMkLst>
            <pc:docMk/>
            <pc:sldMk cId="916223794" sldId="398"/>
            <ac:spMk id="13" creationId="{525E551E-C60A-3F79-95BC-F49C0DDACFF2}"/>
          </ac:spMkLst>
        </pc:spChg>
        <pc:spChg chg="mod topLvl">
          <ac:chgData name="Yuanyue Li" userId="62878614061aa2c9" providerId="LiveId" clId="{07866A88-1955-45B1-832E-7033D90E0484}" dt="2023-08-27T01:16:04.731" v="4164" actId="164"/>
          <ac:spMkLst>
            <pc:docMk/>
            <pc:sldMk cId="916223794" sldId="398"/>
            <ac:spMk id="14" creationId="{0A606F71-44CE-73A9-90C4-40FED44676C7}"/>
          </ac:spMkLst>
        </pc:spChg>
        <pc:spChg chg="add del mod">
          <ac:chgData name="Yuanyue Li" userId="62878614061aa2c9" providerId="LiveId" clId="{07866A88-1955-45B1-832E-7033D90E0484}" dt="2023-08-27T01:14:06.466" v="4126" actId="478"/>
          <ac:spMkLst>
            <pc:docMk/>
            <pc:sldMk cId="916223794" sldId="398"/>
            <ac:spMk id="22" creationId="{D4BC4F10-4E79-0EF9-A690-71317BCC4588}"/>
          </ac:spMkLst>
        </pc:spChg>
        <pc:spChg chg="add del mod">
          <ac:chgData name="Yuanyue Li" userId="62878614061aa2c9" providerId="LiveId" clId="{07866A88-1955-45B1-832E-7033D90E0484}" dt="2023-08-27T01:14:05.612" v="4125" actId="478"/>
          <ac:spMkLst>
            <pc:docMk/>
            <pc:sldMk cId="916223794" sldId="398"/>
            <ac:spMk id="23" creationId="{7E882F7A-148A-3759-D2F7-A35792E72C4D}"/>
          </ac:spMkLst>
        </pc:spChg>
        <pc:spChg chg="add del mod">
          <ac:chgData name="Yuanyue Li" userId="62878614061aa2c9" providerId="LiveId" clId="{07866A88-1955-45B1-832E-7033D90E0484}" dt="2023-08-27T01:14:09.744" v="4130" actId="478"/>
          <ac:spMkLst>
            <pc:docMk/>
            <pc:sldMk cId="916223794" sldId="398"/>
            <ac:spMk id="24" creationId="{0E9BF66F-5B70-0C8E-A8E9-67AFAFB5D05B}"/>
          </ac:spMkLst>
        </pc:spChg>
        <pc:spChg chg="add del mod">
          <ac:chgData name="Yuanyue Li" userId="62878614061aa2c9" providerId="LiveId" clId="{07866A88-1955-45B1-832E-7033D90E0484}" dt="2023-08-27T01:14:08.942" v="4129" actId="478"/>
          <ac:spMkLst>
            <pc:docMk/>
            <pc:sldMk cId="916223794" sldId="398"/>
            <ac:spMk id="25" creationId="{8EA511E5-145C-EBAF-A1B2-376A10FF1FD1}"/>
          </ac:spMkLst>
        </pc:spChg>
        <pc:spChg chg="add del mod">
          <ac:chgData name="Yuanyue Li" userId="62878614061aa2c9" providerId="LiveId" clId="{07866A88-1955-45B1-832E-7033D90E0484}" dt="2023-08-27T01:14:05.005" v="4124" actId="478"/>
          <ac:spMkLst>
            <pc:docMk/>
            <pc:sldMk cId="916223794" sldId="398"/>
            <ac:spMk id="26" creationId="{FE0E6399-7907-3C87-36B0-1555D6C7B12D}"/>
          </ac:spMkLst>
        </pc:spChg>
        <pc:spChg chg="add del mod">
          <ac:chgData name="Yuanyue Li" userId="62878614061aa2c9" providerId="LiveId" clId="{07866A88-1955-45B1-832E-7033D90E0484}" dt="2023-08-27T01:14:10.721" v="4131" actId="478"/>
          <ac:spMkLst>
            <pc:docMk/>
            <pc:sldMk cId="916223794" sldId="398"/>
            <ac:spMk id="27" creationId="{5112C06C-730A-23C6-7475-0B5AA414C16C}"/>
          </ac:spMkLst>
        </pc:spChg>
        <pc:spChg chg="add mod">
          <ac:chgData name="Yuanyue Li" userId="62878614061aa2c9" providerId="LiveId" clId="{07866A88-1955-45B1-832E-7033D90E0484}" dt="2023-08-28T05:19:39.197" v="7772" actId="1076"/>
          <ac:spMkLst>
            <pc:docMk/>
            <pc:sldMk cId="916223794" sldId="398"/>
            <ac:spMk id="28" creationId="{253623B1-8EB9-3AC5-7376-E743242C6A42}"/>
          </ac:spMkLst>
        </pc:spChg>
        <pc:spChg chg="mod topLvl">
          <ac:chgData name="Yuanyue Li" userId="62878614061aa2c9" providerId="LiveId" clId="{07866A88-1955-45B1-832E-7033D90E0484}" dt="2023-08-27T01:16:00.412" v="4163" actId="164"/>
          <ac:spMkLst>
            <pc:docMk/>
            <pc:sldMk cId="916223794" sldId="398"/>
            <ac:spMk id="30" creationId="{A5CCA79F-3472-D05A-20D1-0E3F87BE43BA}"/>
          </ac:spMkLst>
        </pc:spChg>
        <pc:spChg chg="mod topLvl">
          <ac:chgData name="Yuanyue Li" userId="62878614061aa2c9" providerId="LiveId" clId="{07866A88-1955-45B1-832E-7033D90E0484}" dt="2023-08-27T01:16:00.412" v="4163" actId="164"/>
          <ac:spMkLst>
            <pc:docMk/>
            <pc:sldMk cId="916223794" sldId="398"/>
            <ac:spMk id="31" creationId="{5C37C837-2BE7-512A-084D-3902088ECD4F}"/>
          </ac:spMkLst>
        </pc:spChg>
        <pc:spChg chg="mod">
          <ac:chgData name="Yuanyue Li" userId="62878614061aa2c9" providerId="LiveId" clId="{07866A88-1955-45B1-832E-7033D90E0484}" dt="2023-08-27T01:12:08.880" v="4054" actId="165"/>
          <ac:spMkLst>
            <pc:docMk/>
            <pc:sldMk cId="916223794" sldId="398"/>
            <ac:spMk id="42" creationId="{43A0FD73-51B0-57DA-59E1-325E17667C6F}"/>
          </ac:spMkLst>
        </pc:spChg>
        <pc:spChg chg="mod">
          <ac:chgData name="Yuanyue Li" userId="62878614061aa2c9" providerId="LiveId" clId="{07866A88-1955-45B1-832E-7033D90E0484}" dt="2023-08-27T01:12:08.880" v="4054" actId="165"/>
          <ac:spMkLst>
            <pc:docMk/>
            <pc:sldMk cId="916223794" sldId="398"/>
            <ac:spMk id="43" creationId="{30F44099-C33D-A879-EC6E-909DC3A47E50}"/>
          </ac:spMkLst>
        </pc:spChg>
        <pc:spChg chg="add mod">
          <ac:chgData name="Yuanyue Li" userId="62878614061aa2c9" providerId="LiveId" clId="{07866A88-1955-45B1-832E-7033D90E0484}" dt="2023-08-28T05:24:27.500" v="7853" actId="1076"/>
          <ac:spMkLst>
            <pc:docMk/>
            <pc:sldMk cId="916223794" sldId="398"/>
            <ac:spMk id="43" creationId="{584A2C5E-07C6-2E10-A580-3ED71F56DB2B}"/>
          </ac:spMkLst>
        </pc:spChg>
        <pc:spChg chg="mod">
          <ac:chgData name="Yuanyue Li" userId="62878614061aa2c9" providerId="LiveId" clId="{07866A88-1955-45B1-832E-7033D90E0484}" dt="2023-08-27T01:12:08.880" v="4054" actId="165"/>
          <ac:spMkLst>
            <pc:docMk/>
            <pc:sldMk cId="916223794" sldId="398"/>
            <ac:spMk id="44" creationId="{956113D9-1910-0D79-8E9E-4512D42E94EA}"/>
          </ac:spMkLst>
        </pc:spChg>
        <pc:spChg chg="mod">
          <ac:chgData name="Yuanyue Li" userId="62878614061aa2c9" providerId="LiveId" clId="{07866A88-1955-45B1-832E-7033D90E0484}" dt="2023-08-27T01:12:08.880" v="4054" actId="165"/>
          <ac:spMkLst>
            <pc:docMk/>
            <pc:sldMk cId="916223794" sldId="398"/>
            <ac:spMk id="45" creationId="{E7A7AA72-0778-0479-4FA8-3ACD3AA9F72B}"/>
          </ac:spMkLst>
        </pc:spChg>
        <pc:spChg chg="mod">
          <ac:chgData name="Yuanyue Li" userId="62878614061aa2c9" providerId="LiveId" clId="{07866A88-1955-45B1-832E-7033D90E0484}" dt="2023-08-27T01:12:08.880" v="4054" actId="165"/>
          <ac:spMkLst>
            <pc:docMk/>
            <pc:sldMk cId="916223794" sldId="398"/>
            <ac:spMk id="46" creationId="{D093CF0C-850C-2A45-6A45-6A1208393588}"/>
          </ac:spMkLst>
        </pc:spChg>
        <pc:spChg chg="mod">
          <ac:chgData name="Yuanyue Li" userId="62878614061aa2c9" providerId="LiveId" clId="{07866A88-1955-45B1-832E-7033D90E0484}" dt="2023-08-27T01:12:08.880" v="4054" actId="165"/>
          <ac:spMkLst>
            <pc:docMk/>
            <pc:sldMk cId="916223794" sldId="398"/>
            <ac:spMk id="47" creationId="{5B40CB8E-50DB-ED98-41BC-F02B87A88702}"/>
          </ac:spMkLst>
        </pc:spChg>
        <pc:spChg chg="mod">
          <ac:chgData name="Yuanyue Li" userId="62878614061aa2c9" providerId="LiveId" clId="{07866A88-1955-45B1-832E-7033D90E0484}" dt="2023-08-27T01:12:08.880" v="4054" actId="165"/>
          <ac:spMkLst>
            <pc:docMk/>
            <pc:sldMk cId="916223794" sldId="398"/>
            <ac:spMk id="48" creationId="{8C986FEB-A1CD-03EB-B9FE-0F5A47CC2A76}"/>
          </ac:spMkLst>
        </pc:spChg>
        <pc:spChg chg="mod">
          <ac:chgData name="Yuanyue Li" userId="62878614061aa2c9" providerId="LiveId" clId="{07866A88-1955-45B1-832E-7033D90E0484}" dt="2023-08-27T01:12:08.880" v="4054" actId="165"/>
          <ac:spMkLst>
            <pc:docMk/>
            <pc:sldMk cId="916223794" sldId="398"/>
            <ac:spMk id="49" creationId="{C0EA58FD-A062-7B77-0EB2-3A67D35770E0}"/>
          </ac:spMkLst>
        </pc:spChg>
        <pc:spChg chg="mod">
          <ac:chgData name="Yuanyue Li" userId="62878614061aa2c9" providerId="LiveId" clId="{07866A88-1955-45B1-832E-7033D90E0484}" dt="2023-08-27T01:12:08.880" v="4054" actId="165"/>
          <ac:spMkLst>
            <pc:docMk/>
            <pc:sldMk cId="916223794" sldId="398"/>
            <ac:spMk id="50" creationId="{EDAC60C0-DECE-0D9C-8275-15E187DB2583}"/>
          </ac:spMkLst>
        </pc:spChg>
        <pc:spChg chg="mod">
          <ac:chgData name="Yuanyue Li" userId="62878614061aa2c9" providerId="LiveId" clId="{07866A88-1955-45B1-832E-7033D90E0484}" dt="2023-08-27T01:12:08.880" v="4054" actId="165"/>
          <ac:spMkLst>
            <pc:docMk/>
            <pc:sldMk cId="916223794" sldId="398"/>
            <ac:spMk id="51" creationId="{7946E8DD-6176-FAB6-64C8-75DC67566EA6}"/>
          </ac:spMkLst>
        </pc:spChg>
        <pc:spChg chg="del mod topLvl">
          <ac:chgData name="Yuanyue Li" userId="62878614061aa2c9" providerId="LiveId" clId="{07866A88-1955-45B1-832E-7033D90E0484}" dt="2023-08-27T01:12:12.928" v="4056" actId="478"/>
          <ac:spMkLst>
            <pc:docMk/>
            <pc:sldMk cId="916223794" sldId="398"/>
            <ac:spMk id="54" creationId="{0B959CB1-E3D3-2E78-2D94-3A1144CECFEB}"/>
          </ac:spMkLst>
        </pc:spChg>
        <pc:spChg chg="mod topLvl">
          <ac:chgData name="Yuanyue Li" userId="62878614061aa2c9" providerId="LiveId" clId="{07866A88-1955-45B1-832E-7033D90E0484}" dt="2023-08-27T01:16:00.412" v="4163" actId="164"/>
          <ac:spMkLst>
            <pc:docMk/>
            <pc:sldMk cId="916223794" sldId="398"/>
            <ac:spMk id="55" creationId="{3FB2BEB7-95B7-5C1E-A17F-3A7FB9737F12}"/>
          </ac:spMkLst>
        </pc:spChg>
        <pc:spChg chg="mod topLvl">
          <ac:chgData name="Yuanyue Li" userId="62878614061aa2c9" providerId="LiveId" clId="{07866A88-1955-45B1-832E-7033D90E0484}" dt="2023-08-27T01:16:00.412" v="4163" actId="164"/>
          <ac:spMkLst>
            <pc:docMk/>
            <pc:sldMk cId="916223794" sldId="398"/>
            <ac:spMk id="56" creationId="{1D798528-B145-95A7-1601-32ECDA8E40FB}"/>
          </ac:spMkLst>
        </pc:spChg>
        <pc:spChg chg="add mod topLvl">
          <ac:chgData name="Yuanyue Li" userId="62878614061aa2c9" providerId="LiveId" clId="{07866A88-1955-45B1-832E-7033D90E0484}" dt="2023-08-28T04:48:46.221" v="7537" actId="164"/>
          <ac:spMkLst>
            <pc:docMk/>
            <pc:sldMk cId="916223794" sldId="398"/>
            <ac:spMk id="59" creationId="{DC13F5A3-1E95-BA54-F3A4-DDA5B2358DCC}"/>
          </ac:spMkLst>
        </pc:spChg>
        <pc:spChg chg="del mod topLvl">
          <ac:chgData name="Yuanyue Li" userId="62878614061aa2c9" providerId="LiveId" clId="{07866A88-1955-45B1-832E-7033D90E0484}" dt="2023-08-27T01:12:12.928" v="4056" actId="478"/>
          <ac:spMkLst>
            <pc:docMk/>
            <pc:sldMk cId="916223794" sldId="398"/>
            <ac:spMk id="60" creationId="{934591FC-C4BC-A875-2AA5-5FF65B0B9000}"/>
          </ac:spMkLst>
        </pc:spChg>
        <pc:spChg chg="mod topLvl">
          <ac:chgData name="Yuanyue Li" userId="62878614061aa2c9" providerId="LiveId" clId="{07866A88-1955-45B1-832E-7033D90E0484}" dt="2023-08-27T01:16:00.412" v="4163" actId="164"/>
          <ac:spMkLst>
            <pc:docMk/>
            <pc:sldMk cId="916223794" sldId="398"/>
            <ac:spMk id="61" creationId="{FEB354D2-44BF-DC42-CB60-6C1202C811DB}"/>
          </ac:spMkLst>
        </pc:spChg>
        <pc:spChg chg="del mod topLvl">
          <ac:chgData name="Yuanyue Li" userId="62878614061aa2c9" providerId="LiveId" clId="{07866A88-1955-45B1-832E-7033D90E0484}" dt="2023-08-27T01:12:12.928" v="4056" actId="478"/>
          <ac:spMkLst>
            <pc:docMk/>
            <pc:sldMk cId="916223794" sldId="398"/>
            <ac:spMk id="62" creationId="{9274FEDB-F900-A125-C75E-AA72FB949C1F}"/>
          </ac:spMkLst>
        </pc:spChg>
        <pc:spChg chg="del mod topLvl">
          <ac:chgData name="Yuanyue Li" userId="62878614061aa2c9" providerId="LiveId" clId="{07866A88-1955-45B1-832E-7033D90E0484}" dt="2023-08-27T01:12:12.928" v="4056" actId="478"/>
          <ac:spMkLst>
            <pc:docMk/>
            <pc:sldMk cId="916223794" sldId="398"/>
            <ac:spMk id="63" creationId="{172ABEA6-7C1D-8F28-A586-1E2BE92890C3}"/>
          </ac:spMkLst>
        </pc:spChg>
        <pc:spChg chg="mod topLvl">
          <ac:chgData name="Yuanyue Li" userId="62878614061aa2c9" providerId="LiveId" clId="{07866A88-1955-45B1-832E-7033D90E0484}" dt="2023-08-27T01:16:00.412" v="4163" actId="164"/>
          <ac:spMkLst>
            <pc:docMk/>
            <pc:sldMk cId="916223794" sldId="398"/>
            <ac:spMk id="64" creationId="{CB2579B6-C65D-A04F-24DE-53CBF1C8A4E6}"/>
          </ac:spMkLst>
        </pc:spChg>
        <pc:spChg chg="del mod topLvl">
          <ac:chgData name="Yuanyue Li" userId="62878614061aa2c9" providerId="LiveId" clId="{07866A88-1955-45B1-832E-7033D90E0484}" dt="2023-08-27T01:12:12.928" v="4056" actId="478"/>
          <ac:spMkLst>
            <pc:docMk/>
            <pc:sldMk cId="916223794" sldId="398"/>
            <ac:spMk id="65" creationId="{7E86E2E1-2FC9-31FF-EEB2-7AAE9CE8EFDB}"/>
          </ac:spMkLst>
        </pc:spChg>
        <pc:spChg chg="del mod topLvl">
          <ac:chgData name="Yuanyue Li" userId="62878614061aa2c9" providerId="LiveId" clId="{07866A88-1955-45B1-832E-7033D90E0484}" dt="2023-08-27T01:12:12.928" v="4056" actId="478"/>
          <ac:spMkLst>
            <pc:docMk/>
            <pc:sldMk cId="916223794" sldId="398"/>
            <ac:spMk id="66" creationId="{6459FFF6-2C90-380E-1734-78AC76D3059A}"/>
          </ac:spMkLst>
        </pc:spChg>
        <pc:spChg chg="add mod topLvl">
          <ac:chgData name="Yuanyue Li" userId="62878614061aa2c9" providerId="LiveId" clId="{07866A88-1955-45B1-832E-7033D90E0484}" dt="2023-08-28T04:58:27.253" v="7539" actId="164"/>
          <ac:spMkLst>
            <pc:docMk/>
            <pc:sldMk cId="916223794" sldId="398"/>
            <ac:spMk id="67" creationId="{323530FF-238F-2B7C-1C0F-46D55CD4EB80}"/>
          </ac:spMkLst>
        </pc:spChg>
        <pc:spChg chg="del mod">
          <ac:chgData name="Yuanyue Li" userId="62878614061aa2c9" providerId="LiveId" clId="{07866A88-1955-45B1-832E-7033D90E0484}" dt="2023-08-27T01:17:00.013" v="4179" actId="478"/>
          <ac:spMkLst>
            <pc:docMk/>
            <pc:sldMk cId="916223794" sldId="398"/>
            <ac:spMk id="79" creationId="{CCDEDF70-E761-0276-566C-722635214761}"/>
          </ac:spMkLst>
        </pc:spChg>
        <pc:spChg chg="mod">
          <ac:chgData name="Yuanyue Li" userId="62878614061aa2c9" providerId="LiveId" clId="{07866A88-1955-45B1-832E-7033D90E0484}" dt="2023-08-27T01:16:47.978" v="4175" actId="571"/>
          <ac:spMkLst>
            <pc:docMk/>
            <pc:sldMk cId="916223794" sldId="398"/>
            <ac:spMk id="85" creationId="{9DB0EB05-D6E4-B766-4ED5-BE542955C98E}"/>
          </ac:spMkLst>
        </pc:spChg>
        <pc:spChg chg="mod">
          <ac:chgData name="Yuanyue Li" userId="62878614061aa2c9" providerId="LiveId" clId="{07866A88-1955-45B1-832E-7033D90E0484}" dt="2023-08-27T01:16:47.978" v="4175" actId="571"/>
          <ac:spMkLst>
            <pc:docMk/>
            <pc:sldMk cId="916223794" sldId="398"/>
            <ac:spMk id="92" creationId="{F0C4C1A6-762E-E7FE-4904-9DA4AC4DD3A5}"/>
          </ac:spMkLst>
        </pc:spChg>
        <pc:spChg chg="del mod topLvl">
          <ac:chgData name="Yuanyue Li" userId="62878614061aa2c9" providerId="LiveId" clId="{07866A88-1955-45B1-832E-7033D90E0484}" dt="2023-08-27T01:17:03.033" v="4181" actId="478"/>
          <ac:spMkLst>
            <pc:docMk/>
            <pc:sldMk cId="916223794" sldId="398"/>
            <ac:spMk id="98" creationId="{3FCF67E6-7206-1C39-CE80-799531E70D25}"/>
          </ac:spMkLst>
        </pc:spChg>
        <pc:spChg chg="add del">
          <ac:chgData name="Yuanyue Li" userId="62878614061aa2c9" providerId="LiveId" clId="{07866A88-1955-45B1-832E-7033D90E0484}" dt="2023-08-27T01:18:24.796" v="4239" actId="478"/>
          <ac:spMkLst>
            <pc:docMk/>
            <pc:sldMk cId="916223794" sldId="398"/>
            <ac:spMk id="105" creationId="{70D388CD-7434-B930-F3AA-E87D7F23C5E7}"/>
          </ac:spMkLst>
        </pc:spChg>
        <pc:spChg chg="add del">
          <ac:chgData name="Yuanyue Li" userId="62878614061aa2c9" providerId="LiveId" clId="{07866A88-1955-45B1-832E-7033D90E0484}" dt="2023-08-27T01:18:39.087" v="4241" actId="11529"/>
          <ac:spMkLst>
            <pc:docMk/>
            <pc:sldMk cId="916223794" sldId="398"/>
            <ac:spMk id="106" creationId="{FC0D5325-DA03-58AA-BBBE-314FFC24572D}"/>
          </ac:spMkLst>
        </pc:spChg>
        <pc:spChg chg="add mod ord topLvl">
          <ac:chgData name="Yuanyue Li" userId="62878614061aa2c9" providerId="LiveId" clId="{07866A88-1955-45B1-832E-7033D90E0484}" dt="2023-08-28T04:59:19.881" v="7550" actId="164"/>
          <ac:spMkLst>
            <pc:docMk/>
            <pc:sldMk cId="916223794" sldId="398"/>
            <ac:spMk id="107" creationId="{53274D4E-CFCC-E230-2624-89260C6405D5}"/>
          </ac:spMkLst>
        </pc:spChg>
        <pc:spChg chg="add mod topLvl">
          <ac:chgData name="Yuanyue Li" userId="62878614061aa2c9" providerId="LiveId" clId="{07866A88-1955-45B1-832E-7033D90E0484}" dt="2023-08-28T04:59:19.881" v="7550" actId="164"/>
          <ac:spMkLst>
            <pc:docMk/>
            <pc:sldMk cId="916223794" sldId="398"/>
            <ac:spMk id="108" creationId="{20CC2CA7-579C-6B98-E885-4E7603E6BD33}"/>
          </ac:spMkLst>
        </pc:spChg>
        <pc:grpChg chg="add del mod">
          <ac:chgData name="Yuanyue Li" userId="62878614061aa2c9" providerId="LiveId" clId="{07866A88-1955-45B1-832E-7033D90E0484}" dt="2023-08-27T01:12:25.913" v="4060" actId="165"/>
          <ac:grpSpMkLst>
            <pc:docMk/>
            <pc:sldMk cId="916223794" sldId="398"/>
            <ac:grpSpMk id="2" creationId="{2336335F-9A8C-3EA3-E6B9-B1B3CA354E43}"/>
          </ac:grpSpMkLst>
        </pc:grpChg>
        <pc:grpChg chg="add mod">
          <ac:chgData name="Yuanyue Li" userId="62878614061aa2c9" providerId="LiveId" clId="{07866A88-1955-45B1-832E-7033D90E0484}" dt="2023-08-28T05:03:57.751" v="7769" actId="1076"/>
          <ac:grpSpMkLst>
            <pc:docMk/>
            <pc:sldMk cId="916223794" sldId="398"/>
            <ac:grpSpMk id="22" creationId="{C65CB7D7-D6C4-98F7-5146-C3CF91878097}"/>
          </ac:grpSpMkLst>
        </pc:grpChg>
        <pc:grpChg chg="add mod">
          <ac:chgData name="Yuanyue Li" userId="62878614061aa2c9" providerId="LiveId" clId="{07866A88-1955-45B1-832E-7033D90E0484}" dt="2023-08-28T05:03:57.751" v="7769" actId="1076"/>
          <ac:grpSpMkLst>
            <pc:docMk/>
            <pc:sldMk cId="916223794" sldId="398"/>
            <ac:grpSpMk id="23" creationId="{2EF69C12-71CC-8982-271F-938CD94C551F}"/>
          </ac:grpSpMkLst>
        </pc:grpChg>
        <pc:grpChg chg="add mod">
          <ac:chgData name="Yuanyue Li" userId="62878614061aa2c9" providerId="LiveId" clId="{07866A88-1955-45B1-832E-7033D90E0484}" dt="2023-08-28T05:03:57.751" v="7769" actId="1076"/>
          <ac:grpSpMkLst>
            <pc:docMk/>
            <pc:sldMk cId="916223794" sldId="398"/>
            <ac:grpSpMk id="24" creationId="{B25409AD-B140-4839-0818-D86F5A271AF8}"/>
          </ac:grpSpMkLst>
        </pc:grpChg>
        <pc:grpChg chg="add mod ord">
          <ac:chgData name="Yuanyue Li" userId="62878614061aa2c9" providerId="LiveId" clId="{07866A88-1955-45B1-832E-7033D90E0484}" dt="2023-08-28T05:03:57.751" v="7769" actId="1076"/>
          <ac:grpSpMkLst>
            <pc:docMk/>
            <pc:sldMk cId="916223794" sldId="398"/>
            <ac:grpSpMk id="26" creationId="{0A89E76C-5F77-BD9A-C7EE-E0590E2B38E8}"/>
          </ac:grpSpMkLst>
        </pc:grpChg>
        <pc:grpChg chg="add mod">
          <ac:chgData name="Yuanyue Li" userId="62878614061aa2c9" providerId="LiveId" clId="{07866A88-1955-45B1-832E-7033D90E0484}" dt="2023-08-28T05:03:57.751" v="7769" actId="1076"/>
          <ac:grpSpMkLst>
            <pc:docMk/>
            <pc:sldMk cId="916223794" sldId="398"/>
            <ac:grpSpMk id="27" creationId="{EEE190B3-7067-A18E-4275-4F5A62CB47E8}"/>
          </ac:grpSpMkLst>
        </pc:grpChg>
        <pc:grpChg chg="add del mod topLvl">
          <ac:chgData name="Yuanyue Li" userId="62878614061aa2c9" providerId="LiveId" clId="{07866A88-1955-45B1-832E-7033D90E0484}" dt="2023-08-28T04:47:13.744" v="7426" actId="478"/>
          <ac:grpSpMkLst>
            <pc:docMk/>
            <pc:sldMk cId="916223794" sldId="398"/>
            <ac:grpSpMk id="29" creationId="{4D1C7AD6-6712-CDD8-0D97-5BBBAD608986}"/>
          </ac:grpSpMkLst>
        </pc:grpChg>
        <pc:grpChg chg="add del mod topLvl">
          <ac:chgData name="Yuanyue Li" userId="62878614061aa2c9" providerId="LiveId" clId="{07866A88-1955-45B1-832E-7033D90E0484}" dt="2023-08-28T04:47:13.744" v="7426" actId="478"/>
          <ac:grpSpMkLst>
            <pc:docMk/>
            <pc:sldMk cId="916223794" sldId="398"/>
            <ac:grpSpMk id="41" creationId="{0539AEA9-9110-9289-2154-0C001BF5956A}"/>
          </ac:grpSpMkLst>
        </pc:grpChg>
        <pc:grpChg chg="add del mod">
          <ac:chgData name="Yuanyue Li" userId="62878614061aa2c9" providerId="LiveId" clId="{07866A88-1955-45B1-832E-7033D90E0484}" dt="2023-08-27T01:17:29.312" v="4189" actId="165"/>
          <ac:grpSpMkLst>
            <pc:docMk/>
            <pc:sldMk cId="916223794" sldId="398"/>
            <ac:grpSpMk id="68" creationId="{77537D09-B714-C50A-6D38-1089EA0F869A}"/>
          </ac:grpSpMkLst>
        </pc:grpChg>
        <pc:grpChg chg="add del mod">
          <ac:chgData name="Yuanyue Li" userId="62878614061aa2c9" providerId="LiveId" clId="{07866A88-1955-45B1-832E-7033D90E0484}" dt="2023-08-27T01:16:20.280" v="4167" actId="165"/>
          <ac:grpSpMkLst>
            <pc:docMk/>
            <pc:sldMk cId="916223794" sldId="398"/>
            <ac:grpSpMk id="69" creationId="{52487270-9270-D78E-9249-77535B3A1A00}"/>
          </ac:grpSpMkLst>
        </pc:grpChg>
        <pc:grpChg chg="del mod topLvl">
          <ac:chgData name="Yuanyue Li" userId="62878614061aa2c9" providerId="LiveId" clId="{07866A88-1955-45B1-832E-7033D90E0484}" dt="2023-08-27T01:12:12.928" v="4056" actId="478"/>
          <ac:grpSpMkLst>
            <pc:docMk/>
            <pc:sldMk cId="916223794" sldId="398"/>
            <ac:grpSpMk id="70" creationId="{68D512B0-8E5C-0060-0C39-F368434FD9E7}"/>
          </ac:grpSpMkLst>
        </pc:grpChg>
        <pc:grpChg chg="del mod topLvl">
          <ac:chgData name="Yuanyue Li" userId="62878614061aa2c9" providerId="LiveId" clId="{07866A88-1955-45B1-832E-7033D90E0484}" dt="2023-08-27T01:12:12.928" v="4056" actId="478"/>
          <ac:grpSpMkLst>
            <pc:docMk/>
            <pc:sldMk cId="916223794" sldId="398"/>
            <ac:grpSpMk id="71" creationId="{6B3AA8C3-AF2F-4507-7CFE-4F2F971B8EAF}"/>
          </ac:grpSpMkLst>
        </pc:grpChg>
        <pc:grpChg chg="add mod">
          <ac:chgData name="Yuanyue Li" userId="62878614061aa2c9" providerId="LiveId" clId="{07866A88-1955-45B1-832E-7033D90E0484}" dt="2023-08-28T04:48:20.681" v="7532" actId="164"/>
          <ac:grpSpMkLst>
            <pc:docMk/>
            <pc:sldMk cId="916223794" sldId="398"/>
            <ac:grpSpMk id="72" creationId="{B3D8DD9F-965C-AE95-6C56-D838CF3E14DE}"/>
          </ac:grpSpMkLst>
        </pc:grpChg>
        <pc:grpChg chg="add mod">
          <ac:chgData name="Yuanyue Li" userId="62878614061aa2c9" providerId="LiveId" clId="{07866A88-1955-45B1-832E-7033D90E0484}" dt="2023-08-28T04:48:20.681" v="7532" actId="164"/>
          <ac:grpSpMkLst>
            <pc:docMk/>
            <pc:sldMk cId="916223794" sldId="398"/>
            <ac:grpSpMk id="73" creationId="{6FB6C1CE-8B5E-451B-B56D-2DA08B1F7AE5}"/>
          </ac:grpSpMkLst>
        </pc:grpChg>
        <pc:grpChg chg="add del mod">
          <ac:chgData name="Yuanyue Li" userId="62878614061aa2c9" providerId="LiveId" clId="{07866A88-1955-45B1-832E-7033D90E0484}" dt="2023-08-28T04:47:02.832" v="7423" actId="165"/>
          <ac:grpSpMkLst>
            <pc:docMk/>
            <pc:sldMk cId="916223794" sldId="398"/>
            <ac:grpSpMk id="74" creationId="{D55D5AAA-7A54-2627-8964-5645E4E755F0}"/>
          </ac:grpSpMkLst>
        </pc:grpChg>
        <pc:grpChg chg="add del mod">
          <ac:chgData name="Yuanyue Li" userId="62878614061aa2c9" providerId="LiveId" clId="{07866A88-1955-45B1-832E-7033D90E0484}" dt="2023-08-27T01:17:18.265" v="4185" actId="165"/>
          <ac:grpSpMkLst>
            <pc:docMk/>
            <pc:sldMk cId="916223794" sldId="398"/>
            <ac:grpSpMk id="75" creationId="{79272BF7-DBA4-D937-89AC-B3DAF47C390A}"/>
          </ac:grpSpMkLst>
        </pc:grpChg>
        <pc:grpChg chg="del mod topLvl">
          <ac:chgData name="Yuanyue Li" userId="62878614061aa2c9" providerId="LiveId" clId="{07866A88-1955-45B1-832E-7033D90E0484}" dt="2023-08-27T01:13:00.565" v="4070" actId="165"/>
          <ac:grpSpMkLst>
            <pc:docMk/>
            <pc:sldMk cId="916223794" sldId="398"/>
            <ac:grpSpMk id="76" creationId="{9BE22246-619B-1621-EAB6-66D0C27ABAE3}"/>
          </ac:grpSpMkLst>
        </pc:grpChg>
        <pc:grpChg chg="del mod ord topLvl">
          <ac:chgData name="Yuanyue Li" userId="62878614061aa2c9" providerId="LiveId" clId="{07866A88-1955-45B1-832E-7033D90E0484}" dt="2023-08-27T01:21:36.526" v="4357" actId="165"/>
          <ac:grpSpMkLst>
            <pc:docMk/>
            <pc:sldMk cId="916223794" sldId="398"/>
            <ac:grpSpMk id="78" creationId="{05673D2E-901D-857C-9AE1-DEB7371BEA3E}"/>
          </ac:grpSpMkLst>
        </pc:grpChg>
        <pc:grpChg chg="add mod">
          <ac:chgData name="Yuanyue Li" userId="62878614061aa2c9" providerId="LiveId" clId="{07866A88-1955-45B1-832E-7033D90E0484}" dt="2023-08-27T01:16:47.978" v="4175" actId="571"/>
          <ac:grpSpMkLst>
            <pc:docMk/>
            <pc:sldMk cId="916223794" sldId="398"/>
            <ac:grpSpMk id="82" creationId="{8D0E3D61-7E32-265B-CC43-D975BB207FBC}"/>
          </ac:grpSpMkLst>
        </pc:grpChg>
        <pc:grpChg chg="mod">
          <ac:chgData name="Yuanyue Li" userId="62878614061aa2c9" providerId="LiveId" clId="{07866A88-1955-45B1-832E-7033D90E0484}" dt="2023-08-27T01:16:47.978" v="4175" actId="571"/>
          <ac:grpSpMkLst>
            <pc:docMk/>
            <pc:sldMk cId="916223794" sldId="398"/>
            <ac:grpSpMk id="84" creationId="{57744EAC-E28E-83DA-0573-B0EFF5F14B07}"/>
          </ac:grpSpMkLst>
        </pc:grpChg>
        <pc:grpChg chg="del">
          <ac:chgData name="Yuanyue Li" userId="62878614061aa2c9" providerId="LiveId" clId="{07866A88-1955-45B1-832E-7033D90E0484}" dt="2023-08-27T01:12:08.880" v="4054" actId="165"/>
          <ac:grpSpMkLst>
            <pc:docMk/>
            <pc:sldMk cId="916223794" sldId="398"/>
            <ac:grpSpMk id="88" creationId="{E8E28F48-FA2B-BC16-575D-C533BF4CA023}"/>
          </ac:grpSpMkLst>
        </pc:grpChg>
        <pc:grpChg chg="add mod">
          <ac:chgData name="Yuanyue Li" userId="62878614061aa2c9" providerId="LiveId" clId="{07866A88-1955-45B1-832E-7033D90E0484}" dt="2023-08-27T01:16:47.978" v="4175" actId="571"/>
          <ac:grpSpMkLst>
            <pc:docMk/>
            <pc:sldMk cId="916223794" sldId="398"/>
            <ac:grpSpMk id="89" creationId="{D509BA0C-70F3-CCDF-D44F-E96CC31C9D3F}"/>
          </ac:grpSpMkLst>
        </pc:grpChg>
        <pc:grpChg chg="mod">
          <ac:chgData name="Yuanyue Li" userId="62878614061aa2c9" providerId="LiveId" clId="{07866A88-1955-45B1-832E-7033D90E0484}" dt="2023-08-27T01:16:47.978" v="4175" actId="571"/>
          <ac:grpSpMkLst>
            <pc:docMk/>
            <pc:sldMk cId="916223794" sldId="398"/>
            <ac:grpSpMk id="91" creationId="{D0DE2B1D-F4AC-7C00-EE4F-478FCB00D4AA}"/>
          </ac:grpSpMkLst>
        </pc:grpChg>
        <pc:grpChg chg="add del mod">
          <ac:chgData name="Yuanyue Li" userId="62878614061aa2c9" providerId="LiveId" clId="{07866A88-1955-45B1-832E-7033D90E0484}" dt="2023-08-27T01:16:54.436" v="4177" actId="165"/>
          <ac:grpSpMkLst>
            <pc:docMk/>
            <pc:sldMk cId="916223794" sldId="398"/>
            <ac:grpSpMk id="95" creationId="{D34EA077-EFFC-6074-B779-A09C8284662B}"/>
          </ac:grpSpMkLst>
        </pc:grpChg>
        <pc:grpChg chg="del mod topLvl">
          <ac:chgData name="Yuanyue Li" userId="62878614061aa2c9" providerId="LiveId" clId="{07866A88-1955-45B1-832E-7033D90E0484}" dt="2023-08-27T01:17:02.130" v="4180" actId="478"/>
          <ac:grpSpMkLst>
            <pc:docMk/>
            <pc:sldMk cId="916223794" sldId="398"/>
            <ac:grpSpMk id="97" creationId="{AD1E5CF8-8F8C-61F1-2FD8-398F78EAC728}"/>
          </ac:grpSpMkLst>
        </pc:grpChg>
        <pc:grpChg chg="add del mod">
          <ac:chgData name="Yuanyue Li" userId="62878614061aa2c9" providerId="LiveId" clId="{07866A88-1955-45B1-832E-7033D90E0484}" dt="2023-08-27T01:19:06.918" v="4249" actId="165"/>
          <ac:grpSpMkLst>
            <pc:docMk/>
            <pc:sldMk cId="916223794" sldId="398"/>
            <ac:grpSpMk id="104" creationId="{E07BF8B6-0EA1-8B94-FE28-9C628C5FBE3E}"/>
          </ac:grpSpMkLst>
        </pc:grpChg>
        <pc:grpChg chg="add del mod topLvl">
          <ac:chgData name="Yuanyue Li" userId="62878614061aa2c9" providerId="LiveId" clId="{07866A88-1955-45B1-832E-7033D90E0484}" dt="2023-08-27T01:21:22.845" v="4356" actId="165"/>
          <ac:grpSpMkLst>
            <pc:docMk/>
            <pc:sldMk cId="916223794" sldId="398"/>
            <ac:grpSpMk id="109" creationId="{99273FF6-A011-B575-9DEE-1BE3A9C61F74}"/>
          </ac:grpSpMkLst>
        </pc:grpChg>
        <pc:grpChg chg="add del mod">
          <ac:chgData name="Yuanyue Li" userId="62878614061aa2c9" providerId="LiveId" clId="{07866A88-1955-45B1-832E-7033D90E0484}" dt="2023-08-27T01:21:15.286" v="4354" actId="165"/>
          <ac:grpSpMkLst>
            <pc:docMk/>
            <pc:sldMk cId="916223794" sldId="398"/>
            <ac:grpSpMk id="110" creationId="{D1EBCFD8-CDD7-CEE0-A041-0EB238AC184C}"/>
          </ac:grpSpMkLst>
        </pc:grpChg>
        <pc:grpChg chg="add del mod topLvl">
          <ac:chgData name="Yuanyue Li" userId="62878614061aa2c9" providerId="LiveId" clId="{07866A88-1955-45B1-832E-7033D90E0484}" dt="2023-08-28T04:48:35.736" v="7536" actId="165"/>
          <ac:grpSpMkLst>
            <pc:docMk/>
            <pc:sldMk cId="916223794" sldId="398"/>
            <ac:grpSpMk id="111" creationId="{800ED8CC-C216-5046-42F5-9A05F5B1E44A}"/>
          </ac:grpSpMkLst>
        </pc:grpChg>
        <pc:grpChg chg="add del mod">
          <ac:chgData name="Yuanyue Li" userId="62878614061aa2c9" providerId="LiveId" clId="{07866A88-1955-45B1-832E-7033D90E0484}" dt="2023-08-28T04:48:33.104" v="7535" actId="165"/>
          <ac:grpSpMkLst>
            <pc:docMk/>
            <pc:sldMk cId="916223794" sldId="398"/>
            <ac:grpSpMk id="112" creationId="{F29F2C9A-03A5-1DAC-0084-24D1E542371E}"/>
          </ac:grpSpMkLst>
        </pc:grpChg>
        <pc:grpChg chg="add del mod">
          <ac:chgData name="Yuanyue Li" userId="62878614061aa2c9" providerId="LiveId" clId="{07866A88-1955-45B1-832E-7033D90E0484}" dt="2023-08-28T04:47:00.108" v="7422" actId="165"/>
          <ac:grpSpMkLst>
            <pc:docMk/>
            <pc:sldMk cId="916223794" sldId="398"/>
            <ac:grpSpMk id="116" creationId="{D648A6BD-B8D5-77A7-96DB-7DDEFCD6FFA9}"/>
          </ac:grpSpMkLst>
        </pc:grpChg>
        <pc:picChg chg="del mod topLvl">
          <ac:chgData name="Yuanyue Li" userId="62878614061aa2c9" providerId="LiveId" clId="{07866A88-1955-45B1-832E-7033D90E0484}" dt="2023-08-27T01:12:12.928" v="4056" actId="478"/>
          <ac:picMkLst>
            <pc:docMk/>
            <pc:sldMk cId="916223794" sldId="398"/>
            <ac:picMk id="53" creationId="{4260B47C-65F2-1818-1452-5D078722F297}"/>
          </ac:picMkLst>
        </pc:picChg>
        <pc:cxnChg chg="mod topLvl">
          <ac:chgData name="Yuanyue Li" userId="62878614061aa2c9" providerId="LiveId" clId="{07866A88-1955-45B1-832E-7033D90E0484}" dt="2023-08-27T01:16:04.731" v="4164" actId="164"/>
          <ac:cxnSpMkLst>
            <pc:docMk/>
            <pc:sldMk cId="916223794" sldId="398"/>
            <ac:cxnSpMk id="3" creationId="{D2812BE2-7C66-D3BC-459C-73BD8E9AB7B2}"/>
          </ac:cxnSpMkLst>
        </pc:cxnChg>
        <pc:cxnChg chg="mod topLvl">
          <ac:chgData name="Yuanyue Li" userId="62878614061aa2c9" providerId="LiveId" clId="{07866A88-1955-45B1-832E-7033D90E0484}" dt="2023-08-27T01:16:04.731" v="4164" actId="164"/>
          <ac:cxnSpMkLst>
            <pc:docMk/>
            <pc:sldMk cId="916223794" sldId="398"/>
            <ac:cxnSpMk id="5" creationId="{79D690BF-E461-0A7D-5E95-BB8D7D22B852}"/>
          </ac:cxnSpMkLst>
        </pc:cxnChg>
        <pc:cxnChg chg="mod topLvl">
          <ac:chgData name="Yuanyue Li" userId="62878614061aa2c9" providerId="LiveId" clId="{07866A88-1955-45B1-832E-7033D90E0484}" dt="2023-08-27T01:16:04.731" v="4164" actId="164"/>
          <ac:cxnSpMkLst>
            <pc:docMk/>
            <pc:sldMk cId="916223794" sldId="398"/>
            <ac:cxnSpMk id="6" creationId="{9A022607-93B4-591D-26B3-FA10698EF3E8}"/>
          </ac:cxnSpMkLst>
        </pc:cxnChg>
        <pc:cxnChg chg="mod topLvl">
          <ac:chgData name="Yuanyue Li" userId="62878614061aa2c9" providerId="LiveId" clId="{07866A88-1955-45B1-832E-7033D90E0484}" dt="2023-08-27T01:16:04.731" v="4164" actId="164"/>
          <ac:cxnSpMkLst>
            <pc:docMk/>
            <pc:sldMk cId="916223794" sldId="398"/>
            <ac:cxnSpMk id="7" creationId="{6A3137AB-C7B7-BD2D-7276-70BA7B74C28F}"/>
          </ac:cxnSpMkLst>
        </pc:cxnChg>
        <pc:cxnChg chg="del mod topLvl">
          <ac:chgData name="Yuanyue Li" userId="62878614061aa2c9" providerId="LiveId" clId="{07866A88-1955-45B1-832E-7033D90E0484}" dt="2023-08-27T01:12:12.928" v="4056" actId="478"/>
          <ac:cxnSpMkLst>
            <pc:docMk/>
            <pc:sldMk cId="916223794" sldId="398"/>
            <ac:cxnSpMk id="9" creationId="{664ECC79-4AA8-E201-9C38-56ACE4328B3D}"/>
          </ac:cxnSpMkLst>
        </pc:cxnChg>
        <pc:cxnChg chg="add mod">
          <ac:chgData name="Yuanyue Li" userId="62878614061aa2c9" providerId="LiveId" clId="{07866A88-1955-45B1-832E-7033D90E0484}" dt="2023-08-28T05:03:57.751" v="7769" actId="1076"/>
          <ac:cxnSpMkLst>
            <pc:docMk/>
            <pc:sldMk cId="916223794" sldId="398"/>
            <ac:cxnSpMk id="17" creationId="{11140BA4-A2A6-E61A-9FE0-84E428DE9EBF}"/>
          </ac:cxnSpMkLst>
        </pc:cxnChg>
        <pc:cxnChg chg="add del mod">
          <ac:chgData name="Yuanyue Li" userId="62878614061aa2c9" providerId="LiveId" clId="{07866A88-1955-45B1-832E-7033D90E0484}" dt="2023-08-27T01:14:07.365" v="4127" actId="478"/>
          <ac:cxnSpMkLst>
            <pc:docMk/>
            <pc:sldMk cId="916223794" sldId="398"/>
            <ac:cxnSpMk id="18" creationId="{AB62CAFF-B369-54FA-4450-B0CF40BF7203}"/>
          </ac:cxnSpMkLst>
        </pc:cxnChg>
        <pc:cxnChg chg="add del mod">
          <ac:chgData name="Yuanyue Li" userId="62878614061aa2c9" providerId="LiveId" clId="{07866A88-1955-45B1-832E-7033D90E0484}" dt="2023-08-27T01:14:07.906" v="4128" actId="478"/>
          <ac:cxnSpMkLst>
            <pc:docMk/>
            <pc:sldMk cId="916223794" sldId="398"/>
            <ac:cxnSpMk id="19" creationId="{51B664CD-E091-B8F1-4652-02AC5C2C3162}"/>
          </ac:cxnSpMkLst>
        </pc:cxnChg>
        <pc:cxnChg chg="add mod">
          <ac:chgData name="Yuanyue Li" userId="62878614061aa2c9" providerId="LiveId" clId="{07866A88-1955-45B1-832E-7033D90E0484}" dt="2023-08-28T04:47:00.108" v="7422" actId="165"/>
          <ac:cxnSpMkLst>
            <pc:docMk/>
            <pc:sldMk cId="916223794" sldId="398"/>
            <ac:cxnSpMk id="20" creationId="{F7D5AADC-6342-C575-1190-9E26A4D72B4B}"/>
          </ac:cxnSpMkLst>
        </pc:cxnChg>
        <pc:cxnChg chg="add mod">
          <ac:chgData name="Yuanyue Li" userId="62878614061aa2c9" providerId="LiveId" clId="{07866A88-1955-45B1-832E-7033D90E0484}" dt="2023-08-28T04:47:00.108" v="7422" actId="165"/>
          <ac:cxnSpMkLst>
            <pc:docMk/>
            <pc:sldMk cId="916223794" sldId="398"/>
            <ac:cxnSpMk id="21" creationId="{76547E6D-D366-5858-A025-CD53D33977E5}"/>
          </ac:cxnSpMkLst>
        </pc:cxnChg>
        <pc:cxnChg chg="add del mod">
          <ac:chgData name="Yuanyue Li" userId="62878614061aa2c9" providerId="LiveId" clId="{07866A88-1955-45B1-832E-7033D90E0484}" dt="2023-08-28T04:58:47.120" v="7544"/>
          <ac:cxnSpMkLst>
            <pc:docMk/>
            <pc:sldMk cId="916223794" sldId="398"/>
            <ac:cxnSpMk id="25" creationId="{43E80163-676A-AE1F-C9E8-9D15A1FF7B98}"/>
          </ac:cxnSpMkLst>
        </pc:cxnChg>
        <pc:cxnChg chg="del mod topLvl">
          <ac:chgData name="Yuanyue Li" userId="62878614061aa2c9" providerId="LiveId" clId="{07866A88-1955-45B1-832E-7033D90E0484}" dt="2023-08-27T01:12:12.928" v="4056" actId="478"/>
          <ac:cxnSpMkLst>
            <pc:docMk/>
            <pc:sldMk cId="916223794" sldId="398"/>
            <ac:cxnSpMk id="32" creationId="{74D54C57-3062-C4E8-1252-3F4C99DF22F0}"/>
          </ac:cxnSpMkLst>
        </pc:cxnChg>
        <pc:cxnChg chg="add del mod ord topLvl">
          <ac:chgData name="Yuanyue Li" userId="62878614061aa2c9" providerId="LiveId" clId="{07866A88-1955-45B1-832E-7033D90E0484}" dt="2023-08-27T01:17:31.142" v="4190" actId="478"/>
          <ac:cxnSpMkLst>
            <pc:docMk/>
            <pc:sldMk cId="916223794" sldId="398"/>
            <ac:cxnSpMk id="33" creationId="{2E17E14A-758A-502D-6053-948DAE18AECE}"/>
          </ac:cxnSpMkLst>
        </pc:cxnChg>
        <pc:cxnChg chg="mod topLvl">
          <ac:chgData name="Yuanyue Li" userId="62878614061aa2c9" providerId="LiveId" clId="{07866A88-1955-45B1-832E-7033D90E0484}" dt="2023-08-27T01:16:00.412" v="4163" actId="164"/>
          <ac:cxnSpMkLst>
            <pc:docMk/>
            <pc:sldMk cId="916223794" sldId="398"/>
            <ac:cxnSpMk id="34" creationId="{36BF4CA2-EBDA-5D91-1A5B-4B794BBA0386}"/>
          </ac:cxnSpMkLst>
        </pc:cxnChg>
        <pc:cxnChg chg="mod topLvl">
          <ac:chgData name="Yuanyue Li" userId="62878614061aa2c9" providerId="LiveId" clId="{07866A88-1955-45B1-832E-7033D90E0484}" dt="2023-08-27T01:16:00.412" v="4163" actId="164"/>
          <ac:cxnSpMkLst>
            <pc:docMk/>
            <pc:sldMk cId="916223794" sldId="398"/>
            <ac:cxnSpMk id="35" creationId="{FC999F17-66E0-6A3E-F0DC-6EE3F4548DE8}"/>
          </ac:cxnSpMkLst>
        </pc:cxnChg>
        <pc:cxnChg chg="mod topLvl">
          <ac:chgData name="Yuanyue Li" userId="62878614061aa2c9" providerId="LiveId" clId="{07866A88-1955-45B1-832E-7033D90E0484}" dt="2023-08-27T01:16:00.412" v="4163" actId="164"/>
          <ac:cxnSpMkLst>
            <pc:docMk/>
            <pc:sldMk cId="916223794" sldId="398"/>
            <ac:cxnSpMk id="36" creationId="{1759722A-09BB-8A3C-EC7D-CBB07379E3F3}"/>
          </ac:cxnSpMkLst>
        </pc:cxnChg>
        <pc:cxnChg chg="mod topLvl">
          <ac:chgData name="Yuanyue Li" userId="62878614061aa2c9" providerId="LiveId" clId="{07866A88-1955-45B1-832E-7033D90E0484}" dt="2023-08-27T01:16:00.412" v="4163" actId="164"/>
          <ac:cxnSpMkLst>
            <pc:docMk/>
            <pc:sldMk cId="916223794" sldId="398"/>
            <ac:cxnSpMk id="37" creationId="{0D3BB3A3-D0EA-F464-925C-3DA7FCCB88E4}"/>
          </ac:cxnSpMkLst>
        </pc:cxnChg>
        <pc:cxnChg chg="add del mod topLvl">
          <ac:chgData name="Yuanyue Li" userId="62878614061aa2c9" providerId="LiveId" clId="{07866A88-1955-45B1-832E-7033D90E0484}" dt="2023-08-28T04:47:13.744" v="7426" actId="478"/>
          <ac:cxnSpMkLst>
            <pc:docMk/>
            <pc:sldMk cId="916223794" sldId="398"/>
            <ac:cxnSpMk id="40" creationId="{0DF25FF1-624E-30C2-16AB-AD7F93D56EFF}"/>
          </ac:cxnSpMkLst>
        </pc:cxnChg>
        <pc:cxnChg chg="mod">
          <ac:chgData name="Yuanyue Li" userId="62878614061aa2c9" providerId="LiveId" clId="{07866A88-1955-45B1-832E-7033D90E0484}" dt="2023-08-28T04:47:02.832" v="7423" actId="165"/>
          <ac:cxnSpMkLst>
            <pc:docMk/>
            <pc:sldMk cId="916223794" sldId="398"/>
            <ac:cxnSpMk id="52" creationId="{8EE63168-05BA-6C07-14E2-9520BDD37B93}"/>
          </ac:cxnSpMkLst>
        </pc:cxnChg>
        <pc:cxnChg chg="mod">
          <ac:chgData name="Yuanyue Li" userId="62878614061aa2c9" providerId="LiveId" clId="{07866A88-1955-45B1-832E-7033D90E0484}" dt="2023-08-28T04:47:02.832" v="7423" actId="165"/>
          <ac:cxnSpMkLst>
            <pc:docMk/>
            <pc:sldMk cId="916223794" sldId="398"/>
            <ac:cxnSpMk id="57" creationId="{CE6023F9-79FA-844A-12B1-FBE3F669E902}"/>
          </ac:cxnSpMkLst>
        </pc:cxnChg>
        <pc:cxnChg chg="mod topLvl">
          <ac:chgData name="Yuanyue Li" userId="62878614061aa2c9" providerId="LiveId" clId="{07866A88-1955-45B1-832E-7033D90E0484}" dt="2023-08-28T04:48:46.221" v="7537" actId="164"/>
          <ac:cxnSpMkLst>
            <pc:docMk/>
            <pc:sldMk cId="916223794" sldId="398"/>
            <ac:cxnSpMk id="77" creationId="{6A08E256-B7C0-A1C6-AF44-AE9825A670A0}"/>
          </ac:cxnSpMkLst>
        </pc:cxnChg>
        <pc:cxnChg chg="mod topLvl">
          <ac:chgData name="Yuanyue Li" userId="62878614061aa2c9" providerId="LiveId" clId="{07866A88-1955-45B1-832E-7033D90E0484}" dt="2023-08-28T04:59:37.567" v="7552" actId="164"/>
          <ac:cxnSpMkLst>
            <pc:docMk/>
            <pc:sldMk cId="916223794" sldId="398"/>
            <ac:cxnSpMk id="80" creationId="{F98BA4D5-64E8-2AAA-4BEE-A469AB1936F1}"/>
          </ac:cxnSpMkLst>
        </pc:cxnChg>
        <pc:cxnChg chg="mod topLvl">
          <ac:chgData name="Yuanyue Li" userId="62878614061aa2c9" providerId="LiveId" clId="{07866A88-1955-45B1-832E-7033D90E0484}" dt="2023-08-28T04:59:37.567" v="7552" actId="164"/>
          <ac:cxnSpMkLst>
            <pc:docMk/>
            <pc:sldMk cId="916223794" sldId="398"/>
            <ac:cxnSpMk id="81" creationId="{3514A98C-749B-0558-E941-BF910E55DB82}"/>
          </ac:cxnSpMkLst>
        </pc:cxnChg>
        <pc:cxnChg chg="mod">
          <ac:chgData name="Yuanyue Li" userId="62878614061aa2c9" providerId="LiveId" clId="{07866A88-1955-45B1-832E-7033D90E0484}" dt="2023-08-27T01:16:47.978" v="4175" actId="571"/>
          <ac:cxnSpMkLst>
            <pc:docMk/>
            <pc:sldMk cId="916223794" sldId="398"/>
            <ac:cxnSpMk id="83" creationId="{77A674AA-88AC-9614-1D1F-85E6DA0CD369}"/>
          </ac:cxnSpMkLst>
        </pc:cxnChg>
        <pc:cxnChg chg="mod">
          <ac:chgData name="Yuanyue Li" userId="62878614061aa2c9" providerId="LiveId" clId="{07866A88-1955-45B1-832E-7033D90E0484}" dt="2023-08-27T01:16:47.978" v="4175" actId="571"/>
          <ac:cxnSpMkLst>
            <pc:docMk/>
            <pc:sldMk cId="916223794" sldId="398"/>
            <ac:cxnSpMk id="86" creationId="{B41702CF-4FE0-3B66-C2C5-F83E36D252DF}"/>
          </ac:cxnSpMkLst>
        </pc:cxnChg>
        <pc:cxnChg chg="mod">
          <ac:chgData name="Yuanyue Li" userId="62878614061aa2c9" providerId="LiveId" clId="{07866A88-1955-45B1-832E-7033D90E0484}" dt="2023-08-27T01:16:47.978" v="4175" actId="571"/>
          <ac:cxnSpMkLst>
            <pc:docMk/>
            <pc:sldMk cId="916223794" sldId="398"/>
            <ac:cxnSpMk id="87" creationId="{95F6A20C-F620-50E8-0725-E67AC577C9B2}"/>
          </ac:cxnSpMkLst>
        </pc:cxnChg>
        <pc:cxnChg chg="mod">
          <ac:chgData name="Yuanyue Li" userId="62878614061aa2c9" providerId="LiveId" clId="{07866A88-1955-45B1-832E-7033D90E0484}" dt="2023-08-27T01:16:47.978" v="4175" actId="571"/>
          <ac:cxnSpMkLst>
            <pc:docMk/>
            <pc:sldMk cId="916223794" sldId="398"/>
            <ac:cxnSpMk id="90" creationId="{558AF919-5BFA-B8EB-EC2A-1051F2E645AD}"/>
          </ac:cxnSpMkLst>
        </pc:cxnChg>
        <pc:cxnChg chg="mod">
          <ac:chgData name="Yuanyue Li" userId="62878614061aa2c9" providerId="LiveId" clId="{07866A88-1955-45B1-832E-7033D90E0484}" dt="2023-08-27T01:16:47.978" v="4175" actId="571"/>
          <ac:cxnSpMkLst>
            <pc:docMk/>
            <pc:sldMk cId="916223794" sldId="398"/>
            <ac:cxnSpMk id="93" creationId="{1BE3A4D1-08A0-6173-35FE-188A543A29C2}"/>
          </ac:cxnSpMkLst>
        </pc:cxnChg>
        <pc:cxnChg chg="mod">
          <ac:chgData name="Yuanyue Li" userId="62878614061aa2c9" providerId="LiveId" clId="{07866A88-1955-45B1-832E-7033D90E0484}" dt="2023-08-27T01:16:47.978" v="4175" actId="571"/>
          <ac:cxnSpMkLst>
            <pc:docMk/>
            <pc:sldMk cId="916223794" sldId="398"/>
            <ac:cxnSpMk id="94" creationId="{9A7BCFA6-3286-9253-FB0D-A1EFE68C7A3F}"/>
          </ac:cxnSpMkLst>
        </pc:cxnChg>
        <pc:cxnChg chg="mod topLvl">
          <ac:chgData name="Yuanyue Li" userId="62878614061aa2c9" providerId="LiveId" clId="{07866A88-1955-45B1-832E-7033D90E0484}" dt="2023-08-28T04:58:27.253" v="7539" actId="164"/>
          <ac:cxnSpMkLst>
            <pc:docMk/>
            <pc:sldMk cId="916223794" sldId="398"/>
            <ac:cxnSpMk id="96" creationId="{D2104B85-0F42-1BC8-5560-BEC2575853AE}"/>
          </ac:cxnSpMkLst>
        </pc:cxnChg>
        <pc:cxnChg chg="mod">
          <ac:chgData name="Yuanyue Li" userId="62878614061aa2c9" providerId="LiveId" clId="{07866A88-1955-45B1-832E-7033D90E0484}" dt="2023-08-27T01:16:54.436" v="4177" actId="165"/>
          <ac:cxnSpMkLst>
            <pc:docMk/>
            <pc:sldMk cId="916223794" sldId="398"/>
            <ac:cxnSpMk id="99" creationId="{23EF91B7-4CE3-4307-41D5-26145A9A17A5}"/>
          </ac:cxnSpMkLst>
        </pc:cxnChg>
        <pc:cxnChg chg="mod">
          <ac:chgData name="Yuanyue Li" userId="62878614061aa2c9" providerId="LiveId" clId="{07866A88-1955-45B1-832E-7033D90E0484}" dt="2023-08-27T01:16:54.436" v="4177" actId="165"/>
          <ac:cxnSpMkLst>
            <pc:docMk/>
            <pc:sldMk cId="916223794" sldId="398"/>
            <ac:cxnSpMk id="100" creationId="{A1C37B16-DB7C-8ED7-3F1A-F0AA0838F607}"/>
          </ac:cxnSpMkLst>
        </pc:cxnChg>
        <pc:cxnChg chg="add del mod">
          <ac:chgData name="Yuanyue Li" userId="62878614061aa2c9" providerId="LiveId" clId="{07866A88-1955-45B1-832E-7033D90E0484}" dt="2023-08-27T01:17:15.044" v="4184" actId="478"/>
          <ac:cxnSpMkLst>
            <pc:docMk/>
            <pc:sldMk cId="916223794" sldId="398"/>
            <ac:cxnSpMk id="101" creationId="{2E407D24-81CB-399F-C3D8-029D429E82DC}"/>
          </ac:cxnSpMkLst>
        </pc:cxnChg>
        <pc:cxnChg chg="add del mod ord topLvl">
          <ac:chgData name="Yuanyue Li" userId="62878614061aa2c9" providerId="LiveId" clId="{07866A88-1955-45B1-832E-7033D90E0484}" dt="2023-08-28T04:47:13.744" v="7426" actId="478"/>
          <ac:cxnSpMkLst>
            <pc:docMk/>
            <pc:sldMk cId="916223794" sldId="398"/>
            <ac:cxnSpMk id="103" creationId="{3E4F725C-36FE-D296-1826-F3EF6B5D5B11}"/>
          </ac:cxnSpMkLst>
        </pc:cxnChg>
        <pc:cxnChg chg="add del mod">
          <ac:chgData name="Yuanyue Li" userId="62878614061aa2c9" providerId="LiveId" clId="{07866A88-1955-45B1-832E-7033D90E0484}" dt="2023-08-28T04:47:13.744" v="7426" actId="478"/>
          <ac:cxnSpMkLst>
            <pc:docMk/>
            <pc:sldMk cId="916223794" sldId="398"/>
            <ac:cxnSpMk id="113" creationId="{4508D6B8-81AC-2688-3034-5529CAA2170C}"/>
          </ac:cxnSpMkLst>
        </pc:cxnChg>
        <pc:cxnChg chg="add del mod">
          <ac:chgData name="Yuanyue Li" userId="62878614061aa2c9" providerId="LiveId" clId="{07866A88-1955-45B1-832E-7033D90E0484}" dt="2023-08-28T04:47:13.744" v="7426" actId="478"/>
          <ac:cxnSpMkLst>
            <pc:docMk/>
            <pc:sldMk cId="916223794" sldId="398"/>
            <ac:cxnSpMk id="115" creationId="{CFCB54C3-F816-3D28-7690-3007F14DEBBB}"/>
          </ac:cxnSpMkLst>
        </pc:cxnChg>
        <pc:cxnChg chg="add mod">
          <ac:chgData name="Yuanyue Li" userId="62878614061aa2c9" providerId="LiveId" clId="{07866A88-1955-45B1-832E-7033D90E0484}" dt="2023-08-28T05:03:57.751" v="7769" actId="1076"/>
          <ac:cxnSpMkLst>
            <pc:docMk/>
            <pc:sldMk cId="916223794" sldId="398"/>
            <ac:cxnSpMk id="117" creationId="{394D2C01-F5DA-882B-CF92-158723EACDB9}"/>
          </ac:cxnSpMkLst>
        </pc:cxnChg>
      </pc:sldChg>
      <pc:sldChg chg="addSp delSp modSp new del mod">
        <pc:chgData name="Yuanyue Li" userId="62878614061aa2c9" providerId="LiveId" clId="{07866A88-1955-45B1-832E-7033D90E0484}" dt="2023-08-27T00:10:52.188" v="3577" actId="47"/>
        <pc:sldMkLst>
          <pc:docMk/>
          <pc:sldMk cId="2722322154" sldId="398"/>
        </pc:sldMkLst>
        <pc:spChg chg="add del mod ord">
          <ac:chgData name="Yuanyue Li" userId="62878614061aa2c9" providerId="LiveId" clId="{07866A88-1955-45B1-832E-7033D90E0484}" dt="2023-08-27T00:06:02.332" v="3534" actId="478"/>
          <ac:spMkLst>
            <pc:docMk/>
            <pc:sldMk cId="2722322154" sldId="398"/>
            <ac:spMk id="4" creationId="{15EEEB89-97B4-CBF2-9F71-F5C6DD3C3057}"/>
          </ac:spMkLst>
        </pc:spChg>
        <pc:spChg chg="add del">
          <ac:chgData name="Yuanyue Li" userId="62878614061aa2c9" providerId="LiveId" clId="{07866A88-1955-45B1-832E-7033D90E0484}" dt="2023-08-27T00:06:07.754" v="3536" actId="478"/>
          <ac:spMkLst>
            <pc:docMk/>
            <pc:sldMk cId="2722322154" sldId="398"/>
            <ac:spMk id="6" creationId="{942366F3-5FDA-A4F0-9600-93286FCAF249}"/>
          </ac:spMkLst>
        </pc:spChg>
        <pc:spChg chg="add del">
          <ac:chgData name="Yuanyue Li" userId="62878614061aa2c9" providerId="LiveId" clId="{07866A88-1955-45B1-832E-7033D90E0484}" dt="2023-08-27T00:06:24.787" v="3538" actId="478"/>
          <ac:spMkLst>
            <pc:docMk/>
            <pc:sldMk cId="2722322154" sldId="398"/>
            <ac:spMk id="7" creationId="{5747A6C3-E530-EF41-B656-88F035B2B2C9}"/>
          </ac:spMkLst>
        </pc:spChg>
        <pc:spChg chg="add del mod topLvl">
          <ac:chgData name="Yuanyue Li" userId="62878614061aa2c9" providerId="LiveId" clId="{07866A88-1955-45B1-832E-7033D90E0484}" dt="2023-08-27T00:07:33.271" v="3555"/>
          <ac:spMkLst>
            <pc:docMk/>
            <pc:sldMk cId="2722322154" sldId="398"/>
            <ac:spMk id="8" creationId="{D34C3240-E8AE-673F-C6C3-87B66CAD239B}"/>
          </ac:spMkLst>
        </pc:spChg>
        <pc:spChg chg="add mod">
          <ac:chgData name="Yuanyue Li" userId="62878614061aa2c9" providerId="LiveId" clId="{07866A88-1955-45B1-832E-7033D90E0484}" dt="2023-08-27T00:07:00.565" v="3541" actId="571"/>
          <ac:spMkLst>
            <pc:docMk/>
            <pc:sldMk cId="2722322154" sldId="398"/>
            <ac:spMk id="9" creationId="{1C43BE1B-7DA7-C736-3BDF-86F5AEE5E6AB}"/>
          </ac:spMkLst>
        </pc:spChg>
        <pc:spChg chg="add del mod topLvl">
          <ac:chgData name="Yuanyue Li" userId="62878614061aa2c9" providerId="LiveId" clId="{07866A88-1955-45B1-832E-7033D90E0484}" dt="2023-08-27T00:07:33.271" v="3555"/>
          <ac:spMkLst>
            <pc:docMk/>
            <pc:sldMk cId="2722322154" sldId="398"/>
            <ac:spMk id="10" creationId="{1E98D6D0-0BF0-5754-1B88-4F9A1F76BAD9}"/>
          </ac:spMkLst>
        </pc:spChg>
        <pc:spChg chg="add del mod topLvl">
          <ac:chgData name="Yuanyue Li" userId="62878614061aa2c9" providerId="LiveId" clId="{07866A88-1955-45B1-832E-7033D90E0484}" dt="2023-08-27T00:07:33.271" v="3555"/>
          <ac:spMkLst>
            <pc:docMk/>
            <pc:sldMk cId="2722322154" sldId="398"/>
            <ac:spMk id="11" creationId="{411B0B06-2920-14FC-C873-5F3853DBB0A9}"/>
          </ac:spMkLst>
        </pc:spChg>
        <pc:spChg chg="add del mod topLvl">
          <ac:chgData name="Yuanyue Li" userId="62878614061aa2c9" providerId="LiveId" clId="{07866A88-1955-45B1-832E-7033D90E0484}" dt="2023-08-27T00:07:33.271" v="3555"/>
          <ac:spMkLst>
            <pc:docMk/>
            <pc:sldMk cId="2722322154" sldId="398"/>
            <ac:spMk id="12" creationId="{8B392430-C84B-5257-F848-A893568BC752}"/>
          </ac:spMkLst>
        </pc:spChg>
        <pc:spChg chg="del mod topLvl">
          <ac:chgData name="Yuanyue Li" userId="62878614061aa2c9" providerId="LiveId" clId="{07866A88-1955-45B1-832E-7033D90E0484}" dt="2023-08-27T00:07:33.271" v="3555"/>
          <ac:spMkLst>
            <pc:docMk/>
            <pc:sldMk cId="2722322154" sldId="398"/>
            <ac:spMk id="15" creationId="{A8A6FEED-0772-6E5C-8412-3125F97EF5CA}"/>
          </ac:spMkLst>
        </pc:spChg>
        <pc:spChg chg="del mod topLvl">
          <ac:chgData name="Yuanyue Li" userId="62878614061aa2c9" providerId="LiveId" clId="{07866A88-1955-45B1-832E-7033D90E0484}" dt="2023-08-27T00:07:33.271" v="3555"/>
          <ac:spMkLst>
            <pc:docMk/>
            <pc:sldMk cId="2722322154" sldId="398"/>
            <ac:spMk id="16" creationId="{72A52084-CF3B-E64F-7DB1-7016CB2668CE}"/>
          </ac:spMkLst>
        </pc:spChg>
        <pc:spChg chg="del mod topLvl">
          <ac:chgData name="Yuanyue Li" userId="62878614061aa2c9" providerId="LiveId" clId="{07866A88-1955-45B1-832E-7033D90E0484}" dt="2023-08-27T00:07:33.271" v="3555"/>
          <ac:spMkLst>
            <pc:docMk/>
            <pc:sldMk cId="2722322154" sldId="398"/>
            <ac:spMk id="17" creationId="{977EAF68-17A8-2F9B-6A3D-3CD7A548C789}"/>
          </ac:spMkLst>
        </pc:spChg>
        <pc:spChg chg="del mod topLvl">
          <ac:chgData name="Yuanyue Li" userId="62878614061aa2c9" providerId="LiveId" clId="{07866A88-1955-45B1-832E-7033D90E0484}" dt="2023-08-27T00:07:33.271" v="3555"/>
          <ac:spMkLst>
            <pc:docMk/>
            <pc:sldMk cId="2722322154" sldId="398"/>
            <ac:spMk id="18" creationId="{2EC856DA-0E05-572A-2B80-79AFE599EC81}"/>
          </ac:spMkLst>
        </pc:spChg>
        <pc:spChg chg="del mod">
          <ac:chgData name="Yuanyue Li" userId="62878614061aa2c9" providerId="LiveId" clId="{07866A88-1955-45B1-832E-7033D90E0484}" dt="2023-08-27T00:08:13.129" v="3559" actId="478"/>
          <ac:spMkLst>
            <pc:docMk/>
            <pc:sldMk cId="2722322154" sldId="398"/>
            <ac:spMk id="20" creationId="{29E4683C-E9FF-7200-8AC6-2A25975A1DF8}"/>
          </ac:spMkLst>
        </pc:spChg>
        <pc:spChg chg="mod">
          <ac:chgData name="Yuanyue Li" userId="62878614061aa2c9" providerId="LiveId" clId="{07866A88-1955-45B1-832E-7033D90E0484}" dt="2023-08-27T00:08:26.116" v="3560"/>
          <ac:spMkLst>
            <pc:docMk/>
            <pc:sldMk cId="2722322154" sldId="398"/>
            <ac:spMk id="22" creationId="{C065489E-1232-5060-D086-21C2FEBDAA20}"/>
          </ac:spMkLst>
        </pc:spChg>
        <pc:spChg chg="mod">
          <ac:chgData name="Yuanyue Li" userId="62878614061aa2c9" providerId="LiveId" clId="{07866A88-1955-45B1-832E-7033D90E0484}" dt="2023-08-27T00:08:26.116" v="3560"/>
          <ac:spMkLst>
            <pc:docMk/>
            <pc:sldMk cId="2722322154" sldId="398"/>
            <ac:spMk id="23" creationId="{E8ED96B3-578C-DD21-EC2E-3F8EDFDDD1A1}"/>
          </ac:spMkLst>
        </pc:spChg>
        <pc:spChg chg="mod">
          <ac:chgData name="Yuanyue Li" userId="62878614061aa2c9" providerId="LiveId" clId="{07866A88-1955-45B1-832E-7033D90E0484}" dt="2023-08-27T00:08:26.116" v="3560"/>
          <ac:spMkLst>
            <pc:docMk/>
            <pc:sldMk cId="2722322154" sldId="398"/>
            <ac:spMk id="24" creationId="{66C8ECF4-DE0B-617C-04C7-5E9027D19E86}"/>
          </ac:spMkLst>
        </pc:spChg>
        <pc:spChg chg="mod">
          <ac:chgData name="Yuanyue Li" userId="62878614061aa2c9" providerId="LiveId" clId="{07866A88-1955-45B1-832E-7033D90E0484}" dt="2023-08-27T00:08:26.116" v="3560"/>
          <ac:spMkLst>
            <pc:docMk/>
            <pc:sldMk cId="2722322154" sldId="398"/>
            <ac:spMk id="25" creationId="{DE768AEB-E501-A910-15D8-98248BB906F1}"/>
          </ac:spMkLst>
        </pc:spChg>
        <pc:spChg chg="add del mod">
          <ac:chgData name="Yuanyue Li" userId="62878614061aa2c9" providerId="LiveId" clId="{07866A88-1955-45B1-832E-7033D90E0484}" dt="2023-08-27T00:10:51.623" v="3576" actId="478"/>
          <ac:spMkLst>
            <pc:docMk/>
            <pc:sldMk cId="2722322154" sldId="398"/>
            <ac:spMk id="26" creationId="{456DFD81-DECE-259E-4B63-B74016E1B586}"/>
          </ac:spMkLst>
        </pc:spChg>
        <pc:grpChg chg="add del mod">
          <ac:chgData name="Yuanyue Li" userId="62878614061aa2c9" providerId="LiveId" clId="{07866A88-1955-45B1-832E-7033D90E0484}" dt="2023-08-27T00:07:22.772" v="3552" actId="165"/>
          <ac:grpSpMkLst>
            <pc:docMk/>
            <pc:sldMk cId="2722322154" sldId="398"/>
            <ac:grpSpMk id="13" creationId="{495CA33F-CAC3-C0DF-0CBE-7EFDF4877C91}"/>
          </ac:grpSpMkLst>
        </pc:grpChg>
        <pc:grpChg chg="add del mod">
          <ac:chgData name="Yuanyue Li" userId="62878614061aa2c9" providerId="LiveId" clId="{07866A88-1955-45B1-832E-7033D90E0484}" dt="2023-08-27T00:07:22.772" v="3552" actId="165"/>
          <ac:grpSpMkLst>
            <pc:docMk/>
            <pc:sldMk cId="2722322154" sldId="398"/>
            <ac:grpSpMk id="14" creationId="{E367731B-8FF2-BF07-A495-7DE92D8CBCC6}"/>
          </ac:grpSpMkLst>
        </pc:grpChg>
        <pc:grpChg chg="add mod">
          <ac:chgData name="Yuanyue Li" userId="62878614061aa2c9" providerId="LiveId" clId="{07866A88-1955-45B1-832E-7033D90E0484}" dt="2023-08-27T00:07:30.313" v="3554" actId="164"/>
          <ac:grpSpMkLst>
            <pc:docMk/>
            <pc:sldMk cId="2722322154" sldId="398"/>
            <ac:grpSpMk id="19" creationId="{6F7EE412-3B77-2262-FD13-04FB16491CFE}"/>
          </ac:grpSpMkLst>
        </pc:grpChg>
        <pc:grpChg chg="add del mod">
          <ac:chgData name="Yuanyue Li" userId="62878614061aa2c9" providerId="LiveId" clId="{07866A88-1955-45B1-832E-7033D90E0484}" dt="2023-08-27T00:08:27.058" v="3561"/>
          <ac:grpSpMkLst>
            <pc:docMk/>
            <pc:sldMk cId="2722322154" sldId="398"/>
            <ac:grpSpMk id="21" creationId="{99825C4D-9836-BAA1-356E-5FE2130319A7}"/>
          </ac:grpSpMkLst>
        </pc:grpChg>
        <pc:picChg chg="add del mod ord">
          <ac:chgData name="Yuanyue Li" userId="62878614061aa2c9" providerId="LiveId" clId="{07866A88-1955-45B1-832E-7033D90E0484}" dt="2023-08-27T00:10:51.150" v="3575" actId="478"/>
          <ac:picMkLst>
            <pc:docMk/>
            <pc:sldMk cId="2722322154" sldId="398"/>
            <ac:picMk id="3" creationId="{BF7C3EFC-A018-CD8E-C3A0-54AEDF439AA3}"/>
          </ac:picMkLst>
        </pc:picChg>
        <pc:picChg chg="mod">
          <ac:chgData name="Yuanyue Li" userId="62878614061aa2c9" providerId="LiveId" clId="{07866A88-1955-45B1-832E-7033D90E0484}" dt="2023-08-27T00:05:59.099" v="3529"/>
          <ac:picMkLst>
            <pc:docMk/>
            <pc:sldMk cId="2722322154" sldId="398"/>
            <ac:picMk id="5" creationId="{132A88E8-4911-3B93-7272-1EFB8F7084E3}"/>
          </ac:picMkLst>
        </pc:picChg>
      </pc:sldChg>
      <pc:sldChg chg="addSp delSp modSp new mod modAnim">
        <pc:chgData name="Yuanyue Li" userId="62878614061aa2c9" providerId="LiveId" clId="{07866A88-1955-45B1-832E-7033D90E0484}" dt="2023-08-28T06:34:47.954" v="8669"/>
        <pc:sldMkLst>
          <pc:docMk/>
          <pc:sldMk cId="316558215" sldId="399"/>
        </pc:sldMkLst>
        <pc:spChg chg="mod">
          <ac:chgData name="Yuanyue Li" userId="62878614061aa2c9" providerId="LiveId" clId="{07866A88-1955-45B1-832E-7033D90E0484}" dt="2023-08-27T06:52:39" v="4724"/>
          <ac:spMkLst>
            <pc:docMk/>
            <pc:sldMk cId="316558215" sldId="399"/>
            <ac:spMk id="2" creationId="{9CD3F0A8-BA28-6E51-8E6E-90427577753B}"/>
          </ac:spMkLst>
        </pc:spChg>
        <pc:spChg chg="mod">
          <ac:chgData name="Yuanyue Li" userId="62878614061aa2c9" providerId="LiveId" clId="{07866A88-1955-45B1-832E-7033D90E0484}" dt="2023-08-27T06:53:00.375" v="4725"/>
          <ac:spMkLst>
            <pc:docMk/>
            <pc:sldMk cId="316558215" sldId="399"/>
            <ac:spMk id="8" creationId="{75EB56C7-77B8-032D-A2E8-A76310280A2A}"/>
          </ac:spMkLst>
        </pc:spChg>
        <pc:spChg chg="mod">
          <ac:chgData name="Yuanyue Li" userId="62878614061aa2c9" providerId="LiveId" clId="{07866A88-1955-45B1-832E-7033D90E0484}" dt="2023-08-27T06:53:00.375" v="4725"/>
          <ac:spMkLst>
            <pc:docMk/>
            <pc:sldMk cId="316558215" sldId="399"/>
            <ac:spMk id="9" creationId="{35CB137D-612C-A40D-A25E-FB30FE53705F}"/>
          </ac:spMkLst>
        </pc:spChg>
        <pc:spChg chg="mod">
          <ac:chgData name="Yuanyue Li" userId="62878614061aa2c9" providerId="LiveId" clId="{07866A88-1955-45B1-832E-7033D90E0484}" dt="2023-08-27T06:58:01.653" v="4739" actId="20577"/>
          <ac:spMkLst>
            <pc:docMk/>
            <pc:sldMk cId="316558215" sldId="399"/>
            <ac:spMk id="10" creationId="{6DF32455-BFCD-F8BF-92E4-F75151450B11}"/>
          </ac:spMkLst>
        </pc:spChg>
        <pc:spChg chg="mod">
          <ac:chgData name="Yuanyue Li" userId="62878614061aa2c9" providerId="LiveId" clId="{07866A88-1955-45B1-832E-7033D90E0484}" dt="2023-08-27T06:58:04.740" v="4742" actId="20577"/>
          <ac:spMkLst>
            <pc:docMk/>
            <pc:sldMk cId="316558215" sldId="399"/>
            <ac:spMk id="11" creationId="{125A6C99-A8DC-4D8F-8CD9-07D79F3E8594}"/>
          </ac:spMkLst>
        </pc:spChg>
        <pc:spChg chg="mod">
          <ac:chgData name="Yuanyue Li" userId="62878614061aa2c9" providerId="LiveId" clId="{07866A88-1955-45B1-832E-7033D90E0484}" dt="2023-08-27T06:53:00.375" v="4725"/>
          <ac:spMkLst>
            <pc:docMk/>
            <pc:sldMk cId="316558215" sldId="399"/>
            <ac:spMk id="12" creationId="{D0230ACA-6282-1BBF-3D2F-78CC4A81AC1E}"/>
          </ac:spMkLst>
        </pc:spChg>
        <pc:spChg chg="mod">
          <ac:chgData name="Yuanyue Li" userId="62878614061aa2c9" providerId="LiveId" clId="{07866A88-1955-45B1-832E-7033D90E0484}" dt="2023-08-27T06:57:55.022" v="4734"/>
          <ac:spMkLst>
            <pc:docMk/>
            <pc:sldMk cId="316558215" sldId="399"/>
            <ac:spMk id="13" creationId="{5E64E12C-A83A-64DE-DCC4-EC50C003DE87}"/>
          </ac:spMkLst>
        </pc:spChg>
        <pc:spChg chg="mod">
          <ac:chgData name="Yuanyue Li" userId="62878614061aa2c9" providerId="LiveId" clId="{07866A88-1955-45B1-832E-7033D90E0484}" dt="2023-08-27T06:53:00.375" v="4725"/>
          <ac:spMkLst>
            <pc:docMk/>
            <pc:sldMk cId="316558215" sldId="399"/>
            <ac:spMk id="19" creationId="{345EFC2F-D055-91BE-20C5-3DC837CC78EB}"/>
          </ac:spMkLst>
        </pc:spChg>
        <pc:spChg chg="mod">
          <ac:chgData name="Yuanyue Li" userId="62878614061aa2c9" providerId="LiveId" clId="{07866A88-1955-45B1-832E-7033D90E0484}" dt="2023-08-27T06:53:00.375" v="4725"/>
          <ac:spMkLst>
            <pc:docMk/>
            <pc:sldMk cId="316558215" sldId="399"/>
            <ac:spMk id="20" creationId="{BD50E413-E1F2-BCFC-0A5A-3511202076C6}"/>
          </ac:spMkLst>
        </pc:spChg>
        <pc:spChg chg="mod">
          <ac:chgData name="Yuanyue Li" userId="62878614061aa2c9" providerId="LiveId" clId="{07866A88-1955-45B1-832E-7033D90E0484}" dt="2023-08-27T06:58:08.248" v="4745" actId="20577"/>
          <ac:spMkLst>
            <pc:docMk/>
            <pc:sldMk cId="316558215" sldId="399"/>
            <ac:spMk id="21" creationId="{67378C9C-C853-2BAA-C0A5-9D8889D5FDBE}"/>
          </ac:spMkLst>
        </pc:spChg>
        <pc:spChg chg="mod">
          <ac:chgData name="Yuanyue Li" userId="62878614061aa2c9" providerId="LiveId" clId="{07866A88-1955-45B1-832E-7033D90E0484}" dt="2023-08-27T06:58:11.352" v="4748" actId="20577"/>
          <ac:spMkLst>
            <pc:docMk/>
            <pc:sldMk cId="316558215" sldId="399"/>
            <ac:spMk id="22" creationId="{F2BF93DF-B780-6FD7-4409-7FBA42908A83}"/>
          </ac:spMkLst>
        </pc:spChg>
        <pc:spChg chg="mod">
          <ac:chgData name="Yuanyue Li" userId="62878614061aa2c9" providerId="LiveId" clId="{07866A88-1955-45B1-832E-7033D90E0484}" dt="2023-08-27T06:53:00.375" v="4725"/>
          <ac:spMkLst>
            <pc:docMk/>
            <pc:sldMk cId="316558215" sldId="399"/>
            <ac:spMk id="23" creationId="{15D385CF-CA6E-5C87-0AC5-DC5141722E89}"/>
          </ac:spMkLst>
        </pc:spChg>
        <pc:spChg chg="mod">
          <ac:chgData name="Yuanyue Li" userId="62878614061aa2c9" providerId="LiveId" clId="{07866A88-1955-45B1-832E-7033D90E0484}" dt="2023-08-27T06:57:56.820" v="4735"/>
          <ac:spMkLst>
            <pc:docMk/>
            <pc:sldMk cId="316558215" sldId="399"/>
            <ac:spMk id="24" creationId="{E023D3CF-6BA1-3C5D-2274-0C26B40660D0}"/>
          </ac:spMkLst>
        </pc:spChg>
        <pc:spChg chg="mod topLvl">
          <ac:chgData name="Yuanyue Li" userId="62878614061aa2c9" providerId="LiveId" clId="{07866A88-1955-45B1-832E-7033D90E0484}" dt="2023-08-27T06:58:48.973" v="4758" actId="164"/>
          <ac:spMkLst>
            <pc:docMk/>
            <pc:sldMk cId="316558215" sldId="399"/>
            <ac:spMk id="30" creationId="{AE77A290-CE4E-CAA4-9DAE-A9B415F0BD00}"/>
          </ac:spMkLst>
        </pc:spChg>
        <pc:spChg chg="mod topLvl">
          <ac:chgData name="Yuanyue Li" userId="62878614061aa2c9" providerId="LiveId" clId="{07866A88-1955-45B1-832E-7033D90E0484}" dt="2023-08-27T06:58:48.973" v="4758" actId="164"/>
          <ac:spMkLst>
            <pc:docMk/>
            <pc:sldMk cId="316558215" sldId="399"/>
            <ac:spMk id="31" creationId="{4360ED71-3CAE-99AC-FCB0-53C847695077}"/>
          </ac:spMkLst>
        </pc:spChg>
        <pc:spChg chg="mod topLvl">
          <ac:chgData name="Yuanyue Li" userId="62878614061aa2c9" providerId="LiveId" clId="{07866A88-1955-45B1-832E-7033D90E0484}" dt="2023-08-27T06:58:48.973" v="4758" actId="164"/>
          <ac:spMkLst>
            <pc:docMk/>
            <pc:sldMk cId="316558215" sldId="399"/>
            <ac:spMk id="32" creationId="{CE4A6935-61A6-29D8-FA73-6A242C37385F}"/>
          </ac:spMkLst>
        </pc:spChg>
        <pc:spChg chg="mod topLvl">
          <ac:chgData name="Yuanyue Li" userId="62878614061aa2c9" providerId="LiveId" clId="{07866A88-1955-45B1-832E-7033D90E0484}" dt="2023-08-27T06:58:48.973" v="4758" actId="164"/>
          <ac:spMkLst>
            <pc:docMk/>
            <pc:sldMk cId="316558215" sldId="399"/>
            <ac:spMk id="33" creationId="{0F9CF734-51C3-D123-68C1-4E5EA96C669E}"/>
          </ac:spMkLst>
        </pc:spChg>
        <pc:spChg chg="mod topLvl">
          <ac:chgData name="Yuanyue Li" userId="62878614061aa2c9" providerId="LiveId" clId="{07866A88-1955-45B1-832E-7033D90E0484}" dt="2023-08-27T06:58:48.973" v="4758" actId="164"/>
          <ac:spMkLst>
            <pc:docMk/>
            <pc:sldMk cId="316558215" sldId="399"/>
            <ac:spMk id="34" creationId="{4EC44E90-3BB7-F67A-4F68-3EB4BEA078DA}"/>
          </ac:spMkLst>
        </pc:spChg>
        <pc:spChg chg="mod topLvl">
          <ac:chgData name="Yuanyue Li" userId="62878614061aa2c9" providerId="LiveId" clId="{07866A88-1955-45B1-832E-7033D90E0484}" dt="2023-08-27T06:58:48.973" v="4758" actId="164"/>
          <ac:spMkLst>
            <pc:docMk/>
            <pc:sldMk cId="316558215" sldId="399"/>
            <ac:spMk id="35" creationId="{24DD88EF-DB2B-3FED-DEB6-186FB486914D}"/>
          </ac:spMkLst>
        </pc:spChg>
        <pc:spChg chg="add mod">
          <ac:chgData name="Yuanyue Li" userId="62878614061aa2c9" providerId="LiveId" clId="{07866A88-1955-45B1-832E-7033D90E0484}" dt="2023-08-27T06:59:30.043" v="4809" actId="553"/>
          <ac:spMkLst>
            <pc:docMk/>
            <pc:sldMk cId="316558215" sldId="399"/>
            <ac:spMk id="38" creationId="{FE0FA542-0AD5-AD35-344E-4BC7C3A0B198}"/>
          </ac:spMkLst>
        </pc:spChg>
        <pc:spChg chg="add mod">
          <ac:chgData name="Yuanyue Li" userId="62878614061aa2c9" providerId="LiveId" clId="{07866A88-1955-45B1-832E-7033D90E0484}" dt="2023-08-27T06:59:30.043" v="4809" actId="553"/>
          <ac:spMkLst>
            <pc:docMk/>
            <pc:sldMk cId="316558215" sldId="399"/>
            <ac:spMk id="39" creationId="{FAB6C7D8-3994-3664-05AD-74FCEC81AE86}"/>
          </ac:spMkLst>
        </pc:spChg>
        <pc:spChg chg="add mod">
          <ac:chgData name="Yuanyue Li" userId="62878614061aa2c9" providerId="LiveId" clId="{07866A88-1955-45B1-832E-7033D90E0484}" dt="2023-08-28T05:26:25.080" v="7862" actId="164"/>
          <ac:spMkLst>
            <pc:docMk/>
            <pc:sldMk cId="316558215" sldId="399"/>
            <ac:spMk id="40" creationId="{28917F91-17E7-4E28-AA47-2C02CC6D1467}"/>
          </ac:spMkLst>
        </pc:spChg>
        <pc:spChg chg="add mod">
          <ac:chgData name="Yuanyue Li" userId="62878614061aa2c9" providerId="LiveId" clId="{07866A88-1955-45B1-832E-7033D90E0484}" dt="2023-08-28T05:26:31.741" v="7864" actId="164"/>
          <ac:spMkLst>
            <pc:docMk/>
            <pc:sldMk cId="316558215" sldId="399"/>
            <ac:spMk id="41" creationId="{E0F23E95-F07E-ED52-3A5A-E536D795B90F}"/>
          </ac:spMkLst>
        </pc:spChg>
        <pc:spChg chg="add mod">
          <ac:chgData name="Yuanyue Li" userId="62878614061aa2c9" providerId="LiveId" clId="{07866A88-1955-45B1-832E-7033D90E0484}" dt="2023-08-28T05:26:31.741" v="7864" actId="164"/>
          <ac:spMkLst>
            <pc:docMk/>
            <pc:sldMk cId="316558215" sldId="399"/>
            <ac:spMk id="42" creationId="{C4798E11-CF1C-F5D0-0D74-81A2B0549F59}"/>
          </ac:spMkLst>
        </pc:spChg>
        <pc:spChg chg="add mod">
          <ac:chgData name="Yuanyue Li" userId="62878614061aa2c9" providerId="LiveId" clId="{07866A88-1955-45B1-832E-7033D90E0484}" dt="2023-08-28T05:26:31.741" v="7864" actId="164"/>
          <ac:spMkLst>
            <pc:docMk/>
            <pc:sldMk cId="316558215" sldId="399"/>
            <ac:spMk id="43" creationId="{8F91626B-A61F-E292-C812-12EAF83979A5}"/>
          </ac:spMkLst>
        </pc:spChg>
        <pc:spChg chg="add mod">
          <ac:chgData name="Yuanyue Li" userId="62878614061aa2c9" providerId="LiveId" clId="{07866A88-1955-45B1-832E-7033D90E0484}" dt="2023-08-28T05:26:38.019" v="7866" actId="164"/>
          <ac:spMkLst>
            <pc:docMk/>
            <pc:sldMk cId="316558215" sldId="399"/>
            <ac:spMk id="44" creationId="{0228E224-1366-F359-F57A-EEF35255D497}"/>
          </ac:spMkLst>
        </pc:spChg>
        <pc:spChg chg="add mod">
          <ac:chgData name="Yuanyue Li" userId="62878614061aa2c9" providerId="LiveId" clId="{07866A88-1955-45B1-832E-7033D90E0484}" dt="2023-08-28T05:26:42.900" v="7868" actId="164"/>
          <ac:spMkLst>
            <pc:docMk/>
            <pc:sldMk cId="316558215" sldId="399"/>
            <ac:spMk id="45" creationId="{3DFA891B-516F-D0E6-2F0D-9EA985E0CCF1}"/>
          </ac:spMkLst>
        </pc:spChg>
        <pc:spChg chg="add mod">
          <ac:chgData name="Yuanyue Li" userId="62878614061aa2c9" providerId="LiveId" clId="{07866A88-1955-45B1-832E-7033D90E0484}" dt="2023-08-28T05:26:38.019" v="7866" actId="164"/>
          <ac:spMkLst>
            <pc:docMk/>
            <pc:sldMk cId="316558215" sldId="399"/>
            <ac:spMk id="46" creationId="{94AFE5EE-495C-8539-DA02-A0A9F29E1796}"/>
          </ac:spMkLst>
        </pc:spChg>
        <pc:spChg chg="add mod">
          <ac:chgData name="Yuanyue Li" userId="62878614061aa2c9" providerId="LiveId" clId="{07866A88-1955-45B1-832E-7033D90E0484}" dt="2023-08-28T05:26:42.900" v="7868" actId="164"/>
          <ac:spMkLst>
            <pc:docMk/>
            <pc:sldMk cId="316558215" sldId="399"/>
            <ac:spMk id="47" creationId="{93BC4784-2E2D-5252-4133-4A947C1EA0E2}"/>
          </ac:spMkLst>
        </pc:spChg>
        <pc:spChg chg="add mod">
          <ac:chgData name="Yuanyue Li" userId="62878614061aa2c9" providerId="LiveId" clId="{07866A88-1955-45B1-832E-7033D90E0484}" dt="2023-08-27T07:10:22.138" v="5348" actId="1037"/>
          <ac:spMkLst>
            <pc:docMk/>
            <pc:sldMk cId="316558215" sldId="399"/>
            <ac:spMk id="48" creationId="{D3721C4D-F6F3-2DF2-E060-67C19416331E}"/>
          </ac:spMkLst>
        </pc:spChg>
        <pc:spChg chg="add mod">
          <ac:chgData name="Yuanyue Li" userId="62878614061aa2c9" providerId="LiveId" clId="{07866A88-1955-45B1-832E-7033D90E0484}" dt="2023-08-27T07:10:22.138" v="5348" actId="1037"/>
          <ac:spMkLst>
            <pc:docMk/>
            <pc:sldMk cId="316558215" sldId="399"/>
            <ac:spMk id="50" creationId="{19F4B7E1-FBBD-F6EA-FFBE-7C5D62CC69E3}"/>
          </ac:spMkLst>
        </pc:spChg>
        <pc:spChg chg="add mod">
          <ac:chgData name="Yuanyue Li" userId="62878614061aa2c9" providerId="LiveId" clId="{07866A88-1955-45B1-832E-7033D90E0484}" dt="2023-08-28T05:28:28.226" v="7941" actId="1076"/>
          <ac:spMkLst>
            <pc:docMk/>
            <pc:sldMk cId="316558215" sldId="399"/>
            <ac:spMk id="51" creationId="{8A517F17-3FAD-9873-9FC6-B056728834B5}"/>
          </ac:spMkLst>
        </pc:spChg>
        <pc:spChg chg="add mod">
          <ac:chgData name="Yuanyue Li" userId="62878614061aa2c9" providerId="LiveId" clId="{07866A88-1955-45B1-832E-7033D90E0484}" dt="2023-08-28T05:29:24.001" v="7945" actId="1076"/>
          <ac:spMkLst>
            <pc:docMk/>
            <pc:sldMk cId="316558215" sldId="399"/>
            <ac:spMk id="54" creationId="{B1721AE0-CB8E-8F86-E106-1ED9620A868C}"/>
          </ac:spMkLst>
        </pc:spChg>
        <pc:grpChg chg="add mod">
          <ac:chgData name="Yuanyue Li" userId="62878614061aa2c9" providerId="LiveId" clId="{07866A88-1955-45B1-832E-7033D90E0484}" dt="2023-08-27T06:59:35.661" v="4816" actId="1038"/>
          <ac:grpSpMkLst>
            <pc:docMk/>
            <pc:sldMk cId="316558215" sldId="399"/>
            <ac:grpSpMk id="3" creationId="{496701AD-1BA7-975E-2A38-FBBCCC2E3275}"/>
          </ac:grpSpMkLst>
        </pc:grpChg>
        <pc:grpChg chg="add mod">
          <ac:chgData name="Yuanyue Li" userId="62878614061aa2c9" providerId="LiveId" clId="{07866A88-1955-45B1-832E-7033D90E0484}" dt="2023-08-27T06:59:35.661" v="4816" actId="1038"/>
          <ac:grpSpMkLst>
            <pc:docMk/>
            <pc:sldMk cId="316558215" sldId="399"/>
            <ac:grpSpMk id="14" creationId="{19A57F1D-2598-F172-D1D3-F88DF74C46E8}"/>
          </ac:grpSpMkLst>
        </pc:grpChg>
        <pc:grpChg chg="add del mod">
          <ac:chgData name="Yuanyue Li" userId="62878614061aa2c9" providerId="LiveId" clId="{07866A88-1955-45B1-832E-7033D90E0484}" dt="2023-08-27T06:58:27.080" v="4755" actId="165"/>
          <ac:grpSpMkLst>
            <pc:docMk/>
            <pc:sldMk cId="316558215" sldId="399"/>
            <ac:grpSpMk id="25" creationId="{4889BB18-D647-9672-30E2-6FA60D8019A3}"/>
          </ac:grpSpMkLst>
        </pc:grpChg>
        <pc:grpChg chg="add mod">
          <ac:chgData name="Yuanyue Li" userId="62878614061aa2c9" providerId="LiveId" clId="{07866A88-1955-45B1-832E-7033D90E0484}" dt="2023-08-28T05:26:25.080" v="7862" actId="164"/>
          <ac:grpSpMkLst>
            <pc:docMk/>
            <pc:sldMk cId="316558215" sldId="399"/>
            <ac:grpSpMk id="36" creationId="{A85CBCB7-79DF-6EEF-FD4E-599FC27309BA}"/>
          </ac:grpSpMkLst>
        </pc:grpChg>
        <pc:grpChg chg="add mod">
          <ac:chgData name="Yuanyue Li" userId="62878614061aa2c9" providerId="LiveId" clId="{07866A88-1955-45B1-832E-7033D90E0484}" dt="2023-08-28T05:26:25.080" v="7862" actId="164"/>
          <ac:grpSpMkLst>
            <pc:docMk/>
            <pc:sldMk cId="316558215" sldId="399"/>
            <ac:grpSpMk id="37" creationId="{F9EB164F-78D1-C2EA-B1D9-3AC7BD988143}"/>
          </ac:grpSpMkLst>
        </pc:grpChg>
        <pc:grpChg chg="add mod">
          <ac:chgData name="Yuanyue Li" userId="62878614061aa2c9" providerId="LiveId" clId="{07866A88-1955-45B1-832E-7033D90E0484}" dt="2023-08-28T05:26:31.741" v="7864" actId="164"/>
          <ac:grpSpMkLst>
            <pc:docMk/>
            <pc:sldMk cId="316558215" sldId="399"/>
            <ac:grpSpMk id="49" creationId="{54B8384C-2319-9DF2-4684-BDC0C1C4969F}"/>
          </ac:grpSpMkLst>
        </pc:grpChg>
        <pc:grpChg chg="add mod">
          <ac:chgData name="Yuanyue Li" userId="62878614061aa2c9" providerId="LiveId" clId="{07866A88-1955-45B1-832E-7033D90E0484}" dt="2023-08-28T05:26:38.019" v="7866" actId="164"/>
          <ac:grpSpMkLst>
            <pc:docMk/>
            <pc:sldMk cId="316558215" sldId="399"/>
            <ac:grpSpMk id="52" creationId="{25CC3EFB-855C-0495-E6E9-D7D4D0D80621}"/>
          </ac:grpSpMkLst>
        </pc:grpChg>
        <pc:grpChg chg="add mod">
          <ac:chgData name="Yuanyue Li" userId="62878614061aa2c9" providerId="LiveId" clId="{07866A88-1955-45B1-832E-7033D90E0484}" dt="2023-08-28T05:26:42.900" v="7868" actId="164"/>
          <ac:grpSpMkLst>
            <pc:docMk/>
            <pc:sldMk cId="316558215" sldId="399"/>
            <ac:grpSpMk id="53" creationId="{B701F8AB-60FA-C844-414C-5308EE2CBE43}"/>
          </ac:grpSpMkLst>
        </pc:grpChg>
        <pc:cxnChg chg="mod">
          <ac:chgData name="Yuanyue Li" userId="62878614061aa2c9" providerId="LiveId" clId="{07866A88-1955-45B1-832E-7033D90E0484}" dt="2023-08-27T06:53:00.375" v="4725"/>
          <ac:cxnSpMkLst>
            <pc:docMk/>
            <pc:sldMk cId="316558215" sldId="399"/>
            <ac:cxnSpMk id="4" creationId="{4B7E7E79-F878-0DAB-A051-6A9CD6C0F41E}"/>
          </ac:cxnSpMkLst>
        </pc:cxnChg>
        <pc:cxnChg chg="mod">
          <ac:chgData name="Yuanyue Li" userId="62878614061aa2c9" providerId="LiveId" clId="{07866A88-1955-45B1-832E-7033D90E0484}" dt="2023-08-27T06:53:00.375" v="4725"/>
          <ac:cxnSpMkLst>
            <pc:docMk/>
            <pc:sldMk cId="316558215" sldId="399"/>
            <ac:cxnSpMk id="5" creationId="{7E8709C1-5C74-E873-21FF-2B2FE44F25D0}"/>
          </ac:cxnSpMkLst>
        </pc:cxnChg>
        <pc:cxnChg chg="mod">
          <ac:chgData name="Yuanyue Li" userId="62878614061aa2c9" providerId="LiveId" clId="{07866A88-1955-45B1-832E-7033D90E0484}" dt="2023-08-27T06:53:00.375" v="4725"/>
          <ac:cxnSpMkLst>
            <pc:docMk/>
            <pc:sldMk cId="316558215" sldId="399"/>
            <ac:cxnSpMk id="6" creationId="{7E42C479-06D5-C36A-F041-A673FFA75B7F}"/>
          </ac:cxnSpMkLst>
        </pc:cxnChg>
        <pc:cxnChg chg="mod">
          <ac:chgData name="Yuanyue Li" userId="62878614061aa2c9" providerId="LiveId" clId="{07866A88-1955-45B1-832E-7033D90E0484}" dt="2023-08-27T06:53:00.375" v="4725"/>
          <ac:cxnSpMkLst>
            <pc:docMk/>
            <pc:sldMk cId="316558215" sldId="399"/>
            <ac:cxnSpMk id="7" creationId="{02268449-B14E-194E-804F-DDCC1E17FF2E}"/>
          </ac:cxnSpMkLst>
        </pc:cxnChg>
        <pc:cxnChg chg="mod">
          <ac:chgData name="Yuanyue Li" userId="62878614061aa2c9" providerId="LiveId" clId="{07866A88-1955-45B1-832E-7033D90E0484}" dt="2023-08-27T06:53:00.375" v="4725"/>
          <ac:cxnSpMkLst>
            <pc:docMk/>
            <pc:sldMk cId="316558215" sldId="399"/>
            <ac:cxnSpMk id="15" creationId="{4DAA39E7-7ECB-0670-0761-8E74D5272418}"/>
          </ac:cxnSpMkLst>
        </pc:cxnChg>
        <pc:cxnChg chg="mod">
          <ac:chgData name="Yuanyue Li" userId="62878614061aa2c9" providerId="LiveId" clId="{07866A88-1955-45B1-832E-7033D90E0484}" dt="2023-08-27T06:53:00.375" v="4725"/>
          <ac:cxnSpMkLst>
            <pc:docMk/>
            <pc:sldMk cId="316558215" sldId="399"/>
            <ac:cxnSpMk id="16" creationId="{92409A40-C941-7FE4-4D99-65349443300F}"/>
          </ac:cxnSpMkLst>
        </pc:cxnChg>
        <pc:cxnChg chg="mod">
          <ac:chgData name="Yuanyue Li" userId="62878614061aa2c9" providerId="LiveId" clId="{07866A88-1955-45B1-832E-7033D90E0484}" dt="2023-08-27T06:53:00.375" v="4725"/>
          <ac:cxnSpMkLst>
            <pc:docMk/>
            <pc:sldMk cId="316558215" sldId="399"/>
            <ac:cxnSpMk id="17" creationId="{9E32BFDE-629D-A55C-7F16-3B77B4C9DAC8}"/>
          </ac:cxnSpMkLst>
        </pc:cxnChg>
        <pc:cxnChg chg="mod">
          <ac:chgData name="Yuanyue Li" userId="62878614061aa2c9" providerId="LiveId" clId="{07866A88-1955-45B1-832E-7033D90E0484}" dt="2023-08-27T06:53:00.375" v="4725"/>
          <ac:cxnSpMkLst>
            <pc:docMk/>
            <pc:sldMk cId="316558215" sldId="399"/>
            <ac:cxnSpMk id="18" creationId="{97896481-F17F-4833-6A63-5448C38C8247}"/>
          </ac:cxnSpMkLst>
        </pc:cxnChg>
        <pc:cxnChg chg="mod topLvl">
          <ac:chgData name="Yuanyue Li" userId="62878614061aa2c9" providerId="LiveId" clId="{07866A88-1955-45B1-832E-7033D90E0484}" dt="2023-08-27T06:58:48.973" v="4758" actId="164"/>
          <ac:cxnSpMkLst>
            <pc:docMk/>
            <pc:sldMk cId="316558215" sldId="399"/>
            <ac:cxnSpMk id="26" creationId="{1E18CED5-894B-E84C-D208-E42EAD168451}"/>
          </ac:cxnSpMkLst>
        </pc:cxnChg>
        <pc:cxnChg chg="mod topLvl">
          <ac:chgData name="Yuanyue Li" userId="62878614061aa2c9" providerId="LiveId" clId="{07866A88-1955-45B1-832E-7033D90E0484}" dt="2023-08-27T06:58:48.973" v="4758" actId="164"/>
          <ac:cxnSpMkLst>
            <pc:docMk/>
            <pc:sldMk cId="316558215" sldId="399"/>
            <ac:cxnSpMk id="27" creationId="{F27F5C76-21C6-6530-2E48-8C1081527711}"/>
          </ac:cxnSpMkLst>
        </pc:cxnChg>
        <pc:cxnChg chg="mod topLvl">
          <ac:chgData name="Yuanyue Li" userId="62878614061aa2c9" providerId="LiveId" clId="{07866A88-1955-45B1-832E-7033D90E0484}" dt="2023-08-27T06:58:48.973" v="4758" actId="164"/>
          <ac:cxnSpMkLst>
            <pc:docMk/>
            <pc:sldMk cId="316558215" sldId="399"/>
            <ac:cxnSpMk id="28" creationId="{2D07A595-9D17-7799-7A94-1032F9E9F9E5}"/>
          </ac:cxnSpMkLst>
        </pc:cxnChg>
        <pc:cxnChg chg="mod topLvl">
          <ac:chgData name="Yuanyue Li" userId="62878614061aa2c9" providerId="LiveId" clId="{07866A88-1955-45B1-832E-7033D90E0484}" dt="2023-08-27T06:58:48.973" v="4758" actId="164"/>
          <ac:cxnSpMkLst>
            <pc:docMk/>
            <pc:sldMk cId="316558215" sldId="399"/>
            <ac:cxnSpMk id="29" creationId="{6D06EC6F-ECC8-7BC9-33CE-0FB6C1F9BB0F}"/>
          </ac:cxnSpMkLst>
        </pc:cxnChg>
      </pc:sldChg>
      <pc:sldChg chg="addSp delSp modSp new mod modAnim">
        <pc:chgData name="Yuanyue Li" userId="62878614061aa2c9" providerId="LiveId" clId="{07866A88-1955-45B1-832E-7033D90E0484}" dt="2023-08-28T06:29:44.448" v="8626"/>
        <pc:sldMkLst>
          <pc:docMk/>
          <pc:sldMk cId="4119561523" sldId="400"/>
        </pc:sldMkLst>
        <pc:spChg chg="mod">
          <ac:chgData name="Yuanyue Li" userId="62878614061aa2c9" providerId="LiveId" clId="{07866A88-1955-45B1-832E-7033D90E0484}" dt="2023-08-27T07:21:44.958" v="5747" actId="6549"/>
          <ac:spMkLst>
            <pc:docMk/>
            <pc:sldMk cId="4119561523" sldId="400"/>
            <ac:spMk id="2" creationId="{73F964E6-0045-6DAF-330E-DDE972A6E5A4}"/>
          </ac:spMkLst>
        </pc:spChg>
        <pc:spChg chg="mod">
          <ac:chgData name="Yuanyue Li" userId="62878614061aa2c9" providerId="LiveId" clId="{07866A88-1955-45B1-832E-7033D90E0484}" dt="2023-08-28T03:21:11.854" v="7331" actId="1076"/>
          <ac:spMkLst>
            <pc:docMk/>
            <pc:sldMk cId="4119561523" sldId="400"/>
            <ac:spMk id="3" creationId="{C39464CC-77C9-27DA-4AC6-A166F7184E15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8" creationId="{3EDF0017-0A33-125E-B90B-51D5CF68BFBA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9" creationId="{E4AD4303-BBFB-6964-9155-DD620832DEB6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0" creationId="{92BAEA90-3E80-B5B1-1625-682A5EE0B230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1" creationId="{FC705E13-56B2-921E-99D9-736C1AA24808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2" creationId="{39E37711-07A8-B49C-E31E-DD52B09CCBF8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3" creationId="{F610371B-E8F0-1CC5-B6FB-2B3F3534C47C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4" creationId="{3BC22336-3191-0CD5-2B55-38D67D902FFD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5" creationId="{0205E373-1666-A420-6604-77B08F96FE3C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6" creationId="{1DAD4920-13C3-D0AA-5846-50DE590D5E06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7" creationId="{A6DBC77E-19D3-F85C-DDF2-E511A36EBB41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8" creationId="{CE78A9E4-E839-8E03-A175-51B9D2047D5C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9" creationId="{B85DAC37-9E84-1CE0-958C-C030D5907D81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20" creationId="{8D8C6981-3C95-881F-72EE-7E75F4BA3794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21" creationId="{A55CA599-060F-7D88-F9B7-2CC33CE4D51A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22" creationId="{CA814717-62A7-A423-DCBC-0DF28C11279B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23" creationId="{AC1976B5-6AF1-6E1A-A0DD-2C41CC0E4F3A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24" creationId="{D570CEDD-FD4A-469C-660F-157A6985E383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25" creationId="{ED361F17-0844-C1EC-9158-B0C9804FAD79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26" creationId="{872C0238-F3CB-CAC5-A0B6-68F7E99A584F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27" creationId="{3ADF190E-0D7F-3D56-7A79-57543915F7D3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28" creationId="{6D4FA042-795B-09E3-943F-D0DDE2EDA5EC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29" creationId="{0C6120C0-FDD9-A827-67E5-078AFFEA323A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30" creationId="{42DA2F83-3D2E-BE09-43F0-2FCD1224AACE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31" creationId="{3D57F5F1-823D-6BD3-5713-EAF5329D5F6E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32" creationId="{2AC00623-5D9E-3E32-95E4-2D1AC76BDC61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33" creationId="{79A707E5-A8A9-71B1-80DD-42D28B9EA52C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34" creationId="{0B50B663-DF27-1209-730D-40AD5839ED05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35" creationId="{4E12CC4B-4818-9EE6-3E95-912BDF631637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36" creationId="{02B2CA14-B523-AF6A-B0D0-2E1EA63472C5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37" creationId="{60E12F57-7727-F263-E93A-414E14C21B4D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38" creationId="{3E4B1A45-6FA2-2A30-1412-390CF9188805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39" creationId="{E853E5AD-A044-0350-2FBC-DB540184D7E2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40" creationId="{BA9D0D6E-C30B-16FA-A69D-30224E7DFEC9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41" creationId="{AD51397F-103E-E749-8339-B4A1EE4D597F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42" creationId="{41E0902C-4194-0180-37C5-3BE0667EF80F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43" creationId="{B3462D40-5664-89AD-DB7A-1CCF33D7A863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44" creationId="{45516454-0B7B-E4E1-B4B7-A2B4A6728402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45" creationId="{7A19E44A-AE6C-3285-6973-6FF6539E4718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46" creationId="{3024B0CC-7536-8800-C306-9608FEFBC1B1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47" creationId="{BB754DBA-F1F2-DA50-2EA4-0187EF1897CF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48" creationId="{A4300692-7B2B-6E4E-4C08-146C1513C076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49" creationId="{BA9994C5-B53C-79F0-F039-750231A9C8A9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50" creationId="{1BF49ABC-FC57-2031-EE60-27F45B7E6B28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51" creationId="{308AF513-B43A-A093-CBBC-04FC16F50BA6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52" creationId="{33E213CA-4BC5-54AB-DA1E-0A2D7A6CD018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53" creationId="{6D7E4F7D-8D17-E2E1-9015-57B8F822AF31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54" creationId="{7854848B-38B2-2DA3-D858-D5FF6DCE8DC8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55" creationId="{59BD03FC-AF2B-F2F3-D724-5720B2580400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56" creationId="{9E725C96-32F7-04D6-F332-88361C5CCB90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57" creationId="{1A042253-BAEB-A6C1-23FC-F9BC8611DE9E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58" creationId="{7C703694-C69A-08DC-38BD-197108478566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59" creationId="{BC3BEE52-3160-42EB-DCCB-56DFE8326C7A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60" creationId="{D5AFC405-16F6-A0CF-F0DA-475DD945D5E6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61" creationId="{857CACBB-0D1F-22BF-D1CA-0F73B0A8E112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62" creationId="{670C4FC6-A272-A49B-754B-218ECE61B4E6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63" creationId="{672DBC90-1E28-B04C-B308-BB73A5786817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64" creationId="{E025FAA0-0295-5432-DB31-836F5DFDE1FA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65" creationId="{E0BE1D70-3E7D-F947-AF2D-C503E44A8291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66" creationId="{CFCC6FCB-AD5D-31FF-3B20-AEABDF1B5678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67" creationId="{110D6A96-D446-07DE-6088-5C7A1A757F75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68" creationId="{290D1B85-266C-7A91-287E-D7E8CAA7B788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69" creationId="{0EEA9F17-E225-17B9-DF16-F13263229117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70" creationId="{9D408F34-5043-3E31-4037-629A3A177EA1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71" creationId="{BE60B55F-E366-C4D5-3578-22030A13C47A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72" creationId="{C874B806-52E2-319E-136D-5FB53BF43372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73" creationId="{E23868A3-369B-1D2A-F73F-108CA2B76876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74" creationId="{7F9A13A1-77B7-9A6C-AEB8-88541664F154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75" creationId="{C31425F3-3B68-717D-F69A-ECB53E323AD9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76" creationId="{5D6F6572-9B5B-6BE9-9DF4-C835F604078B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77" creationId="{8E036BD9-340A-73AB-447A-338C2CAB8132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78" creationId="{C00723A4-5D72-90DF-64CA-89C8A87FD73B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79" creationId="{21FDE2E6-A0DD-2324-2178-E52CD1BDBD30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80" creationId="{09975BAB-FDE5-37D0-8E01-2722A8803CFB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81" creationId="{BD022B32-318D-EC81-F308-B141FAD961D0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82" creationId="{47DC55CE-2597-56F2-4358-54F785AC8378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83" creationId="{D73678C5-FCE8-1BC6-54E7-A2A2C6543AA6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84" creationId="{4C45D00D-9753-E9F9-5B22-76956FF3BDAA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85" creationId="{A9E72164-C775-EA32-1E88-0CBBDFB8DD2D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86" creationId="{FF317CBA-D6B5-8707-955B-15F404AF6630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87" creationId="{A6D1867B-5154-417B-DE03-68AC6F70B1D4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88" creationId="{8A006DBD-1A4D-7900-198D-055F87B30A14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89" creationId="{84F2658C-D1DF-1069-AD91-0059A10A8771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90" creationId="{0FE15013-CA40-1866-5452-6263AEEA8819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91" creationId="{194521DE-3B90-A511-2023-9DD2EEA99518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92" creationId="{7638E64D-BDAB-9BE0-81C8-C012C1B65046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93" creationId="{EFC0EA8E-6BA6-AD92-9EC9-AEF418BECAC2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94" creationId="{C8854EE0-309D-CDC7-0E0F-67242B27B1F9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95" creationId="{741FBBDE-F113-ACFB-2177-279B33872BC9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96" creationId="{BD1D3B54-25EE-7940-BBB0-94B8396BE996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97" creationId="{02876B19-B7C2-F282-59B0-940261C60B46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98" creationId="{24CA6496-7640-9320-8839-09F6C5DC4257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99" creationId="{EB9ACB79-CB1F-080D-767D-89D756088611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00" creationId="{9D0A71E1-0861-20C2-2589-F91F890BBF10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01" creationId="{657234A7-7A22-639A-0FF1-9895233E74DB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02" creationId="{BA1D5C1B-CB43-20A9-5C15-03DC4901A7E8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03" creationId="{F48539DF-8640-A601-357D-80D67B42ACB9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04" creationId="{5CE29968-64F4-3B23-76BC-EC359B268B02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05" creationId="{564F4AFF-AC13-4A31-BC8F-58B4A0C46C2E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06" creationId="{11F8DEC2-614D-5AE0-012C-3BCC4A141A28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09" creationId="{6EFDF0F2-9460-28EB-9336-C6D0D00FA7A8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10" creationId="{278D29CD-CDEC-50AF-0BC2-CFD0CAB21BC9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11" creationId="{B662ACF9-A968-357D-DCB6-402DDA828E91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12" creationId="{7B1A97BF-BFB3-F07B-B619-F6F2834697FD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14" creationId="{B28BC407-1C46-9DD0-2304-167C9240452F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15" creationId="{E8465028-E035-E7A5-D3F4-AF759012EDDF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16" creationId="{B65E0B96-8D66-8B09-B209-3D7E70F3E96A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17" creationId="{3D030D2C-9736-01F8-E021-B8AAE43BF7AD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18" creationId="{0729156E-AD61-76F2-2BC7-FD4B80AD1D4E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19" creationId="{99A0AF82-5E90-D937-3B0A-3A08E9530FD8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20" creationId="{D4AE6D26-CC92-8D8C-D5AC-01469F27B265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21" creationId="{BD0BA96F-B13D-DF45-EAEF-69CC9CCCDDF0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23" creationId="{6445457A-C6E8-7509-EE8E-DDF4C91E6E38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24" creationId="{CCBCE6C6-197A-76D3-CF9C-C98E7C9680B4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25" creationId="{C1031005-8E0B-7B38-0312-29591804A105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26" creationId="{C20FA439-E8BC-81E0-AD7C-C9B76472DA6A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27" creationId="{6A34340C-1628-C443-C4E0-6493EC20128F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28" creationId="{A8F92C09-6265-635D-81DE-387229D7BE01}"/>
          </ac:spMkLst>
        </pc:spChg>
        <pc:spChg chg="add del mod">
          <ac:chgData name="Yuanyue Li" userId="62878614061aa2c9" providerId="LiveId" clId="{07866A88-1955-45B1-832E-7033D90E0484}" dt="2023-08-27T07:55:40.769" v="5869" actId="21"/>
          <ac:spMkLst>
            <pc:docMk/>
            <pc:sldMk cId="4119561523" sldId="400"/>
            <ac:spMk id="140" creationId="{F5FC3AC4-F624-07B5-65E9-303A3B0E7863}"/>
          </ac:spMkLst>
        </pc:spChg>
        <pc:spChg chg="add mod">
          <ac:chgData name="Yuanyue Li" userId="62878614061aa2c9" providerId="LiveId" clId="{07866A88-1955-45B1-832E-7033D90E0484}" dt="2023-08-27T07:56:47.712" v="5930" actId="1076"/>
          <ac:spMkLst>
            <pc:docMk/>
            <pc:sldMk cId="4119561523" sldId="400"/>
            <ac:spMk id="141" creationId="{C29DC8C2-45C6-3BC0-F1EC-9699CA776D41}"/>
          </ac:spMkLst>
        </pc:spChg>
        <pc:spChg chg="add mod">
          <ac:chgData name="Yuanyue Li" userId="62878614061aa2c9" providerId="LiveId" clId="{07866A88-1955-45B1-832E-7033D90E0484}" dt="2023-08-28T05:32:36.903" v="7972" actId="20577"/>
          <ac:spMkLst>
            <pc:docMk/>
            <pc:sldMk cId="4119561523" sldId="400"/>
            <ac:spMk id="142" creationId="{AA2647EE-4E7D-1677-E258-CFC873ADF41B}"/>
          </ac:spMkLst>
        </pc:spChg>
        <pc:grpChg chg="add mod">
          <ac:chgData name="Yuanyue Li" userId="62878614061aa2c9" providerId="LiveId" clId="{07866A88-1955-45B1-832E-7033D90E0484}" dt="2023-08-28T05:32:09.879" v="7970" actId="164"/>
          <ac:grpSpMkLst>
            <pc:docMk/>
            <pc:sldMk cId="4119561523" sldId="400"/>
            <ac:grpSpMk id="4" creationId="{EC187D5B-2F20-193F-621E-CDC6C6391358}"/>
          </ac:grpSpMkLst>
        </pc:grpChg>
        <pc:grpChg chg="add del mod">
          <ac:chgData name="Yuanyue Li" userId="62878614061aa2c9" providerId="LiveId" clId="{07866A88-1955-45B1-832E-7033D90E0484}" dt="2023-08-27T07:41:20.551" v="5773" actId="27803"/>
          <ac:grpSpMkLst>
            <pc:docMk/>
            <pc:sldMk cId="4119561523" sldId="400"/>
            <ac:grpSpMk id="5" creationId="{B36D8371-63E2-5F86-189F-2235ECB0EA5C}"/>
          </ac:grpSpMkLst>
        </pc:grpChg>
        <pc:grpChg chg="mod">
          <ac:chgData name="Yuanyue Li" userId="62878614061aa2c9" providerId="LiveId" clId="{07866A88-1955-45B1-832E-7033D90E0484}" dt="2023-08-27T07:41:20.551" v="5773" actId="27803"/>
          <ac:grpSpMkLst>
            <pc:docMk/>
            <pc:sldMk cId="4119561523" sldId="400"/>
            <ac:grpSpMk id="6" creationId="{50BA5FCB-F7A7-5EB4-BFD6-097419EE8454}"/>
          </ac:grpSpMkLst>
        </pc:grpChg>
        <pc:grpChg chg="mod">
          <ac:chgData name="Yuanyue Li" userId="62878614061aa2c9" providerId="LiveId" clId="{07866A88-1955-45B1-832E-7033D90E0484}" dt="2023-08-27T07:41:20.551" v="5773" actId="27803"/>
          <ac:grpSpMkLst>
            <pc:docMk/>
            <pc:sldMk cId="4119561523" sldId="400"/>
            <ac:grpSpMk id="7" creationId="{F3DADAAE-1C93-3EC3-8AEC-8368A45C80F4}"/>
          </ac:grpSpMkLst>
        </pc:grpChg>
        <pc:grpChg chg="mod">
          <ac:chgData name="Yuanyue Li" userId="62878614061aa2c9" providerId="LiveId" clId="{07866A88-1955-45B1-832E-7033D90E0484}" dt="2023-08-27T07:41:20.551" v="5773" actId="27803"/>
          <ac:grpSpMkLst>
            <pc:docMk/>
            <pc:sldMk cId="4119561523" sldId="400"/>
            <ac:grpSpMk id="107" creationId="{C3BE3B82-4065-5861-2DF7-2754502578B2}"/>
          </ac:grpSpMkLst>
        </pc:grpChg>
        <pc:grpChg chg="mod">
          <ac:chgData name="Yuanyue Li" userId="62878614061aa2c9" providerId="LiveId" clId="{07866A88-1955-45B1-832E-7033D90E0484}" dt="2023-08-27T07:41:20.551" v="5773" actId="27803"/>
          <ac:grpSpMkLst>
            <pc:docMk/>
            <pc:sldMk cId="4119561523" sldId="400"/>
            <ac:grpSpMk id="108" creationId="{BD5FECD2-0861-ABC1-735B-58C82C2B74AC}"/>
          </ac:grpSpMkLst>
        </pc:grpChg>
        <pc:grpChg chg="mod">
          <ac:chgData name="Yuanyue Li" userId="62878614061aa2c9" providerId="LiveId" clId="{07866A88-1955-45B1-832E-7033D90E0484}" dt="2023-08-27T07:41:20.551" v="5773" actId="27803"/>
          <ac:grpSpMkLst>
            <pc:docMk/>
            <pc:sldMk cId="4119561523" sldId="400"/>
            <ac:grpSpMk id="113" creationId="{B8042506-0EEF-22AC-55EF-6E3E6CB69216}"/>
          </ac:grpSpMkLst>
        </pc:grpChg>
        <pc:grpChg chg="mod">
          <ac:chgData name="Yuanyue Li" userId="62878614061aa2c9" providerId="LiveId" clId="{07866A88-1955-45B1-832E-7033D90E0484}" dt="2023-08-27T07:41:20.551" v="5773" actId="27803"/>
          <ac:grpSpMkLst>
            <pc:docMk/>
            <pc:sldMk cId="4119561523" sldId="400"/>
            <ac:grpSpMk id="122" creationId="{601C8482-314D-7DA4-DD8D-A33277E46590}"/>
          </ac:grpSpMkLst>
        </pc:grpChg>
        <pc:graphicFrameChg chg="add del mod">
          <ac:chgData name="Yuanyue Li" userId="62878614061aa2c9" providerId="LiveId" clId="{07866A88-1955-45B1-832E-7033D90E0484}" dt="2023-08-27T07:51:27.078" v="5789" actId="478"/>
          <ac:graphicFrameMkLst>
            <pc:docMk/>
            <pc:sldMk cId="4119561523" sldId="400"/>
            <ac:graphicFrameMk id="133" creationId="{C52A47DF-D967-9CAE-F371-DEF73CB04588}"/>
          </ac:graphicFrameMkLst>
        </pc:graphicFrameChg>
        <pc:picChg chg="add del mod">
          <ac:chgData name="Yuanyue Li" userId="62878614061aa2c9" providerId="LiveId" clId="{07866A88-1955-45B1-832E-7033D90E0484}" dt="2023-08-27T07:41:31.663" v="5774" actId="478"/>
          <ac:picMkLst>
            <pc:docMk/>
            <pc:sldMk cId="4119561523" sldId="400"/>
            <ac:picMk id="4" creationId="{87D7B946-F1D6-65FF-5FC6-3FF1FBF6E244}"/>
          </ac:picMkLst>
        </pc:picChg>
        <pc:picChg chg="add del mod">
          <ac:chgData name="Yuanyue Li" userId="62878614061aa2c9" providerId="LiveId" clId="{07866A88-1955-45B1-832E-7033D90E0484}" dt="2023-08-27T07:42:03.160" v="5776" actId="478"/>
          <ac:picMkLst>
            <pc:docMk/>
            <pc:sldMk cId="4119561523" sldId="400"/>
            <ac:picMk id="130" creationId="{50C05E20-CB68-0FDA-EB54-F0CA96F1F994}"/>
          </ac:picMkLst>
        </pc:picChg>
        <pc:picChg chg="add del mod">
          <ac:chgData name="Yuanyue Li" userId="62878614061aa2c9" providerId="LiveId" clId="{07866A88-1955-45B1-832E-7033D90E0484}" dt="2023-08-27T07:50:51.859" v="5783" actId="478"/>
          <ac:picMkLst>
            <pc:docMk/>
            <pc:sldMk cId="4119561523" sldId="400"/>
            <ac:picMk id="132" creationId="{7633BC42-AAAD-5C75-9B00-6035354089DE}"/>
          </ac:picMkLst>
        </pc:picChg>
        <pc:picChg chg="add del mod">
          <ac:chgData name="Yuanyue Li" userId="62878614061aa2c9" providerId="LiveId" clId="{07866A88-1955-45B1-832E-7033D90E0484}" dt="2023-08-27T07:51:35.037" v="5791" actId="478"/>
          <ac:picMkLst>
            <pc:docMk/>
            <pc:sldMk cId="4119561523" sldId="400"/>
            <ac:picMk id="135" creationId="{79483810-9548-9168-58D4-198A86BC136C}"/>
          </ac:picMkLst>
        </pc:picChg>
        <pc:picChg chg="add del mod">
          <ac:chgData name="Yuanyue Li" userId="62878614061aa2c9" providerId="LiveId" clId="{07866A88-1955-45B1-832E-7033D90E0484}" dt="2023-08-27T07:52:53.429" v="5796" actId="478"/>
          <ac:picMkLst>
            <pc:docMk/>
            <pc:sldMk cId="4119561523" sldId="400"/>
            <ac:picMk id="137" creationId="{C0D3E3A1-A4E1-5C7D-DF5D-F60AB83082E2}"/>
          </ac:picMkLst>
        </pc:picChg>
        <pc:picChg chg="add mod">
          <ac:chgData name="Yuanyue Li" userId="62878614061aa2c9" providerId="LiveId" clId="{07866A88-1955-45B1-832E-7033D90E0484}" dt="2023-08-28T05:32:09.879" v="7970" actId="164"/>
          <ac:picMkLst>
            <pc:docMk/>
            <pc:sldMk cId="4119561523" sldId="400"/>
            <ac:picMk id="139" creationId="{95CCEEC1-65BF-BEC3-8C93-8777AA03E7AA}"/>
          </ac:picMkLst>
        </pc:picChg>
      </pc:sldChg>
      <pc:sldChg chg="addSp delSp modSp new mod modClrScheme modAnim chgLayout">
        <pc:chgData name="Yuanyue Li" userId="62878614061aa2c9" providerId="LiveId" clId="{07866A88-1955-45B1-832E-7033D90E0484}" dt="2023-08-28T06:30:07.577" v="8632"/>
        <pc:sldMkLst>
          <pc:docMk/>
          <pc:sldMk cId="2876106272" sldId="401"/>
        </pc:sldMkLst>
        <pc:spChg chg="del mod ord">
          <ac:chgData name="Yuanyue Li" userId="62878614061aa2c9" providerId="LiveId" clId="{07866A88-1955-45B1-832E-7033D90E0484}" dt="2023-08-28T05:38:47.174" v="8005" actId="700"/>
          <ac:spMkLst>
            <pc:docMk/>
            <pc:sldMk cId="2876106272" sldId="401"/>
            <ac:spMk id="2" creationId="{5B429274-EF48-B219-337B-B3E51E51DC8D}"/>
          </ac:spMkLst>
        </pc:spChg>
        <pc:spChg chg="del">
          <ac:chgData name="Yuanyue Li" userId="62878614061aa2c9" providerId="LiveId" clId="{07866A88-1955-45B1-832E-7033D90E0484}" dt="2023-08-28T05:38:47.174" v="8005" actId="700"/>
          <ac:spMkLst>
            <pc:docMk/>
            <pc:sldMk cId="2876106272" sldId="401"/>
            <ac:spMk id="3" creationId="{7BA5BAA2-DF02-752D-3504-9868A5CA4B6E}"/>
          </ac:spMkLst>
        </pc:spChg>
        <pc:spChg chg="mod ord">
          <ac:chgData name="Yuanyue Li" userId="62878614061aa2c9" providerId="LiveId" clId="{07866A88-1955-45B1-832E-7033D90E0484}" dt="2023-08-28T05:38:47.174" v="8005" actId="700"/>
          <ac:spMkLst>
            <pc:docMk/>
            <pc:sldMk cId="2876106272" sldId="401"/>
            <ac:spMk id="4" creationId="{23D45CFE-CA1E-8559-D850-CF15C41F34A4}"/>
          </ac:spMkLst>
        </pc:spChg>
        <pc:spChg chg="add mod ord">
          <ac:chgData name="Yuanyue Li" userId="62878614061aa2c9" providerId="LiveId" clId="{07866A88-1955-45B1-832E-7033D90E0484}" dt="2023-08-28T05:38:54.867" v="8038" actId="20577"/>
          <ac:spMkLst>
            <pc:docMk/>
            <pc:sldMk cId="2876106272" sldId="401"/>
            <ac:spMk id="5" creationId="{69CBACEC-5828-EF6B-5806-A1C5F69F56C3}"/>
          </ac:spMkLst>
        </pc:spChg>
        <pc:spChg chg="mod">
          <ac:chgData name="Yuanyue Li" userId="62878614061aa2c9" providerId="LiveId" clId="{07866A88-1955-45B1-832E-7033D90E0484}" dt="2023-08-28T05:58:57.106" v="8195" actId="165"/>
          <ac:spMkLst>
            <pc:docMk/>
            <pc:sldMk cId="2876106272" sldId="401"/>
            <ac:spMk id="9" creationId="{78B160F0-905D-A135-0E68-58B30EDAADDC}"/>
          </ac:spMkLst>
        </pc:spChg>
        <pc:spChg chg="mod">
          <ac:chgData name="Yuanyue Li" userId="62878614061aa2c9" providerId="LiveId" clId="{07866A88-1955-45B1-832E-7033D90E0484}" dt="2023-08-28T05:58:57.106" v="8195" actId="165"/>
          <ac:spMkLst>
            <pc:docMk/>
            <pc:sldMk cId="2876106272" sldId="401"/>
            <ac:spMk id="10" creationId="{7249E182-2D44-B6C4-5982-D7DD8C5BE1B6}"/>
          </ac:spMkLst>
        </pc:spChg>
        <pc:spChg chg="mod">
          <ac:chgData name="Yuanyue Li" userId="62878614061aa2c9" providerId="LiveId" clId="{07866A88-1955-45B1-832E-7033D90E0484}" dt="2023-08-28T05:58:57.106" v="8195" actId="165"/>
          <ac:spMkLst>
            <pc:docMk/>
            <pc:sldMk cId="2876106272" sldId="401"/>
            <ac:spMk id="12" creationId="{D97C47B4-0263-AF03-9159-C7D57922C7CD}"/>
          </ac:spMkLst>
        </pc:spChg>
        <pc:spChg chg="mod">
          <ac:chgData name="Yuanyue Li" userId="62878614061aa2c9" providerId="LiveId" clId="{07866A88-1955-45B1-832E-7033D90E0484}" dt="2023-08-28T05:58:57.106" v="8195" actId="165"/>
          <ac:spMkLst>
            <pc:docMk/>
            <pc:sldMk cId="2876106272" sldId="401"/>
            <ac:spMk id="13" creationId="{E995551F-A8B6-3F8E-8910-A9496676A5A8}"/>
          </ac:spMkLst>
        </pc:spChg>
        <pc:spChg chg="mod">
          <ac:chgData name="Yuanyue Li" userId="62878614061aa2c9" providerId="LiveId" clId="{07866A88-1955-45B1-832E-7033D90E0484}" dt="2023-08-28T05:58:57.106" v="8195" actId="165"/>
          <ac:spMkLst>
            <pc:docMk/>
            <pc:sldMk cId="2876106272" sldId="401"/>
            <ac:spMk id="14" creationId="{3F5740B8-1DB4-5846-160D-D924AE65BF3F}"/>
          </ac:spMkLst>
        </pc:spChg>
        <pc:spChg chg="mod">
          <ac:chgData name="Yuanyue Li" userId="62878614061aa2c9" providerId="LiveId" clId="{07866A88-1955-45B1-832E-7033D90E0484}" dt="2023-08-28T05:58:57.106" v="8195" actId="165"/>
          <ac:spMkLst>
            <pc:docMk/>
            <pc:sldMk cId="2876106272" sldId="401"/>
            <ac:spMk id="18" creationId="{E9AC48AE-4B89-35CC-1529-33B738DF2EFC}"/>
          </ac:spMkLst>
        </pc:spChg>
        <pc:spChg chg="mod">
          <ac:chgData name="Yuanyue Li" userId="62878614061aa2c9" providerId="LiveId" clId="{07866A88-1955-45B1-832E-7033D90E0484}" dt="2023-08-28T05:58:57.106" v="8195" actId="165"/>
          <ac:spMkLst>
            <pc:docMk/>
            <pc:sldMk cId="2876106272" sldId="401"/>
            <ac:spMk id="19" creationId="{5047AF7A-4451-4EF0-171A-B768BC9F3884}"/>
          </ac:spMkLst>
        </pc:spChg>
        <pc:spChg chg="mod">
          <ac:chgData name="Yuanyue Li" userId="62878614061aa2c9" providerId="LiveId" clId="{07866A88-1955-45B1-832E-7033D90E0484}" dt="2023-08-28T05:58:57.106" v="8195" actId="165"/>
          <ac:spMkLst>
            <pc:docMk/>
            <pc:sldMk cId="2876106272" sldId="401"/>
            <ac:spMk id="21" creationId="{63CAE3F5-7958-576D-C40E-E31CCAB8F5D2}"/>
          </ac:spMkLst>
        </pc:spChg>
        <pc:spChg chg="mod">
          <ac:chgData name="Yuanyue Li" userId="62878614061aa2c9" providerId="LiveId" clId="{07866A88-1955-45B1-832E-7033D90E0484}" dt="2023-08-28T05:58:57.106" v="8195" actId="165"/>
          <ac:spMkLst>
            <pc:docMk/>
            <pc:sldMk cId="2876106272" sldId="401"/>
            <ac:spMk id="22" creationId="{B29789BD-6F7F-2AF0-2190-B69F42329DD0}"/>
          </ac:spMkLst>
        </pc:spChg>
        <pc:spChg chg="mod">
          <ac:chgData name="Yuanyue Li" userId="62878614061aa2c9" providerId="LiveId" clId="{07866A88-1955-45B1-832E-7033D90E0484}" dt="2023-08-28T05:58:57.106" v="8195" actId="165"/>
          <ac:spMkLst>
            <pc:docMk/>
            <pc:sldMk cId="2876106272" sldId="401"/>
            <ac:spMk id="23" creationId="{31792FDB-DBFA-0445-2E04-AAB5C03B817E}"/>
          </ac:spMkLst>
        </pc:spChg>
        <pc:spChg chg="mod">
          <ac:chgData name="Yuanyue Li" userId="62878614061aa2c9" providerId="LiveId" clId="{07866A88-1955-45B1-832E-7033D90E0484}" dt="2023-08-28T05:58:59.397" v="8196" actId="165"/>
          <ac:spMkLst>
            <pc:docMk/>
            <pc:sldMk cId="2876106272" sldId="401"/>
            <ac:spMk id="27" creationId="{1B1819B3-B5CA-551A-24B5-142ED8228C5F}"/>
          </ac:spMkLst>
        </pc:spChg>
        <pc:spChg chg="mod">
          <ac:chgData name="Yuanyue Li" userId="62878614061aa2c9" providerId="LiveId" clId="{07866A88-1955-45B1-832E-7033D90E0484}" dt="2023-08-28T05:58:59.397" v="8196" actId="165"/>
          <ac:spMkLst>
            <pc:docMk/>
            <pc:sldMk cId="2876106272" sldId="401"/>
            <ac:spMk id="29" creationId="{A625F351-15AB-DE01-B41F-82B6B8228C04}"/>
          </ac:spMkLst>
        </pc:spChg>
        <pc:spChg chg="mod">
          <ac:chgData name="Yuanyue Li" userId="62878614061aa2c9" providerId="LiveId" clId="{07866A88-1955-45B1-832E-7033D90E0484}" dt="2023-08-28T05:58:59.397" v="8196" actId="165"/>
          <ac:spMkLst>
            <pc:docMk/>
            <pc:sldMk cId="2876106272" sldId="401"/>
            <ac:spMk id="30" creationId="{C49064B4-B3D7-DD14-2BF6-F4AF5B885B28}"/>
          </ac:spMkLst>
        </pc:spChg>
        <pc:spChg chg="mod">
          <ac:chgData name="Yuanyue Li" userId="62878614061aa2c9" providerId="LiveId" clId="{07866A88-1955-45B1-832E-7033D90E0484}" dt="2023-08-28T05:58:59.397" v="8196" actId="165"/>
          <ac:spMkLst>
            <pc:docMk/>
            <pc:sldMk cId="2876106272" sldId="401"/>
            <ac:spMk id="32" creationId="{92135247-343B-05EC-D606-A5ED36CC91A8}"/>
          </ac:spMkLst>
        </pc:spChg>
        <pc:spChg chg="mod">
          <ac:chgData name="Yuanyue Li" userId="62878614061aa2c9" providerId="LiveId" clId="{07866A88-1955-45B1-832E-7033D90E0484}" dt="2023-08-28T05:58:59.397" v="8196" actId="165"/>
          <ac:spMkLst>
            <pc:docMk/>
            <pc:sldMk cId="2876106272" sldId="401"/>
            <ac:spMk id="33" creationId="{078D3D69-ABF2-49F6-865B-B40FB00082F6}"/>
          </ac:spMkLst>
        </pc:spChg>
        <pc:spChg chg="mod">
          <ac:chgData name="Yuanyue Li" userId="62878614061aa2c9" providerId="LiveId" clId="{07866A88-1955-45B1-832E-7033D90E0484}" dt="2023-08-28T05:58:59.397" v="8196" actId="165"/>
          <ac:spMkLst>
            <pc:docMk/>
            <pc:sldMk cId="2876106272" sldId="401"/>
            <ac:spMk id="34" creationId="{4E6BDF20-B2E0-9EB8-FC77-92AED31259BE}"/>
          </ac:spMkLst>
        </pc:spChg>
        <pc:spChg chg="add mod topLvl">
          <ac:chgData name="Yuanyue Li" userId="62878614061aa2c9" providerId="LiveId" clId="{07866A88-1955-45B1-832E-7033D90E0484}" dt="2023-08-28T06:00:24.386" v="8220" actId="12788"/>
          <ac:spMkLst>
            <pc:docMk/>
            <pc:sldMk cId="2876106272" sldId="401"/>
            <ac:spMk id="35" creationId="{28A682D2-18BF-2738-DE41-C21B295F481B}"/>
          </ac:spMkLst>
        </pc:spChg>
        <pc:spChg chg="add mod topLvl">
          <ac:chgData name="Yuanyue Li" userId="62878614061aa2c9" providerId="LiveId" clId="{07866A88-1955-45B1-832E-7033D90E0484}" dt="2023-08-28T06:00:21.684" v="8219" actId="12788"/>
          <ac:spMkLst>
            <pc:docMk/>
            <pc:sldMk cId="2876106272" sldId="401"/>
            <ac:spMk id="36" creationId="{F8E7963F-6844-1377-56E6-1760DCFA7ED2}"/>
          </ac:spMkLst>
        </pc:spChg>
        <pc:spChg chg="add mod topLvl">
          <ac:chgData name="Yuanyue Li" userId="62878614061aa2c9" providerId="LiveId" clId="{07866A88-1955-45B1-832E-7033D90E0484}" dt="2023-08-28T06:00:18.134" v="8218" actId="12788"/>
          <ac:spMkLst>
            <pc:docMk/>
            <pc:sldMk cId="2876106272" sldId="401"/>
            <ac:spMk id="37" creationId="{4060C631-F446-3A17-D3D8-56D226E64A70}"/>
          </ac:spMkLst>
        </pc:spChg>
        <pc:spChg chg="mod">
          <ac:chgData name="Yuanyue Li" userId="62878614061aa2c9" providerId="LiveId" clId="{07866A88-1955-45B1-832E-7033D90E0484}" dt="2023-08-28T05:58:59.397" v="8196" actId="165"/>
          <ac:spMkLst>
            <pc:docMk/>
            <pc:sldMk cId="2876106272" sldId="401"/>
            <ac:spMk id="41" creationId="{5B2E0B98-EF25-1835-30E5-3F8EA7EAAD3C}"/>
          </ac:spMkLst>
        </pc:spChg>
        <pc:spChg chg="mod">
          <ac:chgData name="Yuanyue Li" userId="62878614061aa2c9" providerId="LiveId" clId="{07866A88-1955-45B1-832E-7033D90E0484}" dt="2023-08-28T05:58:59.397" v="8196" actId="165"/>
          <ac:spMkLst>
            <pc:docMk/>
            <pc:sldMk cId="2876106272" sldId="401"/>
            <ac:spMk id="42" creationId="{57EE3343-C30D-6E9A-A925-4CFFCF85B441}"/>
          </ac:spMkLst>
        </pc:spChg>
        <pc:spChg chg="mod">
          <ac:chgData name="Yuanyue Li" userId="62878614061aa2c9" providerId="LiveId" clId="{07866A88-1955-45B1-832E-7033D90E0484}" dt="2023-08-28T05:58:59.397" v="8196" actId="165"/>
          <ac:spMkLst>
            <pc:docMk/>
            <pc:sldMk cId="2876106272" sldId="401"/>
            <ac:spMk id="44" creationId="{8E461F92-EDE6-28E4-4D26-CA092AA9FE0A}"/>
          </ac:spMkLst>
        </pc:spChg>
        <pc:spChg chg="mod">
          <ac:chgData name="Yuanyue Li" userId="62878614061aa2c9" providerId="LiveId" clId="{07866A88-1955-45B1-832E-7033D90E0484}" dt="2023-08-28T05:58:59.397" v="8196" actId="165"/>
          <ac:spMkLst>
            <pc:docMk/>
            <pc:sldMk cId="2876106272" sldId="401"/>
            <ac:spMk id="45" creationId="{82ADAFBA-CAFF-5466-C405-5C1DBABC43FD}"/>
          </ac:spMkLst>
        </pc:spChg>
        <pc:spChg chg="mod">
          <ac:chgData name="Yuanyue Li" userId="62878614061aa2c9" providerId="LiveId" clId="{07866A88-1955-45B1-832E-7033D90E0484}" dt="2023-08-28T05:58:59.397" v="8196" actId="165"/>
          <ac:spMkLst>
            <pc:docMk/>
            <pc:sldMk cId="2876106272" sldId="401"/>
            <ac:spMk id="46" creationId="{3ACA294E-B9BE-7296-9D3F-ACE75CBA8214}"/>
          </ac:spMkLst>
        </pc:spChg>
        <pc:spChg chg="mod">
          <ac:chgData name="Yuanyue Li" userId="62878614061aa2c9" providerId="LiveId" clId="{07866A88-1955-45B1-832E-7033D90E0484}" dt="2023-08-28T06:00:34.166" v="8225" actId="164"/>
          <ac:spMkLst>
            <pc:docMk/>
            <pc:sldMk cId="2876106272" sldId="401"/>
            <ac:spMk id="64" creationId="{DCAA8366-2A91-E4C5-27CF-2B9E58E7CED7}"/>
          </ac:spMkLst>
        </pc:spChg>
        <pc:spChg chg="mod">
          <ac:chgData name="Yuanyue Li" userId="62878614061aa2c9" providerId="LiveId" clId="{07866A88-1955-45B1-832E-7033D90E0484}" dt="2023-08-28T06:00:34.166" v="8225" actId="164"/>
          <ac:spMkLst>
            <pc:docMk/>
            <pc:sldMk cId="2876106272" sldId="401"/>
            <ac:spMk id="65" creationId="{51233B72-619F-4A7A-3650-51F8C67884C1}"/>
          </ac:spMkLst>
        </pc:spChg>
        <pc:spChg chg="mod">
          <ac:chgData name="Yuanyue Li" userId="62878614061aa2c9" providerId="LiveId" clId="{07866A88-1955-45B1-832E-7033D90E0484}" dt="2023-08-28T06:00:34.505" v="8226" actId="164"/>
          <ac:spMkLst>
            <pc:docMk/>
            <pc:sldMk cId="2876106272" sldId="401"/>
            <ac:spMk id="67" creationId="{1A1B3CEE-4AB5-D53D-35B5-CA1A0EAAE8D0}"/>
          </ac:spMkLst>
        </pc:spChg>
        <pc:spChg chg="mod">
          <ac:chgData name="Yuanyue Li" userId="62878614061aa2c9" providerId="LiveId" clId="{07866A88-1955-45B1-832E-7033D90E0484}" dt="2023-08-28T06:00:34.505" v="8226" actId="164"/>
          <ac:spMkLst>
            <pc:docMk/>
            <pc:sldMk cId="2876106272" sldId="401"/>
            <ac:spMk id="68" creationId="{7F237136-8E12-6EC5-1BB7-8751958B771D}"/>
          </ac:spMkLst>
        </pc:spChg>
        <pc:grpChg chg="add del mod topLvl">
          <ac:chgData name="Yuanyue Li" userId="62878614061aa2c9" providerId="LiveId" clId="{07866A88-1955-45B1-832E-7033D90E0484}" dt="2023-08-28T05:59:11.050" v="8197" actId="21"/>
          <ac:grpSpMkLst>
            <pc:docMk/>
            <pc:sldMk cId="2876106272" sldId="401"/>
            <ac:grpSpMk id="6" creationId="{F5D8E790-BEA1-D885-0B50-A61DAB8D58E5}"/>
          </ac:grpSpMkLst>
        </pc:grpChg>
        <pc:grpChg chg="mod">
          <ac:chgData name="Yuanyue Li" userId="62878614061aa2c9" providerId="LiveId" clId="{07866A88-1955-45B1-832E-7033D90E0484}" dt="2023-08-28T05:58:57.106" v="8195" actId="165"/>
          <ac:grpSpMkLst>
            <pc:docMk/>
            <pc:sldMk cId="2876106272" sldId="401"/>
            <ac:grpSpMk id="11" creationId="{FEF97548-617D-29A1-3263-0F7CAA3535B4}"/>
          </ac:grpSpMkLst>
        </pc:grpChg>
        <pc:grpChg chg="add del mod topLvl">
          <ac:chgData name="Yuanyue Li" userId="62878614061aa2c9" providerId="LiveId" clId="{07866A88-1955-45B1-832E-7033D90E0484}" dt="2023-08-28T05:59:26.844" v="8204" actId="21"/>
          <ac:grpSpMkLst>
            <pc:docMk/>
            <pc:sldMk cId="2876106272" sldId="401"/>
            <ac:grpSpMk id="15" creationId="{323B6AE5-7E59-0577-EAC9-129531214239}"/>
          </ac:grpSpMkLst>
        </pc:grpChg>
        <pc:grpChg chg="mod">
          <ac:chgData name="Yuanyue Li" userId="62878614061aa2c9" providerId="LiveId" clId="{07866A88-1955-45B1-832E-7033D90E0484}" dt="2023-08-28T05:58:57.106" v="8195" actId="165"/>
          <ac:grpSpMkLst>
            <pc:docMk/>
            <pc:sldMk cId="2876106272" sldId="401"/>
            <ac:grpSpMk id="20" creationId="{0EA54654-E1CD-B03A-1840-473CF85BE1EE}"/>
          </ac:grpSpMkLst>
        </pc:grpChg>
        <pc:grpChg chg="add del mod topLvl">
          <ac:chgData name="Yuanyue Li" userId="62878614061aa2c9" providerId="LiveId" clId="{07866A88-1955-45B1-832E-7033D90E0484}" dt="2023-08-28T05:59:21.400" v="8201" actId="21"/>
          <ac:grpSpMkLst>
            <pc:docMk/>
            <pc:sldMk cId="2876106272" sldId="401"/>
            <ac:grpSpMk id="24" creationId="{265AEB1B-8CB3-088F-3443-DF3FFCCD20F1}"/>
          </ac:grpSpMkLst>
        </pc:grpChg>
        <pc:grpChg chg="mod">
          <ac:chgData name="Yuanyue Li" userId="62878614061aa2c9" providerId="LiveId" clId="{07866A88-1955-45B1-832E-7033D90E0484}" dt="2023-08-28T05:58:59.397" v="8196" actId="165"/>
          <ac:grpSpMkLst>
            <pc:docMk/>
            <pc:sldMk cId="2876106272" sldId="401"/>
            <ac:grpSpMk id="31" creationId="{2F049180-AFC8-129A-8274-555C3A218386}"/>
          </ac:grpSpMkLst>
        </pc:grpChg>
        <pc:grpChg chg="add del mod topLvl">
          <ac:chgData name="Yuanyue Li" userId="62878614061aa2c9" providerId="LiveId" clId="{07866A88-1955-45B1-832E-7033D90E0484}" dt="2023-08-28T05:59:30.446" v="8207" actId="21"/>
          <ac:grpSpMkLst>
            <pc:docMk/>
            <pc:sldMk cId="2876106272" sldId="401"/>
            <ac:grpSpMk id="38" creationId="{2481B595-8FB7-1216-6E18-B6949FDFDCB7}"/>
          </ac:grpSpMkLst>
        </pc:grpChg>
        <pc:grpChg chg="mod">
          <ac:chgData name="Yuanyue Li" userId="62878614061aa2c9" providerId="LiveId" clId="{07866A88-1955-45B1-832E-7033D90E0484}" dt="2023-08-28T05:58:59.397" v="8196" actId="165"/>
          <ac:grpSpMkLst>
            <pc:docMk/>
            <pc:sldMk cId="2876106272" sldId="401"/>
            <ac:grpSpMk id="43" creationId="{FFF1F6EE-AB3D-AC4A-81D4-A59AC7CEF648}"/>
          </ac:grpSpMkLst>
        </pc:grpChg>
        <pc:grpChg chg="mod topLvl">
          <ac:chgData name="Yuanyue Li" userId="62878614061aa2c9" providerId="LiveId" clId="{07866A88-1955-45B1-832E-7033D90E0484}" dt="2023-08-28T06:00:40.353" v="8236" actId="164"/>
          <ac:grpSpMkLst>
            <pc:docMk/>
            <pc:sldMk cId="2876106272" sldId="401"/>
            <ac:grpSpMk id="63" creationId="{FBB25281-F956-FD97-AD1F-69D7E81D2C14}"/>
          </ac:grpSpMkLst>
        </pc:grpChg>
        <pc:grpChg chg="mod topLvl">
          <ac:chgData name="Yuanyue Li" userId="62878614061aa2c9" providerId="LiveId" clId="{07866A88-1955-45B1-832E-7033D90E0484}" dt="2023-08-28T06:00:41.679" v="8237" actId="164"/>
          <ac:grpSpMkLst>
            <pc:docMk/>
            <pc:sldMk cId="2876106272" sldId="401"/>
            <ac:grpSpMk id="66" creationId="{395873E0-1F74-1010-F13C-FAFB351569D4}"/>
          </ac:grpSpMkLst>
        </pc:grpChg>
        <pc:grpChg chg="add del mod">
          <ac:chgData name="Yuanyue Li" userId="62878614061aa2c9" providerId="LiveId" clId="{07866A88-1955-45B1-832E-7033D90E0484}" dt="2023-08-28T05:58:10.592" v="8184" actId="165"/>
          <ac:grpSpMkLst>
            <pc:docMk/>
            <pc:sldMk cId="2876106272" sldId="401"/>
            <ac:grpSpMk id="69" creationId="{717EE02D-E864-5841-DED9-21FBCADE13B3}"/>
          </ac:grpSpMkLst>
        </pc:grpChg>
        <pc:grpChg chg="add del mod">
          <ac:chgData name="Yuanyue Li" userId="62878614061aa2c9" providerId="LiveId" clId="{07866A88-1955-45B1-832E-7033D90E0484}" dt="2023-08-28T05:58:10.592" v="8184" actId="165"/>
          <ac:grpSpMkLst>
            <pc:docMk/>
            <pc:sldMk cId="2876106272" sldId="401"/>
            <ac:grpSpMk id="70" creationId="{76C003B4-6C47-27E7-C8B2-E0BE5C397960}"/>
          </ac:grpSpMkLst>
        </pc:grpChg>
        <pc:grpChg chg="add del mod">
          <ac:chgData name="Yuanyue Li" userId="62878614061aa2c9" providerId="LiveId" clId="{07866A88-1955-45B1-832E-7033D90E0484}" dt="2023-08-28T05:58:10.592" v="8184" actId="165"/>
          <ac:grpSpMkLst>
            <pc:docMk/>
            <pc:sldMk cId="2876106272" sldId="401"/>
            <ac:grpSpMk id="71" creationId="{5BC8761F-89EA-96BB-123C-6A3E34DD7A80}"/>
          </ac:grpSpMkLst>
        </pc:grpChg>
        <pc:grpChg chg="add del mod">
          <ac:chgData name="Yuanyue Li" userId="62878614061aa2c9" providerId="LiveId" clId="{07866A88-1955-45B1-832E-7033D90E0484}" dt="2023-08-28T05:58:22.920" v="8189" actId="165"/>
          <ac:grpSpMkLst>
            <pc:docMk/>
            <pc:sldMk cId="2876106272" sldId="401"/>
            <ac:grpSpMk id="72" creationId="{CF73F83C-E862-DCAD-F2BF-45FBCFE24006}"/>
          </ac:grpSpMkLst>
        </pc:grpChg>
        <pc:grpChg chg="add del mod">
          <ac:chgData name="Yuanyue Li" userId="62878614061aa2c9" providerId="LiveId" clId="{07866A88-1955-45B1-832E-7033D90E0484}" dt="2023-08-28T05:58:59.397" v="8196" actId="165"/>
          <ac:grpSpMkLst>
            <pc:docMk/>
            <pc:sldMk cId="2876106272" sldId="401"/>
            <ac:grpSpMk id="73" creationId="{4171CC9D-EA1F-F6A3-76FB-98772AFA0BDA}"/>
          </ac:grpSpMkLst>
        </pc:grpChg>
        <pc:grpChg chg="add del mod">
          <ac:chgData name="Yuanyue Li" userId="62878614061aa2c9" providerId="LiveId" clId="{07866A88-1955-45B1-832E-7033D90E0484}" dt="2023-08-28T05:58:57.106" v="8195" actId="165"/>
          <ac:grpSpMkLst>
            <pc:docMk/>
            <pc:sldMk cId="2876106272" sldId="401"/>
            <ac:grpSpMk id="74" creationId="{F77B8FE7-2677-CE58-BACB-DBBE997F3309}"/>
          </ac:grpSpMkLst>
        </pc:grpChg>
        <pc:grpChg chg="add mod">
          <ac:chgData name="Yuanyue Li" userId="62878614061aa2c9" providerId="LiveId" clId="{07866A88-1955-45B1-832E-7033D90E0484}" dt="2023-08-28T06:00:34.505" v="8226" actId="164"/>
          <ac:grpSpMkLst>
            <pc:docMk/>
            <pc:sldMk cId="2876106272" sldId="401"/>
            <ac:grpSpMk id="79" creationId="{02382759-B009-5660-9AF9-1F4330AAF1FC}"/>
          </ac:grpSpMkLst>
        </pc:grpChg>
        <pc:grpChg chg="add mod">
          <ac:chgData name="Yuanyue Li" userId="62878614061aa2c9" providerId="LiveId" clId="{07866A88-1955-45B1-832E-7033D90E0484}" dt="2023-08-28T06:00:34.166" v="8225" actId="164"/>
          <ac:grpSpMkLst>
            <pc:docMk/>
            <pc:sldMk cId="2876106272" sldId="401"/>
            <ac:grpSpMk id="80" creationId="{A0E136CA-7C30-0042-F9F6-0620CA4B59C4}"/>
          </ac:grpSpMkLst>
        </pc:grpChg>
        <pc:grpChg chg="add mod">
          <ac:chgData name="Yuanyue Li" userId="62878614061aa2c9" providerId="LiveId" clId="{07866A88-1955-45B1-832E-7033D90E0484}" dt="2023-08-28T06:00:40.353" v="8236" actId="164"/>
          <ac:grpSpMkLst>
            <pc:docMk/>
            <pc:sldMk cId="2876106272" sldId="401"/>
            <ac:grpSpMk id="81" creationId="{A29AF317-92A4-561E-76D6-0389B42E55D1}"/>
          </ac:grpSpMkLst>
        </pc:grpChg>
        <pc:grpChg chg="add mod">
          <ac:chgData name="Yuanyue Li" userId="62878614061aa2c9" providerId="LiveId" clId="{07866A88-1955-45B1-832E-7033D90E0484}" dt="2023-08-28T06:00:41.679" v="8237" actId="164"/>
          <ac:grpSpMkLst>
            <pc:docMk/>
            <pc:sldMk cId="2876106272" sldId="401"/>
            <ac:grpSpMk id="82" creationId="{A8AA7C06-BCB1-4B1A-C91A-0616C703AFE3}"/>
          </ac:grpSpMkLst>
        </pc:grpChg>
        <pc:picChg chg="add del mod">
          <ac:chgData name="Yuanyue Li" userId="62878614061aa2c9" providerId="LiveId" clId="{07866A88-1955-45B1-832E-7033D90E0484}" dt="2023-08-28T05:56:37.595" v="8156" actId="478"/>
          <ac:picMkLst>
            <pc:docMk/>
            <pc:sldMk cId="2876106272" sldId="401"/>
            <ac:picMk id="48" creationId="{798EF6EC-D244-030D-DF7D-4B27DD458CF3}"/>
          </ac:picMkLst>
        </pc:picChg>
        <pc:picChg chg="add del mod">
          <ac:chgData name="Yuanyue Li" userId="62878614061aa2c9" providerId="LiveId" clId="{07866A88-1955-45B1-832E-7033D90E0484}" dt="2023-08-28T05:56:36.377" v="8154" actId="478"/>
          <ac:picMkLst>
            <pc:docMk/>
            <pc:sldMk cId="2876106272" sldId="401"/>
            <ac:picMk id="50" creationId="{62331DB6-18D2-6658-64D2-5A530FA56A99}"/>
          </ac:picMkLst>
        </pc:picChg>
        <pc:picChg chg="add del mod">
          <ac:chgData name="Yuanyue Li" userId="62878614061aa2c9" providerId="LiveId" clId="{07866A88-1955-45B1-832E-7033D90E0484}" dt="2023-08-28T05:57:05.120" v="8166" actId="27803"/>
          <ac:picMkLst>
            <pc:docMk/>
            <pc:sldMk cId="2876106272" sldId="401"/>
            <ac:picMk id="52" creationId="{C6168426-D9FF-B97E-3138-C980D2DA12C1}"/>
          </ac:picMkLst>
        </pc:picChg>
        <pc:picChg chg="add del mod">
          <ac:chgData name="Yuanyue Li" userId="62878614061aa2c9" providerId="LiveId" clId="{07866A88-1955-45B1-832E-7033D90E0484}" dt="2023-08-28T05:56:38.199" v="8157" actId="478"/>
          <ac:picMkLst>
            <pc:docMk/>
            <pc:sldMk cId="2876106272" sldId="401"/>
            <ac:picMk id="54" creationId="{A7DD9412-6825-3DA8-A8E9-3BFF5542CED7}"/>
          </ac:picMkLst>
        </pc:picChg>
        <pc:picChg chg="add del mod">
          <ac:chgData name="Yuanyue Li" userId="62878614061aa2c9" providerId="LiveId" clId="{07866A88-1955-45B1-832E-7033D90E0484}" dt="2023-08-28T05:56:38.763" v="8158" actId="478"/>
          <ac:picMkLst>
            <pc:docMk/>
            <pc:sldMk cId="2876106272" sldId="401"/>
            <ac:picMk id="56" creationId="{06E935E7-D994-ACCC-D857-D837A8785E86}"/>
          </ac:picMkLst>
        </pc:picChg>
        <pc:picChg chg="add del mod">
          <ac:chgData name="Yuanyue Li" userId="62878614061aa2c9" providerId="LiveId" clId="{07866A88-1955-45B1-832E-7033D90E0484}" dt="2023-08-28T05:56:35.723" v="8153" actId="478"/>
          <ac:picMkLst>
            <pc:docMk/>
            <pc:sldMk cId="2876106272" sldId="401"/>
            <ac:picMk id="58" creationId="{D618E577-E919-CB5C-D477-AB7698852C81}"/>
          </ac:picMkLst>
        </pc:picChg>
        <pc:picChg chg="add del mod">
          <ac:chgData name="Yuanyue Li" userId="62878614061aa2c9" providerId="LiveId" clId="{07866A88-1955-45B1-832E-7033D90E0484}" dt="2023-08-28T05:57:05.120" v="8166" actId="27803"/>
          <ac:picMkLst>
            <pc:docMk/>
            <pc:sldMk cId="2876106272" sldId="401"/>
            <ac:picMk id="60" creationId="{4FCECC20-AE15-AFE4-C17B-97F00864A6B9}"/>
          </ac:picMkLst>
        </pc:picChg>
        <pc:picChg chg="add del mod">
          <ac:chgData name="Yuanyue Li" userId="62878614061aa2c9" providerId="LiveId" clId="{07866A88-1955-45B1-832E-7033D90E0484}" dt="2023-08-28T05:56:37.053" v="8155" actId="478"/>
          <ac:picMkLst>
            <pc:docMk/>
            <pc:sldMk cId="2876106272" sldId="401"/>
            <ac:picMk id="62" creationId="{C3154DBA-C68F-A070-3EA8-84CA0259DA58}"/>
          </ac:picMkLst>
        </pc:picChg>
        <pc:picChg chg="add mod">
          <ac:chgData name="Yuanyue Li" userId="62878614061aa2c9" providerId="LiveId" clId="{07866A88-1955-45B1-832E-7033D90E0484}" dt="2023-08-28T06:00:40.353" v="8236" actId="164"/>
          <ac:picMkLst>
            <pc:docMk/>
            <pc:sldMk cId="2876106272" sldId="401"/>
            <ac:picMk id="75" creationId="{86C58000-E9EA-EF25-A68B-35A31D596E55}"/>
          </ac:picMkLst>
        </pc:picChg>
        <pc:picChg chg="add mod">
          <ac:chgData name="Yuanyue Li" userId="62878614061aa2c9" providerId="LiveId" clId="{07866A88-1955-45B1-832E-7033D90E0484}" dt="2023-08-28T06:00:41.679" v="8237" actId="164"/>
          <ac:picMkLst>
            <pc:docMk/>
            <pc:sldMk cId="2876106272" sldId="401"/>
            <ac:picMk id="76" creationId="{CDB100B9-5E5F-E285-113C-D8577FC563E7}"/>
          </ac:picMkLst>
        </pc:picChg>
        <pc:picChg chg="add mod">
          <ac:chgData name="Yuanyue Li" userId="62878614061aa2c9" providerId="LiveId" clId="{07866A88-1955-45B1-832E-7033D90E0484}" dt="2023-08-28T06:00:40.353" v="8236" actId="164"/>
          <ac:picMkLst>
            <pc:docMk/>
            <pc:sldMk cId="2876106272" sldId="401"/>
            <ac:picMk id="77" creationId="{5F6812AE-B4D4-8EDD-9CDE-FE9723ABB7C3}"/>
          </ac:picMkLst>
        </pc:picChg>
        <pc:picChg chg="add mod">
          <ac:chgData name="Yuanyue Li" userId="62878614061aa2c9" providerId="LiveId" clId="{07866A88-1955-45B1-832E-7033D90E0484}" dt="2023-08-28T06:00:41.679" v="8237" actId="164"/>
          <ac:picMkLst>
            <pc:docMk/>
            <pc:sldMk cId="2876106272" sldId="401"/>
            <ac:picMk id="78" creationId="{5C6EFC80-82D5-2125-D6DC-81A7E6F25794}"/>
          </ac:picMkLst>
        </pc:picChg>
        <pc:cxnChg chg="mod">
          <ac:chgData name="Yuanyue Li" userId="62878614061aa2c9" providerId="LiveId" clId="{07866A88-1955-45B1-832E-7033D90E0484}" dt="2023-08-28T05:58:57.106" v="8195" actId="165"/>
          <ac:cxnSpMkLst>
            <pc:docMk/>
            <pc:sldMk cId="2876106272" sldId="401"/>
            <ac:cxnSpMk id="7" creationId="{F1C5E80E-5EB9-8C6A-4BC8-E76BB7F95F58}"/>
          </ac:cxnSpMkLst>
        </pc:cxnChg>
        <pc:cxnChg chg="mod">
          <ac:chgData name="Yuanyue Li" userId="62878614061aa2c9" providerId="LiveId" clId="{07866A88-1955-45B1-832E-7033D90E0484}" dt="2023-08-28T05:59:11.050" v="8197" actId="21"/>
          <ac:cxnSpMkLst>
            <pc:docMk/>
            <pc:sldMk cId="2876106272" sldId="401"/>
            <ac:cxnSpMk id="8" creationId="{E6E99F70-7D87-4668-1F61-016D0E2A6C0B}"/>
          </ac:cxnSpMkLst>
        </pc:cxnChg>
        <pc:cxnChg chg="mod">
          <ac:chgData name="Yuanyue Li" userId="62878614061aa2c9" providerId="LiveId" clId="{07866A88-1955-45B1-832E-7033D90E0484}" dt="2023-08-28T05:58:57.106" v="8195" actId="165"/>
          <ac:cxnSpMkLst>
            <pc:docMk/>
            <pc:sldMk cId="2876106272" sldId="401"/>
            <ac:cxnSpMk id="16" creationId="{5E03E645-86A5-302E-F556-6DD02167DEE8}"/>
          </ac:cxnSpMkLst>
        </pc:cxnChg>
        <pc:cxnChg chg="mod">
          <ac:chgData name="Yuanyue Li" userId="62878614061aa2c9" providerId="LiveId" clId="{07866A88-1955-45B1-832E-7033D90E0484}" dt="2023-08-28T05:59:26.844" v="8204" actId="21"/>
          <ac:cxnSpMkLst>
            <pc:docMk/>
            <pc:sldMk cId="2876106272" sldId="401"/>
            <ac:cxnSpMk id="17" creationId="{163D8674-3DE3-95A6-36F6-5A6E0E9CB1A6}"/>
          </ac:cxnSpMkLst>
        </pc:cxnChg>
        <pc:cxnChg chg="mod">
          <ac:chgData name="Yuanyue Li" userId="62878614061aa2c9" providerId="LiveId" clId="{07866A88-1955-45B1-832E-7033D90E0484}" dt="2023-08-28T05:58:59.397" v="8196" actId="165"/>
          <ac:cxnSpMkLst>
            <pc:docMk/>
            <pc:sldMk cId="2876106272" sldId="401"/>
            <ac:cxnSpMk id="25" creationId="{9B43C13F-03F0-3C3F-8433-7C258032F089}"/>
          </ac:cxnSpMkLst>
        </pc:cxnChg>
        <pc:cxnChg chg="mod">
          <ac:chgData name="Yuanyue Li" userId="62878614061aa2c9" providerId="LiveId" clId="{07866A88-1955-45B1-832E-7033D90E0484}" dt="2023-08-28T05:59:21.400" v="8201" actId="21"/>
          <ac:cxnSpMkLst>
            <pc:docMk/>
            <pc:sldMk cId="2876106272" sldId="401"/>
            <ac:cxnSpMk id="26" creationId="{CE161467-070E-93F6-DE6C-92D93158D29B}"/>
          </ac:cxnSpMkLst>
        </pc:cxnChg>
        <pc:cxnChg chg="mod">
          <ac:chgData name="Yuanyue Li" userId="62878614061aa2c9" providerId="LiveId" clId="{07866A88-1955-45B1-832E-7033D90E0484}" dt="2023-08-28T05:58:59.397" v="8196" actId="165"/>
          <ac:cxnSpMkLst>
            <pc:docMk/>
            <pc:sldMk cId="2876106272" sldId="401"/>
            <ac:cxnSpMk id="28" creationId="{922ABA28-23A2-6AE0-FAE9-739E8A81E697}"/>
          </ac:cxnSpMkLst>
        </pc:cxnChg>
        <pc:cxnChg chg="mod">
          <ac:chgData name="Yuanyue Li" userId="62878614061aa2c9" providerId="LiveId" clId="{07866A88-1955-45B1-832E-7033D90E0484}" dt="2023-08-28T05:58:59.397" v="8196" actId="165"/>
          <ac:cxnSpMkLst>
            <pc:docMk/>
            <pc:sldMk cId="2876106272" sldId="401"/>
            <ac:cxnSpMk id="39" creationId="{100DA969-F9A4-5193-5A72-FC496451F7D5}"/>
          </ac:cxnSpMkLst>
        </pc:cxnChg>
        <pc:cxnChg chg="mod">
          <ac:chgData name="Yuanyue Li" userId="62878614061aa2c9" providerId="LiveId" clId="{07866A88-1955-45B1-832E-7033D90E0484}" dt="2023-08-28T05:59:30.446" v="8207" actId="21"/>
          <ac:cxnSpMkLst>
            <pc:docMk/>
            <pc:sldMk cId="2876106272" sldId="401"/>
            <ac:cxnSpMk id="40" creationId="{77782156-3F88-6784-2243-2CBDE05E293F}"/>
          </ac:cxnSpMkLst>
        </pc:cxnChg>
      </pc:sldChg>
      <pc:sldChg chg="new add del">
        <pc:chgData name="Yuanyue Li" userId="62878614061aa2c9" providerId="LiveId" clId="{07866A88-1955-45B1-832E-7033D90E0484}" dt="2023-08-27T20:23:30.045" v="6387" actId="47"/>
        <pc:sldMkLst>
          <pc:docMk/>
          <pc:sldMk cId="4095461689" sldId="401"/>
        </pc:sldMkLst>
      </pc:sldChg>
      <pc:sldMasterChg chg="modSp mod modSldLayout">
        <pc:chgData name="Yuanyue Li" userId="62878614061aa2c9" providerId="LiveId" clId="{07866A88-1955-45B1-832E-7033D90E0484}" dt="2023-08-28T05:24:19.019" v="7851" actId="14100"/>
        <pc:sldMasterMkLst>
          <pc:docMk/>
          <pc:sldMasterMk cId="2076098877" sldId="2147483684"/>
        </pc:sldMasterMkLst>
        <pc:spChg chg="mod">
          <ac:chgData name="Yuanyue Li" userId="62878614061aa2c9" providerId="LiveId" clId="{07866A88-1955-45B1-832E-7033D90E0484}" dt="2023-08-23T18:30:59.743" v="86" actId="113"/>
          <ac:spMkLst>
            <pc:docMk/>
            <pc:sldMasterMk cId="2076098877" sldId="2147483684"/>
            <ac:spMk id="2" creationId="{6E0AA3AE-7762-4B03-AD95-EA1762155C69}"/>
          </ac:spMkLst>
        </pc:spChg>
        <pc:spChg chg="mod">
          <ac:chgData name="Yuanyue Li" userId="62878614061aa2c9" providerId="LiveId" clId="{07866A88-1955-45B1-832E-7033D90E0484}" dt="2023-08-26T00:08:14.421" v="2503" actId="255"/>
          <ac:spMkLst>
            <pc:docMk/>
            <pc:sldMasterMk cId="2076098877" sldId="2147483684"/>
            <ac:spMk id="3" creationId="{84609C25-0175-41E3-AEA0-BF8DD74601EF}"/>
          </ac:spMkLst>
        </pc:spChg>
        <pc:spChg chg="mod">
          <ac:chgData name="Yuanyue Li" userId="62878614061aa2c9" providerId="LiveId" clId="{07866A88-1955-45B1-832E-7033D90E0484}" dt="2023-08-28T05:24:19.019" v="7851" actId="14100"/>
          <ac:spMkLst>
            <pc:docMk/>
            <pc:sldMasterMk cId="2076098877" sldId="2147483684"/>
            <ac:spMk id="6" creationId="{D5291206-9718-4C0E-8365-D83613D04C16}"/>
          </ac:spMkLst>
        </pc:spChg>
        <pc:sldLayoutChg chg="addSp delSp modSp mod">
          <pc:chgData name="Yuanyue Li" userId="62878614061aa2c9" providerId="LiveId" clId="{07866A88-1955-45B1-832E-7033D90E0484}" dt="2023-08-23T18:31:17.140" v="88" actId="16037"/>
          <pc:sldLayoutMkLst>
            <pc:docMk/>
            <pc:sldMasterMk cId="2076098877" sldId="2147483684"/>
            <pc:sldLayoutMk cId="2383475495" sldId="2147483685"/>
          </pc:sldLayoutMkLst>
          <pc:spChg chg="mod">
            <ac:chgData name="Yuanyue Li" userId="62878614061aa2c9" providerId="LiveId" clId="{07866A88-1955-45B1-832E-7033D90E0484}" dt="2023-08-23T18:31:17.140" v="88" actId="16037"/>
            <ac:spMkLst>
              <pc:docMk/>
              <pc:sldMasterMk cId="2076098877" sldId="2147483684"/>
              <pc:sldLayoutMk cId="2383475495" sldId="2147483685"/>
              <ac:spMk id="2" creationId="{FD86DA14-E2C5-4EA7-B676-25CEBA7EF7A8}"/>
            </ac:spMkLst>
          </pc:spChg>
          <pc:spChg chg="mod">
            <ac:chgData name="Yuanyue Li" userId="62878614061aa2c9" providerId="LiveId" clId="{07866A88-1955-45B1-832E-7033D90E0484}" dt="2023-08-23T01:25:55.240" v="71" actId="14100"/>
            <ac:spMkLst>
              <pc:docMk/>
              <pc:sldMasterMk cId="2076098877" sldId="2147483684"/>
              <pc:sldLayoutMk cId="2383475495" sldId="2147483685"/>
              <ac:spMk id="3" creationId="{9806AE3C-90ED-4265-8426-7D50500A81A0}"/>
            </ac:spMkLst>
          </pc:spChg>
          <pc:spChg chg="add del mod">
            <ac:chgData name="Yuanyue Li" userId="62878614061aa2c9" providerId="LiveId" clId="{07866A88-1955-45B1-832E-7033D90E0484}" dt="2023-08-23T01:25:56.518" v="72" actId="478"/>
            <ac:spMkLst>
              <pc:docMk/>
              <pc:sldMasterMk cId="2076098877" sldId="2147483684"/>
              <pc:sldLayoutMk cId="2383475495" sldId="2147483685"/>
              <ac:spMk id="7" creationId="{90B23C90-5C19-3020-9830-4C84D29BD957}"/>
            </ac:spMkLst>
          </pc:spChg>
        </pc:sldLayoutChg>
        <pc:sldLayoutChg chg="modSp mod">
          <pc:chgData name="Yuanyue Li" userId="62878614061aa2c9" providerId="LiveId" clId="{07866A88-1955-45B1-832E-7033D90E0484}" dt="2023-08-26T00:20:51.694" v="2990" actId="14100"/>
          <pc:sldLayoutMkLst>
            <pc:docMk/>
            <pc:sldMasterMk cId="2076098877" sldId="2147483684"/>
            <pc:sldLayoutMk cId="1007939386" sldId="2147483687"/>
          </pc:sldLayoutMkLst>
          <pc:spChg chg="mod">
            <ac:chgData name="Yuanyue Li" userId="62878614061aa2c9" providerId="LiveId" clId="{07866A88-1955-45B1-832E-7033D90E0484}" dt="2023-08-26T00:20:51.694" v="2990" actId="14100"/>
            <ac:spMkLst>
              <pc:docMk/>
              <pc:sldMasterMk cId="2076098877" sldId="2147483684"/>
              <pc:sldLayoutMk cId="1007939386" sldId="2147483687"/>
              <ac:spMk id="2" creationId="{C66E5CA0-3373-40BF-B808-CF27B1AAAEC7}"/>
            </ac:spMkLst>
          </pc:spChg>
        </pc:sldLayoutChg>
        <pc:sldLayoutChg chg="addSp delSp modSp mod">
          <pc:chgData name="Yuanyue Li" userId="62878614061aa2c9" providerId="LiveId" clId="{07866A88-1955-45B1-832E-7033D90E0484}" dt="2023-08-26T00:31:00.511" v="3139" actId="255"/>
          <pc:sldLayoutMkLst>
            <pc:docMk/>
            <pc:sldMasterMk cId="2076098877" sldId="2147483684"/>
            <pc:sldLayoutMk cId="1142913631" sldId="2147483696"/>
          </pc:sldLayoutMkLst>
          <pc:spChg chg="mod">
            <ac:chgData name="Yuanyue Li" userId="62878614061aa2c9" providerId="LiveId" clId="{07866A88-1955-45B1-832E-7033D90E0484}" dt="2023-08-26T00:31:00.511" v="3139" actId="255"/>
            <ac:spMkLst>
              <pc:docMk/>
              <pc:sldMasterMk cId="2076098877" sldId="2147483684"/>
              <pc:sldLayoutMk cId="1142913631" sldId="2147483696"/>
              <ac:spMk id="2" creationId="{C66E5CA0-3373-40BF-B808-CF27B1AAAEC7}"/>
            </ac:spMkLst>
          </pc:spChg>
          <pc:spChg chg="del">
            <ac:chgData name="Yuanyue Li" userId="62878614061aa2c9" providerId="LiveId" clId="{07866A88-1955-45B1-832E-7033D90E0484}" dt="2023-08-26T00:21:03.605" v="2993" actId="478"/>
            <ac:spMkLst>
              <pc:docMk/>
              <pc:sldMasterMk cId="2076098877" sldId="2147483684"/>
              <pc:sldLayoutMk cId="1142913631" sldId="2147483696"/>
              <ac:spMk id="3" creationId="{A4DC6E4D-9D78-46BB-8B36-92B0AD59B7AE}"/>
            </ac:spMkLst>
          </pc:spChg>
          <pc:spChg chg="del">
            <ac:chgData name="Yuanyue Li" userId="62878614061aa2c9" providerId="LiveId" clId="{07866A88-1955-45B1-832E-7033D90E0484}" dt="2023-08-26T00:21:14.205" v="2994"/>
            <ac:spMkLst>
              <pc:docMk/>
              <pc:sldMasterMk cId="2076098877" sldId="2147483684"/>
              <pc:sldLayoutMk cId="1142913631" sldId="2147483696"/>
              <ac:spMk id="4" creationId="{D2A5EA28-E99A-4148-84DF-467C4D927348}"/>
            </ac:spMkLst>
          </pc:spChg>
          <pc:spChg chg="del">
            <ac:chgData name="Yuanyue Li" userId="62878614061aa2c9" providerId="LiveId" clId="{07866A88-1955-45B1-832E-7033D90E0484}" dt="2023-08-26T00:21:14.205" v="2994"/>
            <ac:spMkLst>
              <pc:docMk/>
              <pc:sldMasterMk cId="2076098877" sldId="2147483684"/>
              <pc:sldLayoutMk cId="1142913631" sldId="2147483696"/>
              <ac:spMk id="5" creationId="{7E12418F-BD5B-44C3-B095-75451E8C59BD}"/>
            </ac:spMkLst>
          </pc:spChg>
          <pc:spChg chg="del">
            <ac:chgData name="Yuanyue Li" userId="62878614061aa2c9" providerId="LiveId" clId="{07866A88-1955-45B1-832E-7033D90E0484}" dt="2023-08-26T00:21:14.205" v="2994"/>
            <ac:spMkLst>
              <pc:docMk/>
              <pc:sldMasterMk cId="2076098877" sldId="2147483684"/>
              <pc:sldLayoutMk cId="1142913631" sldId="2147483696"/>
              <ac:spMk id="6" creationId="{C63BD4A9-BA69-4AEA-B044-22365DD7F348}"/>
            </ac:spMkLst>
          </pc:spChg>
          <pc:spChg chg="add mod">
            <ac:chgData name="Yuanyue Li" userId="62878614061aa2c9" providerId="LiveId" clId="{07866A88-1955-45B1-832E-7033D90E0484}" dt="2023-08-26T00:21:14.896" v="2995"/>
            <ac:spMkLst>
              <pc:docMk/>
              <pc:sldMasterMk cId="2076098877" sldId="2147483684"/>
              <pc:sldLayoutMk cId="1142913631" sldId="2147483696"/>
              <ac:spMk id="7" creationId="{840545DA-3749-434D-C2A3-63F99DF2B011}"/>
            </ac:spMkLst>
          </pc:spChg>
          <pc:spChg chg="add mod">
            <ac:chgData name="Yuanyue Li" userId="62878614061aa2c9" providerId="LiveId" clId="{07866A88-1955-45B1-832E-7033D90E0484}" dt="2023-08-26T00:21:14.896" v="2995"/>
            <ac:spMkLst>
              <pc:docMk/>
              <pc:sldMasterMk cId="2076098877" sldId="2147483684"/>
              <pc:sldLayoutMk cId="1142913631" sldId="2147483696"/>
              <ac:spMk id="8" creationId="{571A3F27-1DDC-B92A-A740-5769889B096A}"/>
            </ac:spMkLst>
          </pc:spChg>
          <pc:spChg chg="add mod">
            <ac:chgData name="Yuanyue Li" userId="62878614061aa2c9" providerId="LiveId" clId="{07866A88-1955-45B1-832E-7033D90E0484}" dt="2023-08-26T00:21:14.896" v="2995"/>
            <ac:spMkLst>
              <pc:docMk/>
              <pc:sldMasterMk cId="2076098877" sldId="2147483684"/>
              <pc:sldLayoutMk cId="1142913631" sldId="2147483696"/>
              <ac:spMk id="9" creationId="{91424EDE-C043-CEE6-8C8E-759C0C551E37}"/>
            </ac:spMkLst>
          </pc:spChg>
        </pc:sldLayoutChg>
      </pc:sldMasterChg>
      <pc:sldMasterChg chg="del delSldLayout">
        <pc:chgData name="Yuanyue Li" userId="62878614061aa2c9" providerId="LiveId" clId="{07866A88-1955-45B1-832E-7033D90E0484}" dt="2023-08-23T19:07:09.355" v="259" actId="47"/>
        <pc:sldMasterMkLst>
          <pc:docMk/>
          <pc:sldMasterMk cId="4230623705" sldId="2147483696"/>
        </pc:sldMasterMkLst>
        <pc:sldLayoutChg chg="del">
          <pc:chgData name="Yuanyue Li" userId="62878614061aa2c9" providerId="LiveId" clId="{07866A88-1955-45B1-832E-7033D90E0484}" dt="2023-08-23T19:07:09.355" v="259" actId="47"/>
          <pc:sldLayoutMkLst>
            <pc:docMk/>
            <pc:sldMasterMk cId="4230623705" sldId="2147483696"/>
            <pc:sldLayoutMk cId="2117931485" sldId="2147483697"/>
          </pc:sldLayoutMkLst>
        </pc:sldLayoutChg>
        <pc:sldLayoutChg chg="del">
          <pc:chgData name="Yuanyue Li" userId="62878614061aa2c9" providerId="LiveId" clId="{07866A88-1955-45B1-832E-7033D90E0484}" dt="2023-08-23T19:07:09.355" v="259" actId="47"/>
          <pc:sldLayoutMkLst>
            <pc:docMk/>
            <pc:sldMasterMk cId="4230623705" sldId="2147483696"/>
            <pc:sldLayoutMk cId="4047684297" sldId="2147483698"/>
          </pc:sldLayoutMkLst>
        </pc:sldLayoutChg>
        <pc:sldLayoutChg chg="del">
          <pc:chgData name="Yuanyue Li" userId="62878614061aa2c9" providerId="LiveId" clId="{07866A88-1955-45B1-832E-7033D90E0484}" dt="2023-08-23T19:07:09.355" v="259" actId="47"/>
          <pc:sldLayoutMkLst>
            <pc:docMk/>
            <pc:sldMasterMk cId="4230623705" sldId="2147483696"/>
            <pc:sldLayoutMk cId="3129293046" sldId="2147483699"/>
          </pc:sldLayoutMkLst>
        </pc:sldLayoutChg>
        <pc:sldLayoutChg chg="del">
          <pc:chgData name="Yuanyue Li" userId="62878614061aa2c9" providerId="LiveId" clId="{07866A88-1955-45B1-832E-7033D90E0484}" dt="2023-08-23T19:07:09.355" v="259" actId="47"/>
          <pc:sldLayoutMkLst>
            <pc:docMk/>
            <pc:sldMasterMk cId="4230623705" sldId="2147483696"/>
            <pc:sldLayoutMk cId="46369559" sldId="2147483700"/>
          </pc:sldLayoutMkLst>
        </pc:sldLayoutChg>
        <pc:sldLayoutChg chg="del">
          <pc:chgData name="Yuanyue Li" userId="62878614061aa2c9" providerId="LiveId" clId="{07866A88-1955-45B1-832E-7033D90E0484}" dt="2023-08-23T19:07:09.355" v="259" actId="47"/>
          <pc:sldLayoutMkLst>
            <pc:docMk/>
            <pc:sldMasterMk cId="4230623705" sldId="2147483696"/>
            <pc:sldLayoutMk cId="3567184830" sldId="2147483701"/>
          </pc:sldLayoutMkLst>
        </pc:sldLayoutChg>
        <pc:sldLayoutChg chg="del">
          <pc:chgData name="Yuanyue Li" userId="62878614061aa2c9" providerId="LiveId" clId="{07866A88-1955-45B1-832E-7033D90E0484}" dt="2023-08-23T19:07:09.355" v="259" actId="47"/>
          <pc:sldLayoutMkLst>
            <pc:docMk/>
            <pc:sldMasterMk cId="4230623705" sldId="2147483696"/>
            <pc:sldLayoutMk cId="1215956677" sldId="2147483702"/>
          </pc:sldLayoutMkLst>
        </pc:sldLayoutChg>
        <pc:sldLayoutChg chg="del">
          <pc:chgData name="Yuanyue Li" userId="62878614061aa2c9" providerId="LiveId" clId="{07866A88-1955-45B1-832E-7033D90E0484}" dt="2023-08-23T19:07:09.355" v="259" actId="47"/>
          <pc:sldLayoutMkLst>
            <pc:docMk/>
            <pc:sldMasterMk cId="4230623705" sldId="2147483696"/>
            <pc:sldLayoutMk cId="1734059970" sldId="2147483703"/>
          </pc:sldLayoutMkLst>
        </pc:sldLayoutChg>
        <pc:sldLayoutChg chg="del">
          <pc:chgData name="Yuanyue Li" userId="62878614061aa2c9" providerId="LiveId" clId="{07866A88-1955-45B1-832E-7033D90E0484}" dt="2023-08-23T19:07:09.355" v="259" actId="47"/>
          <pc:sldLayoutMkLst>
            <pc:docMk/>
            <pc:sldMasterMk cId="4230623705" sldId="2147483696"/>
            <pc:sldLayoutMk cId="2925545784" sldId="2147483704"/>
          </pc:sldLayoutMkLst>
        </pc:sldLayoutChg>
        <pc:sldLayoutChg chg="del">
          <pc:chgData name="Yuanyue Li" userId="62878614061aa2c9" providerId="LiveId" clId="{07866A88-1955-45B1-832E-7033D90E0484}" dt="2023-08-23T19:07:09.355" v="259" actId="47"/>
          <pc:sldLayoutMkLst>
            <pc:docMk/>
            <pc:sldMasterMk cId="4230623705" sldId="2147483696"/>
            <pc:sldLayoutMk cId="281715910" sldId="2147483705"/>
          </pc:sldLayoutMkLst>
        </pc:sldLayoutChg>
        <pc:sldLayoutChg chg="del">
          <pc:chgData name="Yuanyue Li" userId="62878614061aa2c9" providerId="LiveId" clId="{07866A88-1955-45B1-832E-7033D90E0484}" dt="2023-08-23T19:07:09.355" v="259" actId="47"/>
          <pc:sldLayoutMkLst>
            <pc:docMk/>
            <pc:sldMasterMk cId="4230623705" sldId="2147483696"/>
            <pc:sldLayoutMk cId="3806512007" sldId="2147483706"/>
          </pc:sldLayoutMkLst>
        </pc:sldLayoutChg>
        <pc:sldLayoutChg chg="del">
          <pc:chgData name="Yuanyue Li" userId="62878614061aa2c9" providerId="LiveId" clId="{07866A88-1955-45B1-832E-7033D90E0484}" dt="2023-08-23T19:07:09.355" v="259" actId="47"/>
          <pc:sldLayoutMkLst>
            <pc:docMk/>
            <pc:sldMasterMk cId="4230623705" sldId="2147483696"/>
            <pc:sldLayoutMk cId="2144118825" sldId="2147483707"/>
          </pc:sldLayoutMkLst>
        </pc:sldLayoutChg>
      </pc:sldMasterChg>
    </pc:docChg>
  </pc:docChgLst>
  <pc:docChgLst>
    <pc:chgData name="Yuanyue Li" userId="62878614061aa2c9" providerId="LiveId" clId="{E02AE890-05CA-454B-920F-1537142C89C8}"/>
    <pc:docChg chg="undo custSel addSld delSld modSld sldOrd modMainMaster">
      <pc:chgData name="Yuanyue Li" userId="62878614061aa2c9" providerId="LiveId" clId="{E02AE890-05CA-454B-920F-1537142C89C8}" dt="2022-03-18T11:55:29.895" v="3325" actId="1036"/>
      <pc:docMkLst>
        <pc:docMk/>
      </pc:docMkLst>
      <pc:sldChg chg="modSp mod">
        <pc:chgData name="Yuanyue Li" userId="62878614061aa2c9" providerId="LiveId" clId="{E02AE890-05CA-454B-920F-1537142C89C8}" dt="2022-03-18T11:55:29.895" v="3325" actId="1036"/>
        <pc:sldMkLst>
          <pc:docMk/>
          <pc:sldMk cId="2239991295" sldId="256"/>
        </pc:sldMkLst>
        <pc:spChg chg="mod">
          <ac:chgData name="Yuanyue Li" userId="62878614061aa2c9" providerId="LiveId" clId="{E02AE890-05CA-454B-920F-1537142C89C8}" dt="2022-03-15T01:17:39.949" v="322" actId="20577"/>
          <ac:spMkLst>
            <pc:docMk/>
            <pc:sldMk cId="2239991295" sldId="256"/>
            <ac:spMk id="2" creationId="{B91EC2F3-B5B0-459E-921B-6603B5337B0A}"/>
          </ac:spMkLst>
        </pc:spChg>
        <pc:spChg chg="mod">
          <ac:chgData name="Yuanyue Li" userId="62878614061aa2c9" providerId="LiveId" clId="{E02AE890-05CA-454B-920F-1537142C89C8}" dt="2022-03-18T11:55:29.895" v="3325" actId="1036"/>
          <ac:spMkLst>
            <pc:docMk/>
            <pc:sldMk cId="2239991295" sldId="256"/>
            <ac:spMk id="3" creationId="{B5DA9F8F-333B-4EA2-B5F6-F8980BFACD67}"/>
          </ac:spMkLst>
        </pc:spChg>
      </pc:sldChg>
      <pc:sldChg chg="addSp delSp modSp mod modClrScheme modAnim chgLayout">
        <pc:chgData name="Yuanyue Li" userId="62878614061aa2c9" providerId="LiveId" clId="{E02AE890-05CA-454B-920F-1537142C89C8}" dt="2022-03-18T11:41:51.173" v="3288"/>
        <pc:sldMkLst>
          <pc:docMk/>
          <pc:sldMk cId="1538075" sldId="257"/>
        </pc:sldMkLst>
        <pc:spChg chg="add mod ord">
          <ac:chgData name="Yuanyue Li" userId="62878614061aa2c9" providerId="LiveId" clId="{E02AE890-05CA-454B-920F-1537142C89C8}" dt="2022-03-15T01:18:11.961" v="347" actId="313"/>
          <ac:spMkLst>
            <pc:docMk/>
            <pc:sldMk cId="1538075" sldId="257"/>
            <ac:spMk id="2" creationId="{4643E8CC-6CDA-480C-BBDE-0B539950EF91}"/>
          </ac:spMkLst>
        </pc:spChg>
        <pc:spChg chg="del">
          <ac:chgData name="Yuanyue Li" userId="62878614061aa2c9" providerId="LiveId" clId="{E02AE890-05CA-454B-920F-1537142C89C8}" dt="2022-03-15T00:36:30.680" v="1" actId="478"/>
          <ac:spMkLst>
            <pc:docMk/>
            <pc:sldMk cId="1538075" sldId="257"/>
            <ac:spMk id="6" creationId="{7CDFBDC6-E3C8-47F4-851A-5EE68F187C7C}"/>
          </ac:spMkLst>
        </pc:spChg>
        <pc:spChg chg="add mod">
          <ac:chgData name="Yuanyue Li" userId="62878614061aa2c9" providerId="LiveId" clId="{E02AE890-05CA-454B-920F-1537142C89C8}" dt="2022-03-17T01:50:47.530" v="1598" actId="1035"/>
          <ac:spMkLst>
            <pc:docMk/>
            <pc:sldMk cId="1538075" sldId="257"/>
            <ac:spMk id="13" creationId="{108E437B-D199-4AFE-9709-1021A8F5FF5D}"/>
          </ac:spMkLst>
        </pc:spChg>
        <pc:spChg chg="add mod">
          <ac:chgData name="Yuanyue Li" userId="62878614061aa2c9" providerId="LiveId" clId="{E02AE890-05CA-454B-920F-1537142C89C8}" dt="2022-03-17T01:50:47.530" v="1598" actId="1035"/>
          <ac:spMkLst>
            <pc:docMk/>
            <pc:sldMk cId="1538075" sldId="257"/>
            <ac:spMk id="14" creationId="{13265940-D1CC-4547-8872-79DB8DF467FB}"/>
          </ac:spMkLst>
        </pc:spChg>
        <pc:spChg chg="add mod">
          <ac:chgData name="Yuanyue Li" userId="62878614061aa2c9" providerId="LiveId" clId="{E02AE890-05CA-454B-920F-1537142C89C8}" dt="2022-03-17T01:50:47.530" v="1598" actId="1035"/>
          <ac:spMkLst>
            <pc:docMk/>
            <pc:sldMk cId="1538075" sldId="257"/>
            <ac:spMk id="15" creationId="{EECACB2E-BC99-46AD-BE1D-1CE776C110FA}"/>
          </ac:spMkLst>
        </pc:spChg>
        <pc:spChg chg="add mod">
          <ac:chgData name="Yuanyue Li" userId="62878614061aa2c9" providerId="LiveId" clId="{E02AE890-05CA-454B-920F-1537142C89C8}" dt="2022-03-17T01:50:47.530" v="1598" actId="1035"/>
          <ac:spMkLst>
            <pc:docMk/>
            <pc:sldMk cId="1538075" sldId="257"/>
            <ac:spMk id="16" creationId="{66470599-3798-4401-845D-CA4608965C68}"/>
          </ac:spMkLst>
        </pc:spChg>
        <pc:spChg chg="add mod">
          <ac:chgData name="Yuanyue Li" userId="62878614061aa2c9" providerId="LiveId" clId="{E02AE890-05CA-454B-920F-1537142C89C8}" dt="2022-03-18T11:41:19.647" v="3279" actId="164"/>
          <ac:spMkLst>
            <pc:docMk/>
            <pc:sldMk cId="1538075" sldId="257"/>
            <ac:spMk id="25" creationId="{2350D5FB-15B6-480B-B1BD-5D0343A4CBDD}"/>
          </ac:spMkLst>
        </pc:spChg>
        <pc:spChg chg="add mod">
          <ac:chgData name="Yuanyue Li" userId="62878614061aa2c9" providerId="LiveId" clId="{E02AE890-05CA-454B-920F-1537142C89C8}" dt="2022-03-18T11:41:19.647" v="3279" actId="164"/>
          <ac:spMkLst>
            <pc:docMk/>
            <pc:sldMk cId="1538075" sldId="257"/>
            <ac:spMk id="26" creationId="{BA457900-BFC5-4791-9754-0E332BAB484F}"/>
          </ac:spMkLst>
        </pc:spChg>
        <pc:spChg chg="add mod">
          <ac:chgData name="Yuanyue Li" userId="62878614061aa2c9" providerId="LiveId" clId="{E02AE890-05CA-454B-920F-1537142C89C8}" dt="2022-03-18T11:41:19.647" v="3279" actId="164"/>
          <ac:spMkLst>
            <pc:docMk/>
            <pc:sldMk cId="1538075" sldId="257"/>
            <ac:spMk id="27" creationId="{65B02700-F675-48D7-B85F-02F2C910685A}"/>
          </ac:spMkLst>
        </pc:spChg>
        <pc:spChg chg="add mod">
          <ac:chgData name="Yuanyue Li" userId="62878614061aa2c9" providerId="LiveId" clId="{E02AE890-05CA-454B-920F-1537142C89C8}" dt="2022-03-18T11:41:19.647" v="3279" actId="164"/>
          <ac:spMkLst>
            <pc:docMk/>
            <pc:sldMk cId="1538075" sldId="257"/>
            <ac:spMk id="28" creationId="{76B3A71B-8171-48DF-966C-F22917525449}"/>
          </ac:spMkLst>
        </pc:spChg>
        <pc:spChg chg="add mod topLvl">
          <ac:chgData name="Yuanyue Li" userId="62878614061aa2c9" providerId="LiveId" clId="{E02AE890-05CA-454B-920F-1537142C89C8}" dt="2022-03-18T11:41:50.337" v="3287" actId="164"/>
          <ac:spMkLst>
            <pc:docMk/>
            <pc:sldMk cId="1538075" sldId="257"/>
            <ac:spMk id="34" creationId="{D6BC0114-ADB1-4017-BC39-8E7354265677}"/>
          </ac:spMkLst>
        </pc:spChg>
        <pc:spChg chg="add mod topLvl">
          <ac:chgData name="Yuanyue Li" userId="62878614061aa2c9" providerId="LiveId" clId="{E02AE890-05CA-454B-920F-1537142C89C8}" dt="2022-03-18T11:41:44.897" v="3285" actId="164"/>
          <ac:spMkLst>
            <pc:docMk/>
            <pc:sldMk cId="1538075" sldId="257"/>
            <ac:spMk id="35" creationId="{70F1B9F3-C3CB-4F29-9EF9-BA55689A2272}"/>
          </ac:spMkLst>
        </pc:spChg>
        <pc:spChg chg="add mod topLvl">
          <ac:chgData name="Yuanyue Li" userId="62878614061aa2c9" providerId="LiveId" clId="{E02AE890-05CA-454B-920F-1537142C89C8}" dt="2022-03-18T11:41:50.337" v="3287" actId="164"/>
          <ac:spMkLst>
            <pc:docMk/>
            <pc:sldMk cId="1538075" sldId="257"/>
            <ac:spMk id="36" creationId="{01BE5965-1E67-4977-B2B0-D85893859598}"/>
          </ac:spMkLst>
        </pc:spChg>
        <pc:grpChg chg="add mod">
          <ac:chgData name="Yuanyue Li" userId="62878614061aa2c9" providerId="LiveId" clId="{E02AE890-05CA-454B-920F-1537142C89C8}" dt="2022-03-18T11:41:19.647" v="3279" actId="164"/>
          <ac:grpSpMkLst>
            <pc:docMk/>
            <pc:sldMk cId="1538075" sldId="257"/>
            <ac:grpSpMk id="3" creationId="{F92F0766-C579-4845-8016-A51EA1B437C9}"/>
          </ac:grpSpMkLst>
        </pc:grpChg>
        <pc:grpChg chg="add del mod">
          <ac:chgData name="Yuanyue Li" userId="62878614061aa2c9" providerId="LiveId" clId="{E02AE890-05CA-454B-920F-1537142C89C8}" dt="2022-03-18T11:41:41.316" v="3284" actId="165"/>
          <ac:grpSpMkLst>
            <pc:docMk/>
            <pc:sldMk cId="1538075" sldId="257"/>
            <ac:grpSpMk id="6" creationId="{C38E766B-CEFE-4AB2-BD9C-03418CF1D783}"/>
          </ac:grpSpMkLst>
        </pc:grpChg>
        <pc:grpChg chg="add mod">
          <ac:chgData name="Yuanyue Li" userId="62878614061aa2c9" providerId="LiveId" clId="{E02AE890-05CA-454B-920F-1537142C89C8}" dt="2022-03-18T11:41:44.897" v="3285" actId="164"/>
          <ac:grpSpMkLst>
            <pc:docMk/>
            <pc:sldMk cId="1538075" sldId="257"/>
            <ac:grpSpMk id="7" creationId="{6903CC17-96A7-4510-8379-72CA98C13AD9}"/>
          </ac:grpSpMkLst>
        </pc:grpChg>
        <pc:grpChg chg="add mod">
          <ac:chgData name="Yuanyue Li" userId="62878614061aa2c9" providerId="LiveId" clId="{E02AE890-05CA-454B-920F-1537142C89C8}" dt="2022-03-18T11:41:50.337" v="3287" actId="164"/>
          <ac:grpSpMkLst>
            <pc:docMk/>
            <pc:sldMk cId="1538075" sldId="257"/>
            <ac:grpSpMk id="9" creationId="{84A34154-1DB7-46D0-BA52-5773033E94C8}"/>
          </ac:grpSpMkLst>
        </pc:grpChg>
        <pc:picChg chg="mod">
          <ac:chgData name="Yuanyue Li" userId="62878614061aa2c9" providerId="LiveId" clId="{E02AE890-05CA-454B-920F-1537142C89C8}" dt="2022-03-15T01:19:36.552" v="388" actId="1035"/>
          <ac:picMkLst>
            <pc:docMk/>
            <pc:sldMk cId="1538075" sldId="257"/>
            <ac:picMk id="4" creationId="{3A1B0C5C-8889-4AB7-9C94-F5F848FA44CE}"/>
          </ac:picMkLst>
        </pc:picChg>
        <pc:picChg chg="add mod">
          <ac:chgData name="Yuanyue Li" userId="62878614061aa2c9" providerId="LiveId" clId="{E02AE890-05CA-454B-920F-1537142C89C8}" dt="2022-03-15T01:19:36.552" v="388" actId="1035"/>
          <ac:picMkLst>
            <pc:docMk/>
            <pc:sldMk cId="1538075" sldId="257"/>
            <ac:picMk id="5" creationId="{8186CECA-11FC-4161-A8FD-8B6A342E6B96}"/>
          </ac:picMkLst>
        </pc:picChg>
        <pc:picChg chg="add mod">
          <ac:chgData name="Yuanyue Li" userId="62878614061aa2c9" providerId="LiveId" clId="{E02AE890-05CA-454B-920F-1537142C89C8}" dt="2022-03-15T01:19:36.552" v="388" actId="1035"/>
          <ac:picMkLst>
            <pc:docMk/>
            <pc:sldMk cId="1538075" sldId="257"/>
            <ac:picMk id="8" creationId="{DC4C377C-C9C8-4594-A3A3-BF42823A3CFB}"/>
          </ac:picMkLst>
        </pc:picChg>
        <pc:picChg chg="add del mod">
          <ac:chgData name="Yuanyue Li" userId="62878614061aa2c9" providerId="LiveId" clId="{E02AE890-05CA-454B-920F-1537142C89C8}" dt="2022-03-15T01:09:52.077" v="85" actId="478"/>
          <ac:picMkLst>
            <pc:docMk/>
            <pc:sldMk cId="1538075" sldId="257"/>
            <ac:picMk id="10" creationId="{3108A1EF-8364-4052-844B-6CB20391CC9A}"/>
          </ac:picMkLst>
        </pc:picChg>
        <pc:picChg chg="add mod">
          <ac:chgData name="Yuanyue Li" userId="62878614061aa2c9" providerId="LiveId" clId="{E02AE890-05CA-454B-920F-1537142C89C8}" dt="2022-03-15T01:19:36.552" v="388" actId="1035"/>
          <ac:picMkLst>
            <pc:docMk/>
            <pc:sldMk cId="1538075" sldId="257"/>
            <ac:picMk id="12" creationId="{A56F314D-E006-4B5A-81B9-7B5BCECBA49E}"/>
          </ac:picMkLst>
        </pc:picChg>
        <pc:cxnChg chg="add mod">
          <ac:chgData name="Yuanyue Li" userId="62878614061aa2c9" providerId="LiveId" clId="{E02AE890-05CA-454B-920F-1537142C89C8}" dt="2022-03-15T01:19:36.552" v="388" actId="1035"/>
          <ac:cxnSpMkLst>
            <pc:docMk/>
            <pc:sldMk cId="1538075" sldId="257"/>
            <ac:cxnSpMk id="18" creationId="{F8F28898-B413-45A5-8278-F62480825D79}"/>
          </ac:cxnSpMkLst>
        </pc:cxnChg>
        <pc:cxnChg chg="add mod">
          <ac:chgData name="Yuanyue Li" userId="62878614061aa2c9" providerId="LiveId" clId="{E02AE890-05CA-454B-920F-1537142C89C8}" dt="2022-03-15T01:19:36.552" v="388" actId="1035"/>
          <ac:cxnSpMkLst>
            <pc:docMk/>
            <pc:sldMk cId="1538075" sldId="257"/>
            <ac:cxnSpMk id="19" creationId="{684E1707-A5AE-411A-B375-9B12F255DEF4}"/>
          </ac:cxnSpMkLst>
        </pc:cxnChg>
        <pc:cxnChg chg="add mod">
          <ac:chgData name="Yuanyue Li" userId="62878614061aa2c9" providerId="LiveId" clId="{E02AE890-05CA-454B-920F-1537142C89C8}" dt="2022-03-15T01:19:36.552" v="388" actId="1035"/>
          <ac:cxnSpMkLst>
            <pc:docMk/>
            <pc:sldMk cId="1538075" sldId="257"/>
            <ac:cxnSpMk id="22" creationId="{8CC6BC51-98B7-4653-9622-364199786230}"/>
          </ac:cxnSpMkLst>
        </pc:cxnChg>
        <pc:cxnChg chg="add del mod">
          <ac:chgData name="Yuanyue Li" userId="62878614061aa2c9" providerId="LiveId" clId="{E02AE890-05CA-454B-920F-1537142C89C8}" dt="2022-03-15T01:21:10.718" v="454" actId="478"/>
          <ac:cxnSpMkLst>
            <pc:docMk/>
            <pc:sldMk cId="1538075" sldId="257"/>
            <ac:cxnSpMk id="29" creationId="{5C5D42A4-5016-4D0D-B9C2-B92F49BC4998}"/>
          </ac:cxnSpMkLst>
        </pc:cxnChg>
        <pc:cxnChg chg="add del mod">
          <ac:chgData name="Yuanyue Li" userId="62878614061aa2c9" providerId="LiveId" clId="{E02AE890-05CA-454B-920F-1537142C89C8}" dt="2022-03-15T01:21:12.389" v="455" actId="478"/>
          <ac:cxnSpMkLst>
            <pc:docMk/>
            <pc:sldMk cId="1538075" sldId="257"/>
            <ac:cxnSpMk id="33" creationId="{12B34964-E464-44E1-BE39-8BA14C1937B7}"/>
          </ac:cxnSpMkLst>
        </pc:cxnChg>
        <pc:cxnChg chg="add mod topLvl">
          <ac:chgData name="Yuanyue Li" userId="62878614061aa2c9" providerId="LiveId" clId="{E02AE890-05CA-454B-920F-1537142C89C8}" dt="2022-03-18T11:41:44.897" v="3285" actId="164"/>
          <ac:cxnSpMkLst>
            <pc:docMk/>
            <pc:sldMk cId="1538075" sldId="257"/>
            <ac:cxnSpMk id="37" creationId="{1A409080-EC83-4BFD-A1EE-2641DBD0039C}"/>
          </ac:cxnSpMkLst>
        </pc:cxnChg>
        <pc:cxnChg chg="add mod topLvl">
          <ac:chgData name="Yuanyue Li" userId="62878614061aa2c9" providerId="LiveId" clId="{E02AE890-05CA-454B-920F-1537142C89C8}" dt="2022-03-18T11:41:44.897" v="3285" actId="164"/>
          <ac:cxnSpMkLst>
            <pc:docMk/>
            <pc:sldMk cId="1538075" sldId="257"/>
            <ac:cxnSpMk id="40" creationId="{55F9566B-EAB6-4E64-BC38-84972A807392}"/>
          </ac:cxnSpMkLst>
        </pc:cxnChg>
        <pc:cxnChg chg="add mod topLvl">
          <ac:chgData name="Yuanyue Li" userId="62878614061aa2c9" providerId="LiveId" clId="{E02AE890-05CA-454B-920F-1537142C89C8}" dt="2022-03-18T11:41:50.337" v="3287" actId="164"/>
          <ac:cxnSpMkLst>
            <pc:docMk/>
            <pc:sldMk cId="1538075" sldId="257"/>
            <ac:cxnSpMk id="43" creationId="{5A10989B-F51E-4C23-BE44-C2C2FDBBFC5E}"/>
          </ac:cxnSpMkLst>
        </pc:cxnChg>
        <pc:cxnChg chg="add mod topLvl">
          <ac:chgData name="Yuanyue Li" userId="62878614061aa2c9" providerId="LiveId" clId="{E02AE890-05CA-454B-920F-1537142C89C8}" dt="2022-03-18T11:41:50.337" v="3287" actId="164"/>
          <ac:cxnSpMkLst>
            <pc:docMk/>
            <pc:sldMk cId="1538075" sldId="257"/>
            <ac:cxnSpMk id="46" creationId="{A4C21B33-29BB-4F6D-852B-BFEEA9DC1503}"/>
          </ac:cxnSpMkLst>
        </pc:cxnChg>
        <pc:cxnChg chg="add mod topLvl">
          <ac:chgData name="Yuanyue Li" userId="62878614061aa2c9" providerId="LiveId" clId="{E02AE890-05CA-454B-920F-1537142C89C8}" dt="2022-03-18T11:41:50.337" v="3287" actId="164"/>
          <ac:cxnSpMkLst>
            <pc:docMk/>
            <pc:sldMk cId="1538075" sldId="257"/>
            <ac:cxnSpMk id="53" creationId="{915948EC-2537-4B41-9FAF-2990C6B3EA0A}"/>
          </ac:cxnSpMkLst>
        </pc:cxnChg>
      </pc:sldChg>
      <pc:sldChg chg="addSp delSp modSp new mod modAnim">
        <pc:chgData name="Yuanyue Li" userId="62878614061aa2c9" providerId="LiveId" clId="{E02AE890-05CA-454B-920F-1537142C89C8}" dt="2022-03-18T11:44:09.507" v="3299"/>
        <pc:sldMkLst>
          <pc:docMk/>
          <pc:sldMk cId="3037486106" sldId="258"/>
        </pc:sldMkLst>
        <pc:spChg chg="mod">
          <ac:chgData name="Yuanyue Li" userId="62878614061aa2c9" providerId="LiveId" clId="{E02AE890-05CA-454B-920F-1537142C89C8}" dt="2022-03-15T01:25:24.192" v="534" actId="6549"/>
          <ac:spMkLst>
            <pc:docMk/>
            <pc:sldMk cId="3037486106" sldId="258"/>
            <ac:spMk id="2" creationId="{F92DFFDF-5EFC-4E84-820C-F5921CC4C225}"/>
          </ac:spMkLst>
        </pc:spChg>
        <pc:spChg chg="add mod">
          <ac:chgData name="Yuanyue Li" userId="62878614061aa2c9" providerId="LiveId" clId="{E02AE890-05CA-454B-920F-1537142C89C8}" dt="2022-03-15T01:41:00.277" v="724" actId="403"/>
          <ac:spMkLst>
            <pc:docMk/>
            <pc:sldMk cId="3037486106" sldId="258"/>
            <ac:spMk id="3" creationId="{E0827B94-C289-4F88-833F-DAB97EF83FC1}"/>
          </ac:spMkLst>
        </pc:spChg>
        <pc:spChg chg="add mod">
          <ac:chgData name="Yuanyue Li" userId="62878614061aa2c9" providerId="LiveId" clId="{E02AE890-05CA-454B-920F-1537142C89C8}" dt="2022-03-15T01:36:24.931" v="705" actId="165"/>
          <ac:spMkLst>
            <pc:docMk/>
            <pc:sldMk cId="3037486106" sldId="258"/>
            <ac:spMk id="4" creationId="{A498DB97-B4FF-4D3E-B865-C0DE4D5C40A6}"/>
          </ac:spMkLst>
        </pc:spChg>
        <pc:spChg chg="add mod">
          <ac:chgData name="Yuanyue Li" userId="62878614061aa2c9" providerId="LiveId" clId="{E02AE890-05CA-454B-920F-1537142C89C8}" dt="2022-03-15T01:36:24.931" v="705" actId="165"/>
          <ac:spMkLst>
            <pc:docMk/>
            <pc:sldMk cId="3037486106" sldId="258"/>
            <ac:spMk id="5" creationId="{184BB526-820D-4FD1-857F-A78357DA2C7D}"/>
          </ac:spMkLst>
        </pc:spChg>
        <pc:spChg chg="add mod">
          <ac:chgData name="Yuanyue Li" userId="62878614061aa2c9" providerId="LiveId" clId="{E02AE890-05CA-454B-920F-1537142C89C8}" dt="2022-03-15T01:36:24.931" v="705" actId="165"/>
          <ac:spMkLst>
            <pc:docMk/>
            <pc:sldMk cId="3037486106" sldId="258"/>
            <ac:spMk id="6" creationId="{7605E56C-5409-4C31-A406-EC8857DA9FEB}"/>
          </ac:spMkLst>
        </pc:spChg>
        <pc:spChg chg="add mod">
          <ac:chgData name="Yuanyue Li" userId="62878614061aa2c9" providerId="LiveId" clId="{E02AE890-05CA-454B-920F-1537142C89C8}" dt="2022-03-15T01:36:24.931" v="705" actId="165"/>
          <ac:spMkLst>
            <pc:docMk/>
            <pc:sldMk cId="3037486106" sldId="258"/>
            <ac:spMk id="7" creationId="{C17D745E-3F74-4023-B73B-1AA6288B7845}"/>
          </ac:spMkLst>
        </pc:spChg>
        <pc:spChg chg="add mod">
          <ac:chgData name="Yuanyue Li" userId="62878614061aa2c9" providerId="LiveId" clId="{E02AE890-05CA-454B-920F-1537142C89C8}" dt="2022-03-15T01:36:24.931" v="705" actId="165"/>
          <ac:spMkLst>
            <pc:docMk/>
            <pc:sldMk cId="3037486106" sldId="258"/>
            <ac:spMk id="8" creationId="{92CA3CD2-070A-4596-BB85-CB14998A7851}"/>
          </ac:spMkLst>
        </pc:spChg>
        <pc:spChg chg="add mod">
          <ac:chgData name="Yuanyue Li" userId="62878614061aa2c9" providerId="LiveId" clId="{E02AE890-05CA-454B-920F-1537142C89C8}" dt="2022-03-15T01:36:24.931" v="705" actId="165"/>
          <ac:spMkLst>
            <pc:docMk/>
            <pc:sldMk cId="3037486106" sldId="258"/>
            <ac:spMk id="9" creationId="{3C95A103-34DE-4C66-A502-44C728607707}"/>
          </ac:spMkLst>
        </pc:spChg>
        <pc:spChg chg="add mod">
          <ac:chgData name="Yuanyue Li" userId="62878614061aa2c9" providerId="LiveId" clId="{E02AE890-05CA-454B-920F-1537142C89C8}" dt="2022-03-15T01:36:24.931" v="705" actId="165"/>
          <ac:spMkLst>
            <pc:docMk/>
            <pc:sldMk cId="3037486106" sldId="258"/>
            <ac:spMk id="10" creationId="{E69A7443-2503-492B-8F50-8F584FCF1263}"/>
          </ac:spMkLst>
        </pc:spChg>
        <pc:spChg chg="add mod">
          <ac:chgData name="Yuanyue Li" userId="62878614061aa2c9" providerId="LiveId" clId="{E02AE890-05CA-454B-920F-1537142C89C8}" dt="2022-03-15T01:36:24.931" v="705" actId="165"/>
          <ac:spMkLst>
            <pc:docMk/>
            <pc:sldMk cId="3037486106" sldId="258"/>
            <ac:spMk id="11" creationId="{A21EAB63-9DD7-4BC7-989D-673549E23CB0}"/>
          </ac:spMkLst>
        </pc:spChg>
        <pc:spChg chg="add mod">
          <ac:chgData name="Yuanyue Li" userId="62878614061aa2c9" providerId="LiveId" clId="{E02AE890-05CA-454B-920F-1537142C89C8}" dt="2022-03-15T01:36:24.931" v="705" actId="165"/>
          <ac:spMkLst>
            <pc:docMk/>
            <pc:sldMk cId="3037486106" sldId="258"/>
            <ac:spMk id="12" creationId="{1A6C5D0E-F682-42CE-8D5A-E340ACF81985}"/>
          </ac:spMkLst>
        </pc:spChg>
        <pc:spChg chg="add mod topLvl">
          <ac:chgData name="Yuanyue Li" userId="62878614061aa2c9" providerId="LiveId" clId="{E02AE890-05CA-454B-920F-1537142C89C8}" dt="2022-03-15T01:36:24.931" v="705" actId="165"/>
          <ac:spMkLst>
            <pc:docMk/>
            <pc:sldMk cId="3037486106" sldId="258"/>
            <ac:spMk id="13" creationId="{64B2B482-7E35-4EF3-8E7E-9C9C8FED3164}"/>
          </ac:spMkLst>
        </pc:spChg>
        <pc:spChg chg="add mod topLvl">
          <ac:chgData name="Yuanyue Li" userId="62878614061aa2c9" providerId="LiveId" clId="{E02AE890-05CA-454B-920F-1537142C89C8}" dt="2022-03-15T01:36:24.931" v="705" actId="165"/>
          <ac:spMkLst>
            <pc:docMk/>
            <pc:sldMk cId="3037486106" sldId="258"/>
            <ac:spMk id="14" creationId="{5B6CF299-B633-4779-8258-9C399A256414}"/>
          </ac:spMkLst>
        </pc:spChg>
        <pc:spChg chg="add mod ord topLvl">
          <ac:chgData name="Yuanyue Li" userId="62878614061aa2c9" providerId="LiveId" clId="{E02AE890-05CA-454B-920F-1537142C89C8}" dt="2022-03-15T01:36:24.931" v="705" actId="165"/>
          <ac:spMkLst>
            <pc:docMk/>
            <pc:sldMk cId="3037486106" sldId="258"/>
            <ac:spMk id="15" creationId="{09904056-C0DE-4458-A818-C7603D316FE4}"/>
          </ac:spMkLst>
        </pc:spChg>
        <pc:spChg chg="add mod topLvl">
          <ac:chgData name="Yuanyue Li" userId="62878614061aa2c9" providerId="LiveId" clId="{E02AE890-05CA-454B-920F-1537142C89C8}" dt="2022-03-15T01:36:24.931" v="705" actId="165"/>
          <ac:spMkLst>
            <pc:docMk/>
            <pc:sldMk cId="3037486106" sldId="258"/>
            <ac:spMk id="16" creationId="{8ED7353B-8D12-4D22-851B-64E8FB036E0B}"/>
          </ac:spMkLst>
        </pc:spChg>
        <pc:spChg chg="add mod">
          <ac:chgData name="Yuanyue Li" userId="62878614061aa2c9" providerId="LiveId" clId="{E02AE890-05CA-454B-920F-1537142C89C8}" dt="2022-03-15T01:36:24.931" v="705" actId="165"/>
          <ac:spMkLst>
            <pc:docMk/>
            <pc:sldMk cId="3037486106" sldId="258"/>
            <ac:spMk id="17" creationId="{2BA17484-0BE4-41FB-9069-3B55881282D4}"/>
          </ac:spMkLst>
        </pc:spChg>
        <pc:spChg chg="add mod">
          <ac:chgData name="Yuanyue Li" userId="62878614061aa2c9" providerId="LiveId" clId="{E02AE890-05CA-454B-920F-1537142C89C8}" dt="2022-03-15T01:36:24.931" v="705" actId="165"/>
          <ac:spMkLst>
            <pc:docMk/>
            <pc:sldMk cId="3037486106" sldId="258"/>
            <ac:spMk id="18" creationId="{F07550A9-0400-42C1-93B6-1280C752D2C8}"/>
          </ac:spMkLst>
        </pc:spChg>
        <pc:spChg chg="add mod">
          <ac:chgData name="Yuanyue Li" userId="62878614061aa2c9" providerId="LiveId" clId="{E02AE890-05CA-454B-920F-1537142C89C8}" dt="2022-03-15T01:36:24.931" v="705" actId="165"/>
          <ac:spMkLst>
            <pc:docMk/>
            <pc:sldMk cId="3037486106" sldId="258"/>
            <ac:spMk id="19" creationId="{B6ABACE8-E427-4132-9645-C74F048F6C8A}"/>
          </ac:spMkLst>
        </pc:spChg>
        <pc:spChg chg="add mod">
          <ac:chgData name="Yuanyue Li" userId="62878614061aa2c9" providerId="LiveId" clId="{E02AE890-05CA-454B-920F-1537142C89C8}" dt="2022-03-15T01:36:24.931" v="705" actId="165"/>
          <ac:spMkLst>
            <pc:docMk/>
            <pc:sldMk cId="3037486106" sldId="258"/>
            <ac:spMk id="20" creationId="{8B0A006D-5BAA-4DBD-B966-BDC0A563A083}"/>
          </ac:spMkLst>
        </pc:spChg>
        <pc:spChg chg="add mod">
          <ac:chgData name="Yuanyue Li" userId="62878614061aa2c9" providerId="LiveId" clId="{E02AE890-05CA-454B-920F-1537142C89C8}" dt="2022-03-15T01:36:24.931" v="705" actId="165"/>
          <ac:spMkLst>
            <pc:docMk/>
            <pc:sldMk cId="3037486106" sldId="258"/>
            <ac:spMk id="21" creationId="{49F00B0F-82AD-40C4-9078-627895AFB0AA}"/>
          </ac:spMkLst>
        </pc:spChg>
        <pc:spChg chg="add mod">
          <ac:chgData name="Yuanyue Li" userId="62878614061aa2c9" providerId="LiveId" clId="{E02AE890-05CA-454B-920F-1537142C89C8}" dt="2022-03-15T01:36:24.931" v="705" actId="165"/>
          <ac:spMkLst>
            <pc:docMk/>
            <pc:sldMk cId="3037486106" sldId="258"/>
            <ac:spMk id="25" creationId="{43173815-BE21-4AB6-B059-7228CBE4FFC5}"/>
          </ac:spMkLst>
        </pc:spChg>
        <pc:spChg chg="add mod">
          <ac:chgData name="Yuanyue Li" userId="62878614061aa2c9" providerId="LiveId" clId="{E02AE890-05CA-454B-920F-1537142C89C8}" dt="2022-03-15T01:36:24.931" v="705" actId="165"/>
          <ac:spMkLst>
            <pc:docMk/>
            <pc:sldMk cId="3037486106" sldId="258"/>
            <ac:spMk id="26" creationId="{824EAB41-0B1B-486B-B7B5-A3A47CBA4085}"/>
          </ac:spMkLst>
        </pc:spChg>
        <pc:spChg chg="add mod">
          <ac:chgData name="Yuanyue Li" userId="62878614061aa2c9" providerId="LiveId" clId="{E02AE890-05CA-454B-920F-1537142C89C8}" dt="2022-03-15T01:36:24.931" v="705" actId="165"/>
          <ac:spMkLst>
            <pc:docMk/>
            <pc:sldMk cId="3037486106" sldId="258"/>
            <ac:spMk id="27" creationId="{A8167DDD-5A46-404D-A768-61956D56378E}"/>
          </ac:spMkLst>
        </pc:spChg>
        <pc:spChg chg="add mod">
          <ac:chgData name="Yuanyue Li" userId="62878614061aa2c9" providerId="LiveId" clId="{E02AE890-05CA-454B-920F-1537142C89C8}" dt="2022-03-15T01:36:24.931" v="705" actId="165"/>
          <ac:spMkLst>
            <pc:docMk/>
            <pc:sldMk cId="3037486106" sldId="258"/>
            <ac:spMk id="28" creationId="{242F8671-03CA-43EF-80B0-0A6C60013D8A}"/>
          </ac:spMkLst>
        </pc:spChg>
        <pc:spChg chg="add mod">
          <ac:chgData name="Yuanyue Li" userId="62878614061aa2c9" providerId="LiveId" clId="{E02AE890-05CA-454B-920F-1537142C89C8}" dt="2022-03-15T01:36:24.931" v="705" actId="165"/>
          <ac:spMkLst>
            <pc:docMk/>
            <pc:sldMk cId="3037486106" sldId="258"/>
            <ac:spMk id="30" creationId="{B180A31C-A081-4529-9899-44A4F4C3C84E}"/>
          </ac:spMkLst>
        </pc:spChg>
        <pc:spChg chg="add mod">
          <ac:chgData name="Yuanyue Li" userId="62878614061aa2c9" providerId="LiveId" clId="{E02AE890-05CA-454B-920F-1537142C89C8}" dt="2022-03-15T01:36:24.931" v="705" actId="165"/>
          <ac:spMkLst>
            <pc:docMk/>
            <pc:sldMk cId="3037486106" sldId="258"/>
            <ac:spMk id="31" creationId="{DB27F3E6-527F-4A57-8B3B-AF0324DBCA2E}"/>
          </ac:spMkLst>
        </pc:spChg>
        <pc:spChg chg="add mod">
          <ac:chgData name="Yuanyue Li" userId="62878614061aa2c9" providerId="LiveId" clId="{E02AE890-05CA-454B-920F-1537142C89C8}" dt="2022-03-15T01:36:24.931" v="705" actId="165"/>
          <ac:spMkLst>
            <pc:docMk/>
            <pc:sldMk cId="3037486106" sldId="258"/>
            <ac:spMk id="32" creationId="{7A761E28-FFF6-49D6-A64C-C250FBA794BC}"/>
          </ac:spMkLst>
        </pc:spChg>
        <pc:spChg chg="add mod">
          <ac:chgData name="Yuanyue Li" userId="62878614061aa2c9" providerId="LiveId" clId="{E02AE890-05CA-454B-920F-1537142C89C8}" dt="2022-03-15T01:36:24.931" v="705" actId="165"/>
          <ac:spMkLst>
            <pc:docMk/>
            <pc:sldMk cId="3037486106" sldId="258"/>
            <ac:spMk id="33" creationId="{D2A8A24D-5047-47D9-B61C-D267A52879F3}"/>
          </ac:spMkLst>
        </pc:spChg>
        <pc:spChg chg="add mod">
          <ac:chgData name="Yuanyue Li" userId="62878614061aa2c9" providerId="LiveId" clId="{E02AE890-05CA-454B-920F-1537142C89C8}" dt="2022-03-15T01:36:24.931" v="705" actId="165"/>
          <ac:spMkLst>
            <pc:docMk/>
            <pc:sldMk cId="3037486106" sldId="258"/>
            <ac:spMk id="35" creationId="{856242F6-B1CC-4BED-A707-AB663FBD2B3E}"/>
          </ac:spMkLst>
        </pc:spChg>
        <pc:spChg chg="add mod">
          <ac:chgData name="Yuanyue Li" userId="62878614061aa2c9" providerId="LiveId" clId="{E02AE890-05CA-454B-920F-1537142C89C8}" dt="2022-03-15T01:36:24.931" v="705" actId="165"/>
          <ac:spMkLst>
            <pc:docMk/>
            <pc:sldMk cId="3037486106" sldId="258"/>
            <ac:spMk id="36" creationId="{29D50C2C-1E4E-471B-AC32-4E947802B591}"/>
          </ac:spMkLst>
        </pc:spChg>
        <pc:spChg chg="add mod">
          <ac:chgData name="Yuanyue Li" userId="62878614061aa2c9" providerId="LiveId" clId="{E02AE890-05CA-454B-920F-1537142C89C8}" dt="2022-03-15T01:36:24.931" v="705" actId="165"/>
          <ac:spMkLst>
            <pc:docMk/>
            <pc:sldMk cId="3037486106" sldId="258"/>
            <ac:spMk id="37" creationId="{BE849885-6067-4E10-B0C8-F8D35FE4B336}"/>
          </ac:spMkLst>
        </pc:spChg>
        <pc:spChg chg="add mod">
          <ac:chgData name="Yuanyue Li" userId="62878614061aa2c9" providerId="LiveId" clId="{E02AE890-05CA-454B-920F-1537142C89C8}" dt="2022-03-15T01:36:24.931" v="705" actId="165"/>
          <ac:spMkLst>
            <pc:docMk/>
            <pc:sldMk cId="3037486106" sldId="258"/>
            <ac:spMk id="38" creationId="{845FC4B4-A611-496D-B43C-0100AF3B5504}"/>
          </ac:spMkLst>
        </pc:spChg>
        <pc:spChg chg="add mod">
          <ac:chgData name="Yuanyue Li" userId="62878614061aa2c9" providerId="LiveId" clId="{E02AE890-05CA-454B-920F-1537142C89C8}" dt="2022-03-15T01:36:24.931" v="705" actId="165"/>
          <ac:spMkLst>
            <pc:docMk/>
            <pc:sldMk cId="3037486106" sldId="258"/>
            <ac:spMk id="39" creationId="{48F16C68-CA50-4ECB-9D0E-9D5E04DB627D}"/>
          </ac:spMkLst>
        </pc:spChg>
        <pc:spChg chg="add mod">
          <ac:chgData name="Yuanyue Li" userId="62878614061aa2c9" providerId="LiveId" clId="{E02AE890-05CA-454B-920F-1537142C89C8}" dt="2022-03-18T11:44:05.159" v="3297" actId="164"/>
          <ac:spMkLst>
            <pc:docMk/>
            <pc:sldMk cId="3037486106" sldId="258"/>
            <ac:spMk id="46" creationId="{20E14325-8720-4374-B60A-6F3B0318A93A}"/>
          </ac:spMkLst>
        </pc:spChg>
        <pc:spChg chg="mod">
          <ac:chgData name="Yuanyue Li" userId="62878614061aa2c9" providerId="LiveId" clId="{E02AE890-05CA-454B-920F-1537142C89C8}" dt="2022-03-18T11:43:49.500" v="3293" actId="164"/>
          <ac:spMkLst>
            <pc:docMk/>
            <pc:sldMk cId="3037486106" sldId="258"/>
            <ac:spMk id="61" creationId="{56617777-743E-445B-B660-C4E4D0E3EAB8}"/>
          </ac:spMkLst>
        </pc:spChg>
        <pc:spChg chg="mod">
          <ac:chgData name="Yuanyue Li" userId="62878614061aa2c9" providerId="LiveId" clId="{E02AE890-05CA-454B-920F-1537142C89C8}" dt="2022-03-18T11:43:49.500" v="3293" actId="164"/>
          <ac:spMkLst>
            <pc:docMk/>
            <pc:sldMk cId="3037486106" sldId="258"/>
            <ac:spMk id="62" creationId="{FD4D07FD-4730-488A-8329-A06C8BD04F53}"/>
          </ac:spMkLst>
        </pc:spChg>
        <pc:spChg chg="mod">
          <ac:chgData name="Yuanyue Li" userId="62878614061aa2c9" providerId="LiveId" clId="{E02AE890-05CA-454B-920F-1537142C89C8}" dt="2022-03-18T11:43:49.500" v="3293" actId="164"/>
          <ac:spMkLst>
            <pc:docMk/>
            <pc:sldMk cId="3037486106" sldId="258"/>
            <ac:spMk id="72" creationId="{12F626CB-CC61-4FAB-B6B9-3532556C8618}"/>
          </ac:spMkLst>
        </pc:spChg>
        <pc:spChg chg="mod">
          <ac:chgData name="Yuanyue Li" userId="62878614061aa2c9" providerId="LiveId" clId="{E02AE890-05CA-454B-920F-1537142C89C8}" dt="2022-03-18T11:43:49.500" v="3293" actId="164"/>
          <ac:spMkLst>
            <pc:docMk/>
            <pc:sldMk cId="3037486106" sldId="258"/>
            <ac:spMk id="73" creationId="{62DAC174-3D96-4839-825C-B473C90CB2CF}"/>
          </ac:spMkLst>
        </pc:spChg>
        <pc:spChg chg="mod">
          <ac:chgData name="Yuanyue Li" userId="62878614061aa2c9" providerId="LiveId" clId="{E02AE890-05CA-454B-920F-1537142C89C8}" dt="2022-03-18T11:43:29.253" v="3289" actId="164"/>
          <ac:spMkLst>
            <pc:docMk/>
            <pc:sldMk cId="3037486106" sldId="258"/>
            <ac:spMk id="74" creationId="{5EF6CE46-DACE-4C4B-9E83-0CEB501A73D5}"/>
          </ac:spMkLst>
        </pc:spChg>
        <pc:spChg chg="mod">
          <ac:chgData name="Yuanyue Li" userId="62878614061aa2c9" providerId="LiveId" clId="{E02AE890-05CA-454B-920F-1537142C89C8}" dt="2022-03-18T11:43:51.251" v="3294" actId="164"/>
          <ac:spMkLst>
            <pc:docMk/>
            <pc:sldMk cId="3037486106" sldId="258"/>
            <ac:spMk id="75" creationId="{73CD224A-D10E-456B-BE15-33F7A801D395}"/>
          </ac:spMkLst>
        </pc:spChg>
        <pc:spChg chg="mod">
          <ac:chgData name="Yuanyue Li" userId="62878614061aa2c9" providerId="LiveId" clId="{E02AE890-05CA-454B-920F-1537142C89C8}" dt="2022-03-18T11:43:29.253" v="3289" actId="164"/>
          <ac:spMkLst>
            <pc:docMk/>
            <pc:sldMk cId="3037486106" sldId="258"/>
            <ac:spMk id="76" creationId="{0E4E35DE-E1AC-4E02-AB0E-9FA22A7A88D7}"/>
          </ac:spMkLst>
        </pc:spChg>
        <pc:grpChg chg="add mod">
          <ac:chgData name="Yuanyue Li" userId="62878614061aa2c9" providerId="LiveId" clId="{E02AE890-05CA-454B-920F-1537142C89C8}" dt="2022-03-18T11:44:05.159" v="3297" actId="164"/>
          <ac:grpSpMkLst>
            <pc:docMk/>
            <pc:sldMk cId="3037486106" sldId="258"/>
            <ac:grpSpMk id="22" creationId="{12EE0D3F-090B-4078-9D61-2FC6C317EFE0}"/>
          </ac:grpSpMkLst>
        </pc:grpChg>
        <pc:grpChg chg="add del mod">
          <ac:chgData name="Yuanyue Li" userId="62878614061aa2c9" providerId="LiveId" clId="{E02AE890-05CA-454B-920F-1537142C89C8}" dt="2022-03-15T01:32:43.725" v="641" actId="165"/>
          <ac:grpSpMkLst>
            <pc:docMk/>
            <pc:sldMk cId="3037486106" sldId="258"/>
            <ac:grpSpMk id="22" creationId="{3343B63C-6290-46B5-8B0E-5D8A37B7F7A5}"/>
          </ac:grpSpMkLst>
        </pc:grpChg>
        <pc:grpChg chg="add mod topLvl">
          <ac:chgData name="Yuanyue Li" userId="62878614061aa2c9" providerId="LiveId" clId="{E02AE890-05CA-454B-920F-1537142C89C8}" dt="2022-03-15T01:36:28.614" v="721" actId="1037"/>
          <ac:grpSpMkLst>
            <pc:docMk/>
            <pc:sldMk cId="3037486106" sldId="258"/>
            <ac:grpSpMk id="29" creationId="{D7D92B4C-FB02-4739-A363-8F0591DCBE23}"/>
          </ac:grpSpMkLst>
        </pc:grpChg>
        <pc:grpChg chg="add mod topLvl">
          <ac:chgData name="Yuanyue Li" userId="62878614061aa2c9" providerId="LiveId" clId="{E02AE890-05CA-454B-920F-1537142C89C8}" dt="2022-03-15T01:36:28.614" v="721" actId="1037"/>
          <ac:grpSpMkLst>
            <pc:docMk/>
            <pc:sldMk cId="3037486106" sldId="258"/>
            <ac:grpSpMk id="34" creationId="{FC3E0F5A-2668-4CBA-AEB2-BC3B401C6133}"/>
          </ac:grpSpMkLst>
        </pc:grpChg>
        <pc:grpChg chg="add mod topLvl">
          <ac:chgData name="Yuanyue Li" userId="62878614061aa2c9" providerId="LiveId" clId="{E02AE890-05CA-454B-920F-1537142C89C8}" dt="2022-03-15T01:36:28.614" v="721" actId="1037"/>
          <ac:grpSpMkLst>
            <pc:docMk/>
            <pc:sldMk cId="3037486106" sldId="258"/>
            <ac:grpSpMk id="40" creationId="{54869E68-1D1C-4A9E-9C15-E8876BE73EB9}"/>
          </ac:grpSpMkLst>
        </pc:grpChg>
        <pc:grpChg chg="add mod topLvl">
          <ac:chgData name="Yuanyue Li" userId="62878614061aa2c9" providerId="LiveId" clId="{E02AE890-05CA-454B-920F-1537142C89C8}" dt="2022-03-15T01:36:24.931" v="705" actId="165"/>
          <ac:grpSpMkLst>
            <pc:docMk/>
            <pc:sldMk cId="3037486106" sldId="258"/>
            <ac:grpSpMk id="42" creationId="{BE6684BD-F73A-4237-B6CC-C2700F87099A}"/>
          </ac:grpSpMkLst>
        </pc:grpChg>
        <pc:grpChg chg="add mod">
          <ac:chgData name="Yuanyue Li" userId="62878614061aa2c9" providerId="LiveId" clId="{E02AE890-05CA-454B-920F-1537142C89C8}" dt="2022-03-18T11:43:44.775" v="3292" actId="164"/>
          <ac:grpSpMkLst>
            <pc:docMk/>
            <pc:sldMk cId="3037486106" sldId="258"/>
            <ac:grpSpMk id="43" creationId="{004C3A4D-199C-494A-BC60-F75F45CEF122}"/>
          </ac:grpSpMkLst>
        </pc:grpChg>
        <pc:grpChg chg="add del mod">
          <ac:chgData name="Yuanyue Li" userId="62878614061aa2c9" providerId="LiveId" clId="{E02AE890-05CA-454B-920F-1537142C89C8}" dt="2022-03-15T01:36:24.931" v="705" actId="165"/>
          <ac:grpSpMkLst>
            <pc:docMk/>
            <pc:sldMk cId="3037486106" sldId="258"/>
            <ac:grpSpMk id="43" creationId="{560ECC5A-AF5E-4396-B46E-EE1BB49539EC}"/>
          </ac:grpSpMkLst>
        </pc:grpChg>
        <pc:grpChg chg="add mod">
          <ac:chgData name="Yuanyue Li" userId="62878614061aa2c9" providerId="LiveId" clId="{E02AE890-05CA-454B-920F-1537142C89C8}" dt="2022-03-18T11:43:49.500" v="3293" actId="164"/>
          <ac:grpSpMkLst>
            <pc:docMk/>
            <pc:sldMk cId="3037486106" sldId="258"/>
            <ac:grpSpMk id="44" creationId="{F1E2364F-E123-4ED0-8146-E06C0EC8043D}"/>
          </ac:grpSpMkLst>
        </pc:grpChg>
        <pc:grpChg chg="add mod">
          <ac:chgData name="Yuanyue Li" userId="62878614061aa2c9" providerId="LiveId" clId="{E02AE890-05CA-454B-920F-1537142C89C8}" dt="2022-03-18T11:43:51.251" v="3294" actId="164"/>
          <ac:grpSpMkLst>
            <pc:docMk/>
            <pc:sldMk cId="3037486106" sldId="258"/>
            <ac:grpSpMk id="48" creationId="{7482B3F4-8174-471E-A192-2001956A3DAD}"/>
          </ac:grpSpMkLst>
        </pc:grpChg>
        <pc:grpChg chg="add mod">
          <ac:chgData name="Yuanyue Li" userId="62878614061aa2c9" providerId="LiveId" clId="{E02AE890-05CA-454B-920F-1537142C89C8}" dt="2022-03-18T11:44:05.159" v="3297" actId="164"/>
          <ac:grpSpMkLst>
            <pc:docMk/>
            <pc:sldMk cId="3037486106" sldId="258"/>
            <ac:grpSpMk id="52" creationId="{683DEE5F-EE46-4388-9883-5AA53ECD1F36}"/>
          </ac:grpSpMkLst>
        </pc:grpChg>
        <pc:picChg chg="add mod">
          <ac:chgData name="Yuanyue Li" userId="62878614061aa2c9" providerId="LiveId" clId="{E02AE890-05CA-454B-920F-1537142C89C8}" dt="2022-03-18T11:43:51.251" v="3294" actId="164"/>
          <ac:picMkLst>
            <pc:docMk/>
            <pc:sldMk cId="3037486106" sldId="258"/>
            <ac:picMk id="23" creationId="{98CF1984-CD9F-4DEE-BB0F-FCD03F2B1D0B}"/>
          </ac:picMkLst>
        </pc:picChg>
        <pc:picChg chg="add mod ord">
          <ac:chgData name="Yuanyue Li" userId="62878614061aa2c9" providerId="LiveId" clId="{E02AE890-05CA-454B-920F-1537142C89C8}" dt="2022-03-15T01:36:24.931" v="705" actId="165"/>
          <ac:picMkLst>
            <pc:docMk/>
            <pc:sldMk cId="3037486106" sldId="258"/>
            <ac:picMk id="24" creationId="{6CDC7D5D-6AC8-4692-9139-0A18F871D66C}"/>
          </ac:picMkLst>
        </pc:picChg>
        <pc:picChg chg="add mod">
          <ac:chgData name="Yuanyue Li" userId="62878614061aa2c9" providerId="LiveId" clId="{E02AE890-05CA-454B-920F-1537142C89C8}" dt="2022-03-15T04:02:43.161" v="773" actId="1076"/>
          <ac:picMkLst>
            <pc:docMk/>
            <pc:sldMk cId="3037486106" sldId="258"/>
            <ac:picMk id="44" creationId="{1AC25D87-E5F0-451A-B777-34E2EE87EA27}"/>
          </ac:picMkLst>
        </pc:picChg>
        <pc:picChg chg="add mod">
          <ac:chgData name="Yuanyue Li" userId="62878614061aa2c9" providerId="LiveId" clId="{E02AE890-05CA-454B-920F-1537142C89C8}" dt="2022-03-18T11:43:29.253" v="3289" actId="164"/>
          <ac:picMkLst>
            <pc:docMk/>
            <pc:sldMk cId="3037486106" sldId="258"/>
            <ac:picMk id="47" creationId="{57854007-9559-4C6D-9F3D-3B1AB71750E5}"/>
          </ac:picMkLst>
        </pc:picChg>
        <pc:picChg chg="add mod">
          <ac:chgData name="Yuanyue Li" userId="62878614061aa2c9" providerId="LiveId" clId="{E02AE890-05CA-454B-920F-1537142C89C8}" dt="2022-03-18T11:43:29.253" v="3289" actId="164"/>
          <ac:picMkLst>
            <pc:docMk/>
            <pc:sldMk cId="3037486106" sldId="258"/>
            <ac:picMk id="49" creationId="{9B557AF8-07FD-4FC1-A034-F9A4E7712E3B}"/>
          </ac:picMkLst>
        </pc:picChg>
        <pc:cxnChg chg="add mod">
          <ac:chgData name="Yuanyue Li" userId="62878614061aa2c9" providerId="LiveId" clId="{E02AE890-05CA-454B-920F-1537142C89C8}" dt="2022-03-15T01:36:18.565" v="704" actId="14100"/>
          <ac:cxnSpMkLst>
            <pc:docMk/>
            <pc:sldMk cId="3037486106" sldId="258"/>
            <ac:cxnSpMk id="41" creationId="{1D992FEA-7B1B-436D-880E-29C6BB28A6CE}"/>
          </ac:cxnSpMkLst>
        </pc:cxnChg>
        <pc:cxnChg chg="add mod">
          <ac:chgData name="Yuanyue Li" userId="62878614061aa2c9" providerId="LiveId" clId="{E02AE890-05CA-454B-920F-1537142C89C8}" dt="2022-03-18T11:43:49.500" v="3293" actId="164"/>
          <ac:cxnSpMkLst>
            <pc:docMk/>
            <pc:sldMk cId="3037486106" sldId="258"/>
            <ac:cxnSpMk id="45" creationId="{EB78762B-A93E-40A0-948C-F76B3D5E3D39}"/>
          </ac:cxnSpMkLst>
        </pc:cxnChg>
        <pc:cxnChg chg="add mod">
          <ac:chgData name="Yuanyue Li" userId="62878614061aa2c9" providerId="LiveId" clId="{E02AE890-05CA-454B-920F-1537142C89C8}" dt="2022-03-18T11:43:29.253" v="3289" actId="164"/>
          <ac:cxnSpMkLst>
            <pc:docMk/>
            <pc:sldMk cId="3037486106" sldId="258"/>
            <ac:cxnSpMk id="50" creationId="{91BDFD7B-6F26-401F-8748-98AD1363F85A}"/>
          </ac:cxnSpMkLst>
        </pc:cxnChg>
        <pc:cxnChg chg="add mod">
          <ac:chgData name="Yuanyue Li" userId="62878614061aa2c9" providerId="LiveId" clId="{E02AE890-05CA-454B-920F-1537142C89C8}" dt="2022-03-18T11:43:49.500" v="3293" actId="164"/>
          <ac:cxnSpMkLst>
            <pc:docMk/>
            <pc:sldMk cId="3037486106" sldId="258"/>
            <ac:cxnSpMk id="51" creationId="{CEAAF1E2-D875-4EDA-A3B8-E0E75778C3E1}"/>
          </ac:cxnSpMkLst>
        </pc:cxnChg>
        <pc:cxnChg chg="mod">
          <ac:chgData name="Yuanyue Li" userId="62878614061aa2c9" providerId="LiveId" clId="{E02AE890-05CA-454B-920F-1537142C89C8}" dt="2022-03-18T11:43:51.251" v="3294" actId="164"/>
          <ac:cxnSpMkLst>
            <pc:docMk/>
            <pc:sldMk cId="3037486106" sldId="258"/>
            <ac:cxnSpMk id="56" creationId="{BE0446AC-98BD-4DA3-BD2A-47A8583881EF}"/>
          </ac:cxnSpMkLst>
        </pc:cxnChg>
        <pc:cxnChg chg="mod">
          <ac:chgData name="Yuanyue Li" userId="62878614061aa2c9" providerId="LiveId" clId="{E02AE890-05CA-454B-920F-1537142C89C8}" dt="2022-03-18T11:43:49.500" v="3293" actId="164"/>
          <ac:cxnSpMkLst>
            <pc:docMk/>
            <pc:sldMk cId="3037486106" sldId="258"/>
            <ac:cxnSpMk id="63" creationId="{E45EC486-53F6-4FE2-837E-193CD666A72A}"/>
          </ac:cxnSpMkLst>
        </pc:cxnChg>
        <pc:cxnChg chg="mod">
          <ac:chgData name="Yuanyue Li" userId="62878614061aa2c9" providerId="LiveId" clId="{E02AE890-05CA-454B-920F-1537142C89C8}" dt="2022-03-18T11:43:51.251" v="3294" actId="164"/>
          <ac:cxnSpMkLst>
            <pc:docMk/>
            <pc:sldMk cId="3037486106" sldId="258"/>
            <ac:cxnSpMk id="66" creationId="{68230FE5-8B21-4373-A2EB-22EF4D3D3D5D}"/>
          </ac:cxnSpMkLst>
        </pc:cxnChg>
      </pc:sldChg>
      <pc:sldChg chg="del">
        <pc:chgData name="Yuanyue Li" userId="62878614061aa2c9" providerId="LiveId" clId="{E02AE890-05CA-454B-920F-1537142C89C8}" dt="2022-03-15T00:39:09.137" v="3" actId="47"/>
        <pc:sldMkLst>
          <pc:docMk/>
          <pc:sldMk cId="290028791" sldId="259"/>
        </pc:sldMkLst>
      </pc:sldChg>
      <pc:sldChg chg="addSp delSp modSp new mod">
        <pc:chgData name="Yuanyue Li" userId="62878614061aa2c9" providerId="LiveId" clId="{E02AE890-05CA-454B-920F-1537142C89C8}" dt="2022-03-17T01:57:37.405" v="1732" actId="1037"/>
        <pc:sldMkLst>
          <pc:docMk/>
          <pc:sldMk cId="1538837394" sldId="259"/>
        </pc:sldMkLst>
        <pc:spChg chg="add mod">
          <ac:chgData name="Yuanyue Li" userId="62878614061aa2c9" providerId="LiveId" clId="{E02AE890-05CA-454B-920F-1537142C89C8}" dt="2022-03-17T01:57:37.405" v="1732" actId="1037"/>
          <ac:spMkLst>
            <pc:docMk/>
            <pc:sldMk cId="1538837394" sldId="259"/>
            <ac:spMk id="7" creationId="{67C48232-9F4B-4371-9CD3-7C5E178A8897}"/>
          </ac:spMkLst>
        </pc:spChg>
        <pc:spChg chg="add mod">
          <ac:chgData name="Yuanyue Li" userId="62878614061aa2c9" providerId="LiveId" clId="{E02AE890-05CA-454B-920F-1537142C89C8}" dt="2022-03-17T01:57:37.405" v="1732" actId="1037"/>
          <ac:spMkLst>
            <pc:docMk/>
            <pc:sldMk cId="1538837394" sldId="259"/>
            <ac:spMk id="14" creationId="{9DEBA2BB-2E2D-4705-A2F0-03BB534A2AC6}"/>
          </ac:spMkLst>
        </pc:spChg>
        <pc:picChg chg="add del mod">
          <ac:chgData name="Yuanyue Li" userId="62878614061aa2c9" providerId="LiveId" clId="{E02AE890-05CA-454B-920F-1537142C89C8}" dt="2022-03-15T18:48:53.899" v="782" actId="478"/>
          <ac:picMkLst>
            <pc:docMk/>
            <pc:sldMk cId="1538837394" sldId="259"/>
            <ac:picMk id="4" creationId="{5D3A6AB7-4CDC-4166-9B2B-53A868D7744B}"/>
          </ac:picMkLst>
        </pc:picChg>
        <pc:picChg chg="add del mod">
          <ac:chgData name="Yuanyue Li" userId="62878614061aa2c9" providerId="LiveId" clId="{E02AE890-05CA-454B-920F-1537142C89C8}" dt="2022-03-15T19:03:45.091" v="818" actId="478"/>
          <ac:picMkLst>
            <pc:docMk/>
            <pc:sldMk cId="1538837394" sldId="259"/>
            <ac:picMk id="6" creationId="{6123006A-535C-4F4C-8582-F3E4897C2F14}"/>
          </ac:picMkLst>
        </pc:picChg>
        <pc:picChg chg="add del mod">
          <ac:chgData name="Yuanyue Li" userId="62878614061aa2c9" providerId="LiveId" clId="{E02AE890-05CA-454B-920F-1537142C89C8}" dt="2022-03-15T18:55:09.618" v="794" actId="478"/>
          <ac:picMkLst>
            <pc:docMk/>
            <pc:sldMk cId="1538837394" sldId="259"/>
            <ac:picMk id="9" creationId="{AB97C97E-7A16-454E-A0DC-8E74A729F4D7}"/>
          </ac:picMkLst>
        </pc:picChg>
        <pc:picChg chg="add del mod">
          <ac:chgData name="Yuanyue Li" userId="62878614061aa2c9" providerId="LiveId" clId="{E02AE890-05CA-454B-920F-1537142C89C8}" dt="2022-03-15T18:57:01.477" v="798" actId="478"/>
          <ac:picMkLst>
            <pc:docMk/>
            <pc:sldMk cId="1538837394" sldId="259"/>
            <ac:picMk id="11" creationId="{92CF16F9-DEB7-49D9-9D04-6D7CB1EC1C7A}"/>
          </ac:picMkLst>
        </pc:picChg>
        <pc:picChg chg="add mod">
          <ac:chgData name="Yuanyue Li" userId="62878614061aa2c9" providerId="LiveId" clId="{E02AE890-05CA-454B-920F-1537142C89C8}" dt="2022-03-15T18:57:10.084" v="802" actId="1076"/>
          <ac:picMkLst>
            <pc:docMk/>
            <pc:sldMk cId="1538837394" sldId="259"/>
            <ac:picMk id="13" creationId="{AC33BDDC-C1F7-4701-B4A4-FCD616D46CBA}"/>
          </ac:picMkLst>
        </pc:picChg>
        <pc:picChg chg="add mod">
          <ac:chgData name="Yuanyue Li" userId="62878614061aa2c9" providerId="LiveId" clId="{E02AE890-05CA-454B-920F-1537142C89C8}" dt="2022-03-15T19:03:49.889" v="819" actId="1076"/>
          <ac:picMkLst>
            <pc:docMk/>
            <pc:sldMk cId="1538837394" sldId="259"/>
            <ac:picMk id="16" creationId="{6E01A88E-CE24-4D0C-8156-D21BEA314304}"/>
          </ac:picMkLst>
        </pc:picChg>
      </pc:sldChg>
      <pc:sldChg chg="addSp modSp new mod">
        <pc:chgData name="Yuanyue Li" userId="62878614061aa2c9" providerId="LiveId" clId="{E02AE890-05CA-454B-920F-1537142C89C8}" dt="2022-03-17T01:50:11.051" v="1590" actId="20577"/>
        <pc:sldMkLst>
          <pc:docMk/>
          <pc:sldMk cId="526376935" sldId="260"/>
        </pc:sldMkLst>
        <pc:spChg chg="mod">
          <ac:chgData name="Yuanyue Li" userId="62878614061aa2c9" providerId="LiveId" clId="{E02AE890-05CA-454B-920F-1537142C89C8}" dt="2022-03-17T01:50:11.051" v="1590" actId="20577"/>
          <ac:spMkLst>
            <pc:docMk/>
            <pc:sldMk cId="526376935" sldId="260"/>
            <ac:spMk id="2" creationId="{6CF035D1-9160-421A-AA35-E2B7468C45E0}"/>
          </ac:spMkLst>
        </pc:spChg>
        <pc:spChg chg="add mod">
          <ac:chgData name="Yuanyue Li" userId="62878614061aa2c9" providerId="LiveId" clId="{E02AE890-05CA-454B-920F-1537142C89C8}" dt="2022-03-15T19:06:57.280" v="833" actId="1076"/>
          <ac:spMkLst>
            <pc:docMk/>
            <pc:sldMk cId="526376935" sldId="260"/>
            <ac:spMk id="5" creationId="{AA1413D8-2867-48CF-B4B1-27287873003E}"/>
          </ac:spMkLst>
        </pc:spChg>
        <pc:picChg chg="add mod">
          <ac:chgData name="Yuanyue Li" userId="62878614061aa2c9" providerId="LiveId" clId="{E02AE890-05CA-454B-920F-1537142C89C8}" dt="2022-03-15T19:06:57.280" v="833" actId="1076"/>
          <ac:picMkLst>
            <pc:docMk/>
            <pc:sldMk cId="526376935" sldId="260"/>
            <ac:picMk id="4" creationId="{2B1642BC-B0E0-441D-8653-4BE5D470F715}"/>
          </ac:picMkLst>
        </pc:picChg>
        <pc:picChg chg="add mod">
          <ac:chgData name="Yuanyue Li" userId="62878614061aa2c9" providerId="LiveId" clId="{E02AE890-05CA-454B-920F-1537142C89C8}" dt="2022-03-15T19:06:57.280" v="833" actId="1076"/>
          <ac:picMkLst>
            <pc:docMk/>
            <pc:sldMk cId="526376935" sldId="260"/>
            <ac:picMk id="7" creationId="{21C9031B-3E54-40AD-980B-9EE704DE9DE5}"/>
          </ac:picMkLst>
        </pc:picChg>
      </pc:sldChg>
      <pc:sldChg chg="del">
        <pc:chgData name="Yuanyue Li" userId="62878614061aa2c9" providerId="LiveId" clId="{E02AE890-05CA-454B-920F-1537142C89C8}" dt="2022-03-15T00:39:09.427" v="4" actId="47"/>
        <pc:sldMkLst>
          <pc:docMk/>
          <pc:sldMk cId="1261368308" sldId="260"/>
        </pc:sldMkLst>
      </pc:sldChg>
      <pc:sldChg chg="addSp delSp modSp new mod">
        <pc:chgData name="Yuanyue Li" userId="62878614061aa2c9" providerId="LiveId" clId="{E02AE890-05CA-454B-920F-1537142C89C8}" dt="2022-03-17T16:24:29.608" v="2005" actId="20577"/>
        <pc:sldMkLst>
          <pc:docMk/>
          <pc:sldMk cId="4134033657" sldId="261"/>
        </pc:sldMkLst>
        <pc:spChg chg="mod">
          <ac:chgData name="Yuanyue Li" userId="62878614061aa2c9" providerId="LiveId" clId="{E02AE890-05CA-454B-920F-1537142C89C8}" dt="2022-03-17T02:01:08.339" v="1771" actId="20577"/>
          <ac:spMkLst>
            <pc:docMk/>
            <pc:sldMk cId="4134033657" sldId="261"/>
            <ac:spMk id="2" creationId="{E87E6762-1C1B-4B5D-9282-8CCD4536BB99}"/>
          </ac:spMkLst>
        </pc:spChg>
        <pc:spChg chg="add mod">
          <ac:chgData name="Yuanyue Li" userId="62878614061aa2c9" providerId="LiveId" clId="{E02AE890-05CA-454B-920F-1537142C89C8}" dt="2022-03-17T16:24:29.608" v="2005" actId="20577"/>
          <ac:spMkLst>
            <pc:docMk/>
            <pc:sldMk cId="4134033657" sldId="261"/>
            <ac:spMk id="4" creationId="{17C3EE04-2F6F-4005-9635-DADE948DB760}"/>
          </ac:spMkLst>
        </pc:spChg>
        <pc:grpChg chg="add del mod">
          <ac:chgData name="Yuanyue Li" userId="62878614061aa2c9" providerId="LiveId" clId="{E02AE890-05CA-454B-920F-1537142C89C8}" dt="2022-03-17T02:02:20.573" v="1788" actId="165"/>
          <ac:grpSpMkLst>
            <pc:docMk/>
            <pc:sldMk cId="4134033657" sldId="261"/>
            <ac:grpSpMk id="5" creationId="{DE3EEE70-4406-417F-9094-0149404D7EA3}"/>
          </ac:grpSpMkLst>
        </pc:grpChg>
        <pc:graphicFrameChg chg="add del mod">
          <ac:chgData name="Yuanyue Li" userId="62878614061aa2c9" providerId="LiveId" clId="{E02AE890-05CA-454B-920F-1537142C89C8}" dt="2022-03-15T19:11:08.167" v="841"/>
          <ac:graphicFrameMkLst>
            <pc:docMk/>
            <pc:sldMk cId="4134033657" sldId="261"/>
            <ac:graphicFrameMk id="5" creationId="{68381F07-1A9C-412E-A0E2-20AD0BBAC5C8}"/>
          </ac:graphicFrameMkLst>
        </pc:graphicFrameChg>
        <pc:graphicFrameChg chg="add del mod">
          <ac:chgData name="Yuanyue Li" userId="62878614061aa2c9" providerId="LiveId" clId="{E02AE890-05CA-454B-920F-1537142C89C8}" dt="2022-03-15T19:12:49.667" v="850"/>
          <ac:graphicFrameMkLst>
            <pc:docMk/>
            <pc:sldMk cId="4134033657" sldId="261"/>
            <ac:graphicFrameMk id="8" creationId="{3EA0356C-188D-4800-B2BF-20E0B5F399A6}"/>
          </ac:graphicFrameMkLst>
        </pc:graphicFrameChg>
        <pc:graphicFrameChg chg="add del mod">
          <ac:chgData name="Yuanyue Li" userId="62878614061aa2c9" providerId="LiveId" clId="{E02AE890-05CA-454B-920F-1537142C89C8}" dt="2022-03-15T19:13:53.032" v="857"/>
          <ac:graphicFrameMkLst>
            <pc:docMk/>
            <pc:sldMk cId="4134033657" sldId="261"/>
            <ac:graphicFrameMk id="11" creationId="{E777658B-62B5-4BCE-9D03-6F31AFC7F2F9}"/>
          </ac:graphicFrameMkLst>
        </pc:graphicFrameChg>
        <pc:picChg chg="add mod topLvl">
          <ac:chgData name="Yuanyue Li" userId="62878614061aa2c9" providerId="LiveId" clId="{E02AE890-05CA-454B-920F-1537142C89C8}" dt="2022-03-17T02:04:38.222" v="1822" actId="1038"/>
          <ac:picMkLst>
            <pc:docMk/>
            <pc:sldMk cId="4134033657" sldId="261"/>
            <ac:picMk id="3" creationId="{32017692-F13C-4847-AFF6-6725FFE81B65}"/>
          </ac:picMkLst>
        </pc:picChg>
        <pc:picChg chg="add mod">
          <ac:chgData name="Yuanyue Li" userId="62878614061aa2c9" providerId="LiveId" clId="{E02AE890-05CA-454B-920F-1537142C89C8}" dt="2022-03-17T02:01:11.672" v="1772" actId="1076"/>
          <ac:picMkLst>
            <pc:docMk/>
            <pc:sldMk cId="4134033657" sldId="261"/>
            <ac:picMk id="6" creationId="{8B399C5B-33BA-43FB-94B0-B338A8D427A3}"/>
          </ac:picMkLst>
        </pc:picChg>
        <pc:picChg chg="add mod topLvl">
          <ac:chgData name="Yuanyue Li" userId="62878614061aa2c9" providerId="LiveId" clId="{E02AE890-05CA-454B-920F-1537142C89C8}" dt="2022-03-17T02:04:38.222" v="1822" actId="1038"/>
          <ac:picMkLst>
            <pc:docMk/>
            <pc:sldMk cId="4134033657" sldId="261"/>
            <ac:picMk id="7" creationId="{1BC10CE5-6827-4987-88E7-39128E3179F1}"/>
          </ac:picMkLst>
        </pc:picChg>
        <pc:picChg chg="add mod topLvl">
          <ac:chgData name="Yuanyue Li" userId="62878614061aa2c9" providerId="LiveId" clId="{E02AE890-05CA-454B-920F-1537142C89C8}" dt="2022-03-17T02:04:38.222" v="1822" actId="1038"/>
          <ac:picMkLst>
            <pc:docMk/>
            <pc:sldMk cId="4134033657" sldId="261"/>
            <ac:picMk id="9" creationId="{22C0A205-6965-40E6-8A29-3F4BE75B8110}"/>
          </ac:picMkLst>
        </pc:picChg>
        <pc:picChg chg="add mod topLvl">
          <ac:chgData name="Yuanyue Li" userId="62878614061aa2c9" providerId="LiveId" clId="{E02AE890-05CA-454B-920F-1537142C89C8}" dt="2022-03-17T02:04:38.222" v="1822" actId="1038"/>
          <ac:picMkLst>
            <pc:docMk/>
            <pc:sldMk cId="4134033657" sldId="261"/>
            <ac:picMk id="10" creationId="{59AF4464-6451-4DAE-9451-2121BDB8D6BD}"/>
          </ac:picMkLst>
        </pc:picChg>
        <pc:picChg chg="add mod topLvl">
          <ac:chgData name="Yuanyue Li" userId="62878614061aa2c9" providerId="LiveId" clId="{E02AE890-05CA-454B-920F-1537142C89C8}" dt="2022-03-17T02:04:38.222" v="1822" actId="1038"/>
          <ac:picMkLst>
            <pc:docMk/>
            <pc:sldMk cId="4134033657" sldId="261"/>
            <ac:picMk id="12" creationId="{784FE410-B349-409B-BDA1-4E40E9FAA004}"/>
          </ac:picMkLst>
        </pc:picChg>
        <pc:picChg chg="add mod topLvl">
          <ac:chgData name="Yuanyue Li" userId="62878614061aa2c9" providerId="LiveId" clId="{E02AE890-05CA-454B-920F-1537142C89C8}" dt="2022-03-17T02:04:38.222" v="1822" actId="1038"/>
          <ac:picMkLst>
            <pc:docMk/>
            <pc:sldMk cId="4134033657" sldId="261"/>
            <ac:picMk id="13" creationId="{4DE41535-41E4-4898-9AC2-484EBB3EBFF4}"/>
          </ac:picMkLst>
        </pc:picChg>
        <pc:cxnChg chg="add mod">
          <ac:chgData name="Yuanyue Li" userId="62878614061aa2c9" providerId="LiveId" clId="{E02AE890-05CA-454B-920F-1537142C89C8}" dt="2022-03-17T02:04:38.222" v="1822" actId="1038"/>
          <ac:cxnSpMkLst>
            <pc:docMk/>
            <pc:sldMk cId="4134033657" sldId="261"/>
            <ac:cxnSpMk id="14" creationId="{ACD8BB5B-DE65-42BC-B812-A2EBA268D19E}"/>
          </ac:cxnSpMkLst>
        </pc:cxnChg>
        <pc:cxnChg chg="add mod">
          <ac:chgData name="Yuanyue Li" userId="62878614061aa2c9" providerId="LiveId" clId="{E02AE890-05CA-454B-920F-1537142C89C8}" dt="2022-03-17T02:04:38.222" v="1822" actId="1038"/>
          <ac:cxnSpMkLst>
            <pc:docMk/>
            <pc:sldMk cId="4134033657" sldId="261"/>
            <ac:cxnSpMk id="16" creationId="{ACDC2E45-49F3-4796-A0BD-CAAC1E0FC8C2}"/>
          </ac:cxnSpMkLst>
        </pc:cxnChg>
        <pc:cxnChg chg="add mod">
          <ac:chgData name="Yuanyue Li" userId="62878614061aa2c9" providerId="LiveId" clId="{E02AE890-05CA-454B-920F-1537142C89C8}" dt="2022-03-17T02:04:38.222" v="1822" actId="1038"/>
          <ac:cxnSpMkLst>
            <pc:docMk/>
            <pc:sldMk cId="4134033657" sldId="261"/>
            <ac:cxnSpMk id="20" creationId="{6C1DE777-A31F-485A-A965-2D0F55E1660E}"/>
          </ac:cxnSpMkLst>
        </pc:cxnChg>
        <pc:cxnChg chg="add mod">
          <ac:chgData name="Yuanyue Li" userId="62878614061aa2c9" providerId="LiveId" clId="{E02AE890-05CA-454B-920F-1537142C89C8}" dt="2022-03-17T02:04:38.222" v="1822" actId="1038"/>
          <ac:cxnSpMkLst>
            <pc:docMk/>
            <pc:sldMk cId="4134033657" sldId="261"/>
            <ac:cxnSpMk id="24" creationId="{C27BD361-792A-4406-9BC9-432419847F5F}"/>
          </ac:cxnSpMkLst>
        </pc:cxnChg>
        <pc:cxnChg chg="add mod">
          <ac:chgData name="Yuanyue Li" userId="62878614061aa2c9" providerId="LiveId" clId="{E02AE890-05CA-454B-920F-1537142C89C8}" dt="2022-03-17T02:04:38.222" v="1822" actId="1038"/>
          <ac:cxnSpMkLst>
            <pc:docMk/>
            <pc:sldMk cId="4134033657" sldId="261"/>
            <ac:cxnSpMk id="27" creationId="{6AC3DBE1-3C29-4B0E-B536-F14B9F3E965F}"/>
          </ac:cxnSpMkLst>
        </pc:cxnChg>
      </pc:sldChg>
      <pc:sldChg chg="addSp delSp modSp new mod">
        <pc:chgData name="Yuanyue Li" userId="62878614061aa2c9" providerId="LiveId" clId="{E02AE890-05CA-454B-920F-1537142C89C8}" dt="2022-03-17T16:25:14.153" v="2015" actId="20577"/>
        <pc:sldMkLst>
          <pc:docMk/>
          <pc:sldMk cId="4110954363" sldId="262"/>
        </pc:sldMkLst>
        <pc:spChg chg="mod">
          <ac:chgData name="Yuanyue Li" userId="62878614061aa2c9" providerId="LiveId" clId="{E02AE890-05CA-454B-920F-1537142C89C8}" dt="2022-03-17T02:05:12.830" v="1845" actId="20577"/>
          <ac:spMkLst>
            <pc:docMk/>
            <pc:sldMk cId="4110954363" sldId="262"/>
            <ac:spMk id="2" creationId="{08E43636-2F47-4C0B-9D0F-400CA1556779}"/>
          </ac:spMkLst>
        </pc:spChg>
        <pc:spChg chg="add del mod">
          <ac:chgData name="Yuanyue Li" userId="62878614061aa2c9" providerId="LiveId" clId="{E02AE890-05CA-454B-920F-1537142C89C8}" dt="2022-03-17T02:03:25.064" v="1805" actId="478"/>
          <ac:spMkLst>
            <pc:docMk/>
            <pc:sldMk cId="4110954363" sldId="262"/>
            <ac:spMk id="5" creationId="{6A33A46D-B37C-43ED-8D3F-25A68E73F640}"/>
          </ac:spMkLst>
        </pc:spChg>
        <pc:spChg chg="add mod">
          <ac:chgData name="Yuanyue Li" userId="62878614061aa2c9" providerId="LiveId" clId="{E02AE890-05CA-454B-920F-1537142C89C8}" dt="2022-03-17T16:25:14.153" v="2015" actId="20577"/>
          <ac:spMkLst>
            <pc:docMk/>
            <pc:sldMk cId="4110954363" sldId="262"/>
            <ac:spMk id="11" creationId="{5927C83F-6C0D-4D48-B382-62746D115468}"/>
          </ac:spMkLst>
        </pc:spChg>
        <pc:graphicFrameChg chg="add del mod">
          <ac:chgData name="Yuanyue Li" userId="62878614061aa2c9" providerId="LiveId" clId="{E02AE890-05CA-454B-920F-1537142C89C8}" dt="2022-03-15T19:20:09.861" v="897"/>
          <ac:graphicFrameMkLst>
            <pc:docMk/>
            <pc:sldMk cId="4110954363" sldId="262"/>
            <ac:graphicFrameMk id="6" creationId="{4C33A5FE-4A83-4FFA-88B2-A64FD42276D3}"/>
          </ac:graphicFrameMkLst>
        </pc:graphicFrameChg>
        <pc:picChg chg="add mod">
          <ac:chgData name="Yuanyue Li" userId="62878614061aa2c9" providerId="LiveId" clId="{E02AE890-05CA-454B-920F-1537142C89C8}" dt="2022-03-17T02:05:06.100" v="1843" actId="1036"/>
          <ac:picMkLst>
            <pc:docMk/>
            <pc:sldMk cId="4110954363" sldId="262"/>
            <ac:picMk id="4" creationId="{4620165D-F53F-4629-B5BF-5681BBEE9342}"/>
          </ac:picMkLst>
        </pc:picChg>
        <pc:picChg chg="add mod">
          <ac:chgData name="Yuanyue Li" userId="62878614061aa2c9" providerId="LiveId" clId="{E02AE890-05CA-454B-920F-1537142C89C8}" dt="2022-03-17T02:06:43.422" v="1877" actId="1076"/>
          <ac:picMkLst>
            <pc:docMk/>
            <pc:sldMk cId="4110954363" sldId="262"/>
            <ac:picMk id="7" creationId="{4ED2A6C7-1CF9-43B8-90F6-C7499E4F553E}"/>
          </ac:picMkLst>
        </pc:picChg>
        <pc:picChg chg="add mod">
          <ac:chgData name="Yuanyue Li" userId="62878614061aa2c9" providerId="LiveId" clId="{E02AE890-05CA-454B-920F-1537142C89C8}" dt="2022-03-17T02:05:06.100" v="1843" actId="1036"/>
          <ac:picMkLst>
            <pc:docMk/>
            <pc:sldMk cId="4110954363" sldId="262"/>
            <ac:picMk id="8" creationId="{BDD92D50-577B-4B36-8BB7-8316D779B64E}"/>
          </ac:picMkLst>
        </pc:picChg>
        <pc:picChg chg="add del mod">
          <ac:chgData name="Yuanyue Li" userId="62878614061aa2c9" providerId="LiveId" clId="{E02AE890-05CA-454B-920F-1537142C89C8}" dt="2022-03-17T02:04:26.795" v="1811" actId="478"/>
          <ac:picMkLst>
            <pc:docMk/>
            <pc:sldMk cId="4110954363" sldId="262"/>
            <ac:picMk id="9" creationId="{CAE89AAA-2125-49BC-826C-726A8B261A04}"/>
          </ac:picMkLst>
        </pc:picChg>
        <pc:picChg chg="add del mod">
          <ac:chgData name="Yuanyue Li" userId="62878614061aa2c9" providerId="LiveId" clId="{E02AE890-05CA-454B-920F-1537142C89C8}" dt="2022-03-17T02:04:26.795" v="1811" actId="478"/>
          <ac:picMkLst>
            <pc:docMk/>
            <pc:sldMk cId="4110954363" sldId="262"/>
            <ac:picMk id="10" creationId="{6FDC62E7-1CF0-427B-97F9-36C8A5AE5F06}"/>
          </ac:picMkLst>
        </pc:picChg>
        <pc:picChg chg="add del mod">
          <ac:chgData name="Yuanyue Li" userId="62878614061aa2c9" providerId="LiveId" clId="{E02AE890-05CA-454B-920F-1537142C89C8}" dt="2022-03-17T02:04:43.644" v="1823" actId="478"/>
          <ac:picMkLst>
            <pc:docMk/>
            <pc:sldMk cId="4110954363" sldId="262"/>
            <ac:picMk id="12" creationId="{8D33C30D-1792-45F9-A5BC-BBEB752FAD57}"/>
          </ac:picMkLst>
        </pc:picChg>
        <pc:picChg chg="add del mod">
          <ac:chgData name="Yuanyue Li" userId="62878614061aa2c9" providerId="LiveId" clId="{E02AE890-05CA-454B-920F-1537142C89C8}" dt="2022-03-17T02:04:43.644" v="1823" actId="478"/>
          <ac:picMkLst>
            <pc:docMk/>
            <pc:sldMk cId="4110954363" sldId="262"/>
            <ac:picMk id="13" creationId="{2D18FEF4-927C-4F03-A651-C3E4A9FC28BC}"/>
          </ac:picMkLst>
        </pc:picChg>
        <pc:picChg chg="add mod">
          <ac:chgData name="Yuanyue Li" userId="62878614061aa2c9" providerId="LiveId" clId="{E02AE890-05CA-454B-920F-1537142C89C8}" dt="2022-03-17T02:05:06.100" v="1843" actId="1036"/>
          <ac:picMkLst>
            <pc:docMk/>
            <pc:sldMk cId="4110954363" sldId="262"/>
            <ac:picMk id="16" creationId="{5E878541-FAA2-4AF9-9306-1ABDA6DBCDD5}"/>
          </ac:picMkLst>
        </pc:picChg>
        <pc:picChg chg="add mod">
          <ac:chgData name="Yuanyue Li" userId="62878614061aa2c9" providerId="LiveId" clId="{E02AE890-05CA-454B-920F-1537142C89C8}" dt="2022-03-17T02:05:06.100" v="1843" actId="1036"/>
          <ac:picMkLst>
            <pc:docMk/>
            <pc:sldMk cId="4110954363" sldId="262"/>
            <ac:picMk id="17" creationId="{9897862C-973B-4D0B-B66D-7EF52F75363C}"/>
          </ac:picMkLst>
        </pc:picChg>
        <pc:cxnChg chg="add del mod">
          <ac:chgData name="Yuanyue Li" userId="62878614061aa2c9" providerId="LiveId" clId="{E02AE890-05CA-454B-920F-1537142C89C8}" dt="2022-03-17T02:04:43.644" v="1823" actId="478"/>
          <ac:cxnSpMkLst>
            <pc:docMk/>
            <pc:sldMk cId="4110954363" sldId="262"/>
            <ac:cxnSpMk id="14" creationId="{9FEC37E7-E7D8-4208-AE33-93A0B0FCA3BE}"/>
          </ac:cxnSpMkLst>
        </pc:cxnChg>
        <pc:cxnChg chg="add del mod">
          <ac:chgData name="Yuanyue Li" userId="62878614061aa2c9" providerId="LiveId" clId="{E02AE890-05CA-454B-920F-1537142C89C8}" dt="2022-03-17T02:04:43.644" v="1823" actId="478"/>
          <ac:cxnSpMkLst>
            <pc:docMk/>
            <pc:sldMk cId="4110954363" sldId="262"/>
            <ac:cxnSpMk id="15" creationId="{9F4B6648-BF69-42BE-A3C4-3A34CEEE28C5}"/>
          </ac:cxnSpMkLst>
        </pc:cxnChg>
        <pc:cxnChg chg="add mod">
          <ac:chgData name="Yuanyue Li" userId="62878614061aa2c9" providerId="LiveId" clId="{E02AE890-05CA-454B-920F-1537142C89C8}" dt="2022-03-17T02:05:06.100" v="1843" actId="1036"/>
          <ac:cxnSpMkLst>
            <pc:docMk/>
            <pc:sldMk cId="4110954363" sldId="262"/>
            <ac:cxnSpMk id="18" creationId="{D9AE4DCE-B6C3-4B40-8CCE-5F99ECB1D790}"/>
          </ac:cxnSpMkLst>
        </pc:cxnChg>
        <pc:cxnChg chg="add mod">
          <ac:chgData name="Yuanyue Li" userId="62878614061aa2c9" providerId="LiveId" clId="{E02AE890-05CA-454B-920F-1537142C89C8}" dt="2022-03-17T02:05:06.100" v="1843" actId="1036"/>
          <ac:cxnSpMkLst>
            <pc:docMk/>
            <pc:sldMk cId="4110954363" sldId="262"/>
            <ac:cxnSpMk id="19" creationId="{F0CDEE0F-0210-455C-91D3-CFFF66BE89D1}"/>
          </ac:cxnSpMkLst>
        </pc:cxnChg>
        <pc:cxnChg chg="add mod">
          <ac:chgData name="Yuanyue Li" userId="62878614061aa2c9" providerId="LiveId" clId="{E02AE890-05CA-454B-920F-1537142C89C8}" dt="2022-03-17T02:05:06.100" v="1843" actId="1036"/>
          <ac:cxnSpMkLst>
            <pc:docMk/>
            <pc:sldMk cId="4110954363" sldId="262"/>
            <ac:cxnSpMk id="20" creationId="{3A8E1505-B683-4383-847F-69EBE9421979}"/>
          </ac:cxnSpMkLst>
        </pc:cxnChg>
      </pc:sldChg>
      <pc:sldChg chg="addSp delSp modSp new mod">
        <pc:chgData name="Yuanyue Li" userId="62878614061aa2c9" providerId="LiveId" clId="{E02AE890-05CA-454B-920F-1537142C89C8}" dt="2022-03-17T16:25:44.993" v="2017" actId="20577"/>
        <pc:sldMkLst>
          <pc:docMk/>
          <pc:sldMk cId="1267244062" sldId="263"/>
        </pc:sldMkLst>
        <pc:spChg chg="mod">
          <ac:chgData name="Yuanyue Li" userId="62878614061aa2c9" providerId="LiveId" clId="{E02AE890-05CA-454B-920F-1537142C89C8}" dt="2022-03-17T02:05:26.399" v="1847" actId="20577"/>
          <ac:spMkLst>
            <pc:docMk/>
            <pc:sldMk cId="1267244062" sldId="263"/>
            <ac:spMk id="2" creationId="{37AF062A-0AC4-4A04-9C5C-DE5DA6B3627B}"/>
          </ac:spMkLst>
        </pc:spChg>
        <pc:spChg chg="add del mod">
          <ac:chgData name="Yuanyue Li" userId="62878614061aa2c9" providerId="LiveId" clId="{E02AE890-05CA-454B-920F-1537142C89C8}" dt="2022-03-17T02:05:30.715" v="1848" actId="478"/>
          <ac:spMkLst>
            <pc:docMk/>
            <pc:sldMk cId="1267244062" sldId="263"/>
            <ac:spMk id="5" creationId="{47001C6D-C2F1-4B23-ADD8-3C97750E124A}"/>
          </ac:spMkLst>
        </pc:spChg>
        <pc:spChg chg="add mod">
          <ac:chgData name="Yuanyue Li" userId="62878614061aa2c9" providerId="LiveId" clId="{E02AE890-05CA-454B-920F-1537142C89C8}" dt="2022-03-17T16:25:44.993" v="2017" actId="20577"/>
          <ac:spMkLst>
            <pc:docMk/>
            <pc:sldMk cId="1267244062" sldId="263"/>
            <ac:spMk id="9" creationId="{5F184254-9E10-4E55-979A-6071C8197DB9}"/>
          </ac:spMkLst>
        </pc:spChg>
        <pc:picChg chg="add mod">
          <ac:chgData name="Yuanyue Li" userId="62878614061aa2c9" providerId="LiveId" clId="{E02AE890-05CA-454B-920F-1537142C89C8}" dt="2022-03-17T02:06:17.562" v="1863" actId="1076"/>
          <ac:picMkLst>
            <pc:docMk/>
            <pc:sldMk cId="1267244062" sldId="263"/>
            <ac:picMk id="4" creationId="{C62A140C-FD34-4F1F-AEA7-ACB757385150}"/>
          </ac:picMkLst>
        </pc:picChg>
        <pc:picChg chg="add del mod">
          <ac:chgData name="Yuanyue Li" userId="62878614061aa2c9" providerId="LiveId" clId="{E02AE890-05CA-454B-920F-1537142C89C8}" dt="2022-03-17T16:23:16.258" v="1994" actId="478"/>
          <ac:picMkLst>
            <pc:docMk/>
            <pc:sldMk cId="1267244062" sldId="263"/>
            <ac:picMk id="5" creationId="{4F445AA2-F3E5-4FC3-8477-2FA863908352}"/>
          </ac:picMkLst>
        </pc:picChg>
        <pc:picChg chg="add mod">
          <ac:chgData name="Yuanyue Li" userId="62878614061aa2c9" providerId="LiveId" clId="{E02AE890-05CA-454B-920F-1537142C89C8}" dt="2022-03-17T02:06:40.642" v="1876" actId="1076"/>
          <ac:picMkLst>
            <pc:docMk/>
            <pc:sldMk cId="1267244062" sldId="263"/>
            <ac:picMk id="6" creationId="{CD69A5A1-5C44-4998-8FC4-A2313E0FF6C8}"/>
          </ac:picMkLst>
        </pc:picChg>
        <pc:picChg chg="add del mod">
          <ac:chgData name="Yuanyue Li" userId="62878614061aa2c9" providerId="LiveId" clId="{E02AE890-05CA-454B-920F-1537142C89C8}" dt="2022-03-17T02:05:50.110" v="1854" actId="478"/>
          <ac:picMkLst>
            <pc:docMk/>
            <pc:sldMk cId="1267244062" sldId="263"/>
            <ac:picMk id="7" creationId="{9653762C-4758-4C33-A486-5CDAADB32FF9}"/>
          </ac:picMkLst>
        </pc:picChg>
        <pc:picChg chg="add mod">
          <ac:chgData name="Yuanyue Li" userId="62878614061aa2c9" providerId="LiveId" clId="{E02AE890-05CA-454B-920F-1537142C89C8}" dt="2022-03-17T02:05:59.093" v="1856" actId="1076"/>
          <ac:picMkLst>
            <pc:docMk/>
            <pc:sldMk cId="1267244062" sldId="263"/>
            <ac:picMk id="8" creationId="{8B8F240B-FE1E-477C-B2F0-8622A7D7EA35}"/>
          </ac:picMkLst>
        </pc:picChg>
        <pc:picChg chg="add del mod">
          <ac:chgData name="Yuanyue Li" userId="62878614061aa2c9" providerId="LiveId" clId="{E02AE890-05CA-454B-920F-1537142C89C8}" dt="2022-03-17T02:06:36.107" v="1874" actId="1035"/>
          <ac:picMkLst>
            <pc:docMk/>
            <pc:sldMk cId="1267244062" sldId="263"/>
            <ac:picMk id="10" creationId="{CF19514D-9E76-453A-B2B5-036C76E2D541}"/>
          </ac:picMkLst>
        </pc:picChg>
        <pc:picChg chg="add mod">
          <ac:chgData name="Yuanyue Li" userId="62878614061aa2c9" providerId="LiveId" clId="{E02AE890-05CA-454B-920F-1537142C89C8}" dt="2022-03-17T02:05:48.764" v="1853"/>
          <ac:picMkLst>
            <pc:docMk/>
            <pc:sldMk cId="1267244062" sldId="263"/>
            <ac:picMk id="11" creationId="{816B45D0-EEAD-4CC1-9BF9-E881E66FE436}"/>
          </ac:picMkLst>
        </pc:picChg>
        <pc:cxnChg chg="add mod">
          <ac:chgData name="Yuanyue Li" userId="62878614061aa2c9" providerId="LiveId" clId="{E02AE890-05CA-454B-920F-1537142C89C8}" dt="2022-03-17T02:05:48.764" v="1853"/>
          <ac:cxnSpMkLst>
            <pc:docMk/>
            <pc:sldMk cId="1267244062" sldId="263"/>
            <ac:cxnSpMk id="12" creationId="{6DE09696-5770-4926-A465-3F65B4741420}"/>
          </ac:cxnSpMkLst>
        </pc:cxnChg>
        <pc:cxnChg chg="add del mod">
          <ac:chgData name="Yuanyue Li" userId="62878614061aa2c9" providerId="LiveId" clId="{E02AE890-05CA-454B-920F-1537142C89C8}" dt="2022-03-17T02:06:36.107" v="1874" actId="1035"/>
          <ac:cxnSpMkLst>
            <pc:docMk/>
            <pc:sldMk cId="1267244062" sldId="263"/>
            <ac:cxnSpMk id="13" creationId="{54073FAC-BA9F-4278-ABAD-79D9335AD69E}"/>
          </ac:cxnSpMkLst>
        </pc:cxnChg>
        <pc:cxnChg chg="add mod">
          <ac:chgData name="Yuanyue Li" userId="62878614061aa2c9" providerId="LiveId" clId="{E02AE890-05CA-454B-920F-1537142C89C8}" dt="2022-03-17T02:06:21.621" v="1864" actId="1076"/>
          <ac:cxnSpMkLst>
            <pc:docMk/>
            <pc:sldMk cId="1267244062" sldId="263"/>
            <ac:cxnSpMk id="14" creationId="{E7732234-6B59-4DA9-A669-ABFDF8F4E7AF}"/>
          </ac:cxnSpMkLst>
        </pc:cxnChg>
      </pc:sldChg>
      <pc:sldChg chg="addSp modSp new del mod ord modAnim">
        <pc:chgData name="Yuanyue Li" userId="62878614061aa2c9" providerId="LiveId" clId="{E02AE890-05CA-454B-920F-1537142C89C8}" dt="2022-03-17T02:07:05.886" v="1879" actId="47"/>
        <pc:sldMkLst>
          <pc:docMk/>
          <pc:sldMk cId="502871350" sldId="264"/>
        </pc:sldMkLst>
        <pc:spChg chg="mod">
          <ac:chgData name="Yuanyue Li" userId="62878614061aa2c9" providerId="LiveId" clId="{E02AE890-05CA-454B-920F-1537142C89C8}" dt="2022-03-15T19:47:11.419" v="1043" actId="20577"/>
          <ac:spMkLst>
            <pc:docMk/>
            <pc:sldMk cId="502871350" sldId="264"/>
            <ac:spMk id="2" creationId="{690751DC-E5DE-4081-BCA7-0C36B778DD4B}"/>
          </ac:spMkLst>
        </pc:spChg>
        <pc:spChg chg="mod">
          <ac:chgData name="Yuanyue Li" userId="62878614061aa2c9" providerId="LiveId" clId="{E02AE890-05CA-454B-920F-1537142C89C8}" dt="2022-03-15T20:04:19.862" v="1044"/>
          <ac:spMkLst>
            <pc:docMk/>
            <pc:sldMk cId="502871350" sldId="264"/>
            <ac:spMk id="5" creationId="{117FC081-6287-4E9B-BCEB-A73F695EDB43}"/>
          </ac:spMkLst>
        </pc:spChg>
        <pc:spChg chg="mod">
          <ac:chgData name="Yuanyue Li" userId="62878614061aa2c9" providerId="LiveId" clId="{E02AE890-05CA-454B-920F-1537142C89C8}" dt="2022-03-15T20:04:19.862" v="1044"/>
          <ac:spMkLst>
            <pc:docMk/>
            <pc:sldMk cId="502871350" sldId="264"/>
            <ac:spMk id="13" creationId="{0B78155D-73D0-4385-B2E8-D52880D92315}"/>
          </ac:spMkLst>
        </pc:spChg>
        <pc:spChg chg="mod">
          <ac:chgData name="Yuanyue Li" userId="62878614061aa2c9" providerId="LiveId" clId="{E02AE890-05CA-454B-920F-1537142C89C8}" dt="2022-03-15T20:04:19.862" v="1044"/>
          <ac:spMkLst>
            <pc:docMk/>
            <pc:sldMk cId="502871350" sldId="264"/>
            <ac:spMk id="14" creationId="{4799F0A4-6055-4808-8C8A-10CF7777BFDF}"/>
          </ac:spMkLst>
        </pc:spChg>
        <pc:spChg chg="mod">
          <ac:chgData name="Yuanyue Li" userId="62878614061aa2c9" providerId="LiveId" clId="{E02AE890-05CA-454B-920F-1537142C89C8}" dt="2022-03-15T20:04:19.862" v="1044"/>
          <ac:spMkLst>
            <pc:docMk/>
            <pc:sldMk cId="502871350" sldId="264"/>
            <ac:spMk id="22" creationId="{0791225F-6CBB-44E6-8FFB-34752B492E55}"/>
          </ac:spMkLst>
        </pc:spChg>
        <pc:spChg chg="mod">
          <ac:chgData name="Yuanyue Li" userId="62878614061aa2c9" providerId="LiveId" clId="{E02AE890-05CA-454B-920F-1537142C89C8}" dt="2022-03-15T20:04:19.862" v="1044"/>
          <ac:spMkLst>
            <pc:docMk/>
            <pc:sldMk cId="502871350" sldId="264"/>
            <ac:spMk id="23" creationId="{6347F10D-2117-4C40-83A3-5F042BAEEE20}"/>
          </ac:spMkLst>
        </pc:spChg>
        <pc:spChg chg="mod">
          <ac:chgData name="Yuanyue Li" userId="62878614061aa2c9" providerId="LiveId" clId="{E02AE890-05CA-454B-920F-1537142C89C8}" dt="2022-03-15T20:04:19.862" v="1044"/>
          <ac:spMkLst>
            <pc:docMk/>
            <pc:sldMk cId="502871350" sldId="264"/>
            <ac:spMk id="31" creationId="{19C309B2-2E52-48FB-91AE-34A18125420F}"/>
          </ac:spMkLst>
        </pc:spChg>
        <pc:spChg chg="mod">
          <ac:chgData name="Yuanyue Li" userId="62878614061aa2c9" providerId="LiveId" clId="{E02AE890-05CA-454B-920F-1537142C89C8}" dt="2022-03-15T20:04:19.862" v="1044"/>
          <ac:spMkLst>
            <pc:docMk/>
            <pc:sldMk cId="502871350" sldId="264"/>
            <ac:spMk id="32" creationId="{E8275922-109C-40C0-B366-D50C52D7709A}"/>
          </ac:spMkLst>
        </pc:spChg>
        <pc:spChg chg="mod">
          <ac:chgData name="Yuanyue Li" userId="62878614061aa2c9" providerId="LiveId" clId="{E02AE890-05CA-454B-920F-1537142C89C8}" dt="2022-03-15T20:04:19.862" v="1044"/>
          <ac:spMkLst>
            <pc:docMk/>
            <pc:sldMk cId="502871350" sldId="264"/>
            <ac:spMk id="36" creationId="{55039639-D79C-4FE2-AD65-1C5202146B6B}"/>
          </ac:spMkLst>
        </pc:spChg>
        <pc:spChg chg="mod">
          <ac:chgData name="Yuanyue Li" userId="62878614061aa2c9" providerId="LiveId" clId="{E02AE890-05CA-454B-920F-1537142C89C8}" dt="2022-03-15T20:04:19.862" v="1044"/>
          <ac:spMkLst>
            <pc:docMk/>
            <pc:sldMk cId="502871350" sldId="264"/>
            <ac:spMk id="37" creationId="{2A7A22CA-1755-462E-90DD-051B26A9C7C7}"/>
          </ac:spMkLst>
        </pc:spChg>
        <pc:spChg chg="mod">
          <ac:chgData name="Yuanyue Li" userId="62878614061aa2c9" providerId="LiveId" clId="{E02AE890-05CA-454B-920F-1537142C89C8}" dt="2022-03-15T20:04:19.862" v="1044"/>
          <ac:spMkLst>
            <pc:docMk/>
            <pc:sldMk cId="502871350" sldId="264"/>
            <ac:spMk id="38" creationId="{1018CF8C-2A04-44A7-AC78-0D2EE9E99E8E}"/>
          </ac:spMkLst>
        </pc:spChg>
        <pc:spChg chg="mod">
          <ac:chgData name="Yuanyue Li" userId="62878614061aa2c9" providerId="LiveId" clId="{E02AE890-05CA-454B-920F-1537142C89C8}" dt="2022-03-15T20:04:19.862" v="1044"/>
          <ac:spMkLst>
            <pc:docMk/>
            <pc:sldMk cId="502871350" sldId="264"/>
            <ac:spMk id="39" creationId="{D2D317A8-E49A-4316-8795-BAE5EE6C577D}"/>
          </ac:spMkLst>
        </pc:spChg>
        <pc:grpChg chg="add mod">
          <ac:chgData name="Yuanyue Li" userId="62878614061aa2c9" providerId="LiveId" clId="{E02AE890-05CA-454B-920F-1537142C89C8}" dt="2022-03-15T20:04:19.862" v="1044"/>
          <ac:grpSpMkLst>
            <pc:docMk/>
            <pc:sldMk cId="502871350" sldId="264"/>
            <ac:grpSpMk id="3" creationId="{381E82F0-5F6A-4644-AD64-E4219391CC74}"/>
          </ac:grpSpMkLst>
        </pc:grpChg>
        <pc:grpChg chg="mod">
          <ac:chgData name="Yuanyue Li" userId="62878614061aa2c9" providerId="LiveId" clId="{E02AE890-05CA-454B-920F-1537142C89C8}" dt="2022-03-15T20:04:19.862" v="1044"/>
          <ac:grpSpMkLst>
            <pc:docMk/>
            <pc:sldMk cId="502871350" sldId="264"/>
            <ac:grpSpMk id="4" creationId="{18540125-EED7-4E56-8584-7952E9A7980F}"/>
          </ac:grpSpMkLst>
        </pc:grpChg>
        <pc:grpChg chg="add mod">
          <ac:chgData name="Yuanyue Li" userId="62878614061aa2c9" providerId="LiveId" clId="{E02AE890-05CA-454B-920F-1537142C89C8}" dt="2022-03-15T20:04:19.862" v="1044"/>
          <ac:grpSpMkLst>
            <pc:docMk/>
            <pc:sldMk cId="502871350" sldId="264"/>
            <ac:grpSpMk id="11" creationId="{612797C9-5C51-43E2-A4C6-FEF57794BC61}"/>
          </ac:grpSpMkLst>
        </pc:grpChg>
        <pc:grpChg chg="mod">
          <ac:chgData name="Yuanyue Li" userId="62878614061aa2c9" providerId="LiveId" clId="{E02AE890-05CA-454B-920F-1537142C89C8}" dt="2022-03-15T20:04:19.862" v="1044"/>
          <ac:grpSpMkLst>
            <pc:docMk/>
            <pc:sldMk cId="502871350" sldId="264"/>
            <ac:grpSpMk id="12" creationId="{79F5AC01-0B49-490F-BB07-6A3BD9545A10}"/>
          </ac:grpSpMkLst>
        </pc:grpChg>
        <pc:grpChg chg="add mod">
          <ac:chgData name="Yuanyue Li" userId="62878614061aa2c9" providerId="LiveId" clId="{E02AE890-05CA-454B-920F-1537142C89C8}" dt="2022-03-15T20:04:19.862" v="1044"/>
          <ac:grpSpMkLst>
            <pc:docMk/>
            <pc:sldMk cId="502871350" sldId="264"/>
            <ac:grpSpMk id="20" creationId="{6569C30A-7C79-43EF-B71D-42979C84D3F2}"/>
          </ac:grpSpMkLst>
        </pc:grpChg>
        <pc:grpChg chg="mod">
          <ac:chgData name="Yuanyue Li" userId="62878614061aa2c9" providerId="LiveId" clId="{E02AE890-05CA-454B-920F-1537142C89C8}" dt="2022-03-15T20:04:19.862" v="1044"/>
          <ac:grpSpMkLst>
            <pc:docMk/>
            <pc:sldMk cId="502871350" sldId="264"/>
            <ac:grpSpMk id="21" creationId="{99AF920B-B4CC-41F5-A380-11093EC29C7C}"/>
          </ac:grpSpMkLst>
        </pc:grpChg>
        <pc:grpChg chg="add mod">
          <ac:chgData name="Yuanyue Li" userId="62878614061aa2c9" providerId="LiveId" clId="{E02AE890-05CA-454B-920F-1537142C89C8}" dt="2022-03-15T20:04:19.862" v="1044"/>
          <ac:grpSpMkLst>
            <pc:docMk/>
            <pc:sldMk cId="502871350" sldId="264"/>
            <ac:grpSpMk id="29" creationId="{48B3E0B2-07C6-45E1-AFAE-D133BFDA525A}"/>
          </ac:grpSpMkLst>
        </pc:grpChg>
        <pc:grpChg chg="add mod">
          <ac:chgData name="Yuanyue Li" userId="62878614061aa2c9" providerId="LiveId" clId="{E02AE890-05CA-454B-920F-1537142C89C8}" dt="2022-03-15T20:04:19.862" v="1044"/>
          <ac:grpSpMkLst>
            <pc:docMk/>
            <pc:sldMk cId="502871350" sldId="264"/>
            <ac:grpSpMk id="34" creationId="{34AD9673-6E5D-4668-8E8A-A05A17C3176B}"/>
          </ac:grpSpMkLst>
        </pc:grpChg>
        <pc:grpChg chg="mod">
          <ac:chgData name="Yuanyue Li" userId="62878614061aa2c9" providerId="LiveId" clId="{E02AE890-05CA-454B-920F-1537142C89C8}" dt="2022-03-15T20:04:19.862" v="1044"/>
          <ac:grpSpMkLst>
            <pc:docMk/>
            <pc:sldMk cId="502871350" sldId="264"/>
            <ac:grpSpMk id="35" creationId="{29996E37-F951-4357-8084-79236EC88692}"/>
          </ac:grpSpMkLst>
        </pc:grpChg>
        <pc:picChg chg="mod">
          <ac:chgData name="Yuanyue Li" userId="62878614061aa2c9" providerId="LiveId" clId="{E02AE890-05CA-454B-920F-1537142C89C8}" dt="2022-03-15T20:04:19.862" v="1044"/>
          <ac:picMkLst>
            <pc:docMk/>
            <pc:sldMk cId="502871350" sldId="264"/>
            <ac:picMk id="30" creationId="{2537A941-EF72-4122-86D2-60DD5E621DB9}"/>
          </ac:picMkLst>
        </pc:picChg>
        <pc:cxnChg chg="mod">
          <ac:chgData name="Yuanyue Li" userId="62878614061aa2c9" providerId="LiveId" clId="{E02AE890-05CA-454B-920F-1537142C89C8}" dt="2022-03-15T20:04:19.862" v="1044"/>
          <ac:cxnSpMkLst>
            <pc:docMk/>
            <pc:sldMk cId="502871350" sldId="264"/>
            <ac:cxnSpMk id="6" creationId="{F6C859EB-4318-474E-B907-3CE3389E21F5}"/>
          </ac:cxnSpMkLst>
        </pc:cxnChg>
        <pc:cxnChg chg="mod">
          <ac:chgData name="Yuanyue Li" userId="62878614061aa2c9" providerId="LiveId" clId="{E02AE890-05CA-454B-920F-1537142C89C8}" dt="2022-03-15T20:04:19.862" v="1044"/>
          <ac:cxnSpMkLst>
            <pc:docMk/>
            <pc:sldMk cId="502871350" sldId="264"/>
            <ac:cxnSpMk id="7" creationId="{A65E1969-4BC3-41F5-9C9C-F51B386BF98F}"/>
          </ac:cxnSpMkLst>
        </pc:cxnChg>
        <pc:cxnChg chg="mod">
          <ac:chgData name="Yuanyue Li" userId="62878614061aa2c9" providerId="LiveId" clId="{E02AE890-05CA-454B-920F-1537142C89C8}" dt="2022-03-15T20:04:19.862" v="1044"/>
          <ac:cxnSpMkLst>
            <pc:docMk/>
            <pc:sldMk cId="502871350" sldId="264"/>
            <ac:cxnSpMk id="8" creationId="{4E29C007-9F3F-4794-A179-8BCED8090D83}"/>
          </ac:cxnSpMkLst>
        </pc:cxnChg>
        <pc:cxnChg chg="mod">
          <ac:chgData name="Yuanyue Li" userId="62878614061aa2c9" providerId="LiveId" clId="{E02AE890-05CA-454B-920F-1537142C89C8}" dt="2022-03-15T20:04:19.862" v="1044"/>
          <ac:cxnSpMkLst>
            <pc:docMk/>
            <pc:sldMk cId="502871350" sldId="264"/>
            <ac:cxnSpMk id="9" creationId="{EA3F9AB8-6884-4D4B-B525-649B489AD4A2}"/>
          </ac:cxnSpMkLst>
        </pc:cxnChg>
        <pc:cxnChg chg="mod">
          <ac:chgData name="Yuanyue Li" userId="62878614061aa2c9" providerId="LiveId" clId="{E02AE890-05CA-454B-920F-1537142C89C8}" dt="2022-03-15T20:04:19.862" v="1044"/>
          <ac:cxnSpMkLst>
            <pc:docMk/>
            <pc:sldMk cId="502871350" sldId="264"/>
            <ac:cxnSpMk id="10" creationId="{D0495719-9DDE-4D0E-9D2C-6E96A20BA9D8}"/>
          </ac:cxnSpMkLst>
        </pc:cxnChg>
        <pc:cxnChg chg="mod">
          <ac:chgData name="Yuanyue Li" userId="62878614061aa2c9" providerId="LiveId" clId="{E02AE890-05CA-454B-920F-1537142C89C8}" dt="2022-03-15T20:04:19.862" v="1044"/>
          <ac:cxnSpMkLst>
            <pc:docMk/>
            <pc:sldMk cId="502871350" sldId="264"/>
            <ac:cxnSpMk id="15" creationId="{B9FF388E-03DB-4429-825A-F8E2AE4A490F}"/>
          </ac:cxnSpMkLst>
        </pc:cxnChg>
        <pc:cxnChg chg="mod">
          <ac:chgData name="Yuanyue Li" userId="62878614061aa2c9" providerId="LiveId" clId="{E02AE890-05CA-454B-920F-1537142C89C8}" dt="2022-03-15T20:04:19.862" v="1044"/>
          <ac:cxnSpMkLst>
            <pc:docMk/>
            <pc:sldMk cId="502871350" sldId="264"/>
            <ac:cxnSpMk id="16" creationId="{6F7D72D3-B78A-4F75-AE2D-ED34B1F6B255}"/>
          </ac:cxnSpMkLst>
        </pc:cxnChg>
        <pc:cxnChg chg="mod">
          <ac:chgData name="Yuanyue Li" userId="62878614061aa2c9" providerId="LiveId" clId="{E02AE890-05CA-454B-920F-1537142C89C8}" dt="2022-03-15T20:04:19.862" v="1044"/>
          <ac:cxnSpMkLst>
            <pc:docMk/>
            <pc:sldMk cId="502871350" sldId="264"/>
            <ac:cxnSpMk id="17" creationId="{A535E78F-2291-4DD6-9A21-F6B0F0A12212}"/>
          </ac:cxnSpMkLst>
        </pc:cxnChg>
        <pc:cxnChg chg="mod">
          <ac:chgData name="Yuanyue Li" userId="62878614061aa2c9" providerId="LiveId" clId="{E02AE890-05CA-454B-920F-1537142C89C8}" dt="2022-03-15T20:04:19.862" v="1044"/>
          <ac:cxnSpMkLst>
            <pc:docMk/>
            <pc:sldMk cId="502871350" sldId="264"/>
            <ac:cxnSpMk id="18" creationId="{28F3253B-1953-4427-8E1D-52276F17FF4A}"/>
          </ac:cxnSpMkLst>
        </pc:cxnChg>
        <pc:cxnChg chg="mod">
          <ac:chgData name="Yuanyue Li" userId="62878614061aa2c9" providerId="LiveId" clId="{E02AE890-05CA-454B-920F-1537142C89C8}" dt="2022-03-15T20:04:19.862" v="1044"/>
          <ac:cxnSpMkLst>
            <pc:docMk/>
            <pc:sldMk cId="502871350" sldId="264"/>
            <ac:cxnSpMk id="19" creationId="{D9326FDE-350D-4B44-8DDA-241E3CE1AF8A}"/>
          </ac:cxnSpMkLst>
        </pc:cxnChg>
        <pc:cxnChg chg="mod">
          <ac:chgData name="Yuanyue Li" userId="62878614061aa2c9" providerId="LiveId" clId="{E02AE890-05CA-454B-920F-1537142C89C8}" dt="2022-03-15T20:04:19.862" v="1044"/>
          <ac:cxnSpMkLst>
            <pc:docMk/>
            <pc:sldMk cId="502871350" sldId="264"/>
            <ac:cxnSpMk id="24" creationId="{4B9C19EC-00E4-4BBF-83C0-ADD7C9A4C876}"/>
          </ac:cxnSpMkLst>
        </pc:cxnChg>
        <pc:cxnChg chg="mod">
          <ac:chgData name="Yuanyue Li" userId="62878614061aa2c9" providerId="LiveId" clId="{E02AE890-05CA-454B-920F-1537142C89C8}" dt="2022-03-15T20:04:19.862" v="1044"/>
          <ac:cxnSpMkLst>
            <pc:docMk/>
            <pc:sldMk cId="502871350" sldId="264"/>
            <ac:cxnSpMk id="25" creationId="{C008CAC2-DDFA-436A-8B6F-3F892AD417EC}"/>
          </ac:cxnSpMkLst>
        </pc:cxnChg>
        <pc:cxnChg chg="mod">
          <ac:chgData name="Yuanyue Li" userId="62878614061aa2c9" providerId="LiveId" clId="{E02AE890-05CA-454B-920F-1537142C89C8}" dt="2022-03-15T20:04:19.862" v="1044"/>
          <ac:cxnSpMkLst>
            <pc:docMk/>
            <pc:sldMk cId="502871350" sldId="264"/>
            <ac:cxnSpMk id="26" creationId="{9D1A3DC2-9F62-4FDF-998E-DDD274707F01}"/>
          </ac:cxnSpMkLst>
        </pc:cxnChg>
        <pc:cxnChg chg="mod">
          <ac:chgData name="Yuanyue Li" userId="62878614061aa2c9" providerId="LiveId" clId="{E02AE890-05CA-454B-920F-1537142C89C8}" dt="2022-03-15T20:04:19.862" v="1044"/>
          <ac:cxnSpMkLst>
            <pc:docMk/>
            <pc:sldMk cId="502871350" sldId="264"/>
            <ac:cxnSpMk id="27" creationId="{ED8D03B3-D3DF-45B0-85C1-BCF4DB0CD694}"/>
          </ac:cxnSpMkLst>
        </pc:cxnChg>
        <pc:cxnChg chg="mod">
          <ac:chgData name="Yuanyue Li" userId="62878614061aa2c9" providerId="LiveId" clId="{E02AE890-05CA-454B-920F-1537142C89C8}" dt="2022-03-15T20:04:19.862" v="1044"/>
          <ac:cxnSpMkLst>
            <pc:docMk/>
            <pc:sldMk cId="502871350" sldId="264"/>
            <ac:cxnSpMk id="28" creationId="{4F4D040B-67F8-4741-ABD1-4ED5AC93F580}"/>
          </ac:cxnSpMkLst>
        </pc:cxnChg>
        <pc:cxnChg chg="add mod">
          <ac:chgData name="Yuanyue Li" userId="62878614061aa2c9" providerId="LiveId" clId="{E02AE890-05CA-454B-920F-1537142C89C8}" dt="2022-03-15T20:04:19.862" v="1044"/>
          <ac:cxnSpMkLst>
            <pc:docMk/>
            <pc:sldMk cId="502871350" sldId="264"/>
            <ac:cxnSpMk id="33" creationId="{F5D6D428-30BC-4F5D-A1B6-2B015404D1A7}"/>
          </ac:cxnSpMkLst>
        </pc:cxnChg>
      </pc:sldChg>
      <pc:sldChg chg="addSp delSp modSp new mod modAnim">
        <pc:chgData name="Yuanyue Li" userId="62878614061aa2c9" providerId="LiveId" clId="{E02AE890-05CA-454B-920F-1537142C89C8}" dt="2022-03-18T11:44:54.040" v="3309"/>
        <pc:sldMkLst>
          <pc:docMk/>
          <pc:sldMk cId="2768482711" sldId="265"/>
        </pc:sldMkLst>
        <pc:spChg chg="mod">
          <ac:chgData name="Yuanyue Li" userId="62878614061aa2c9" providerId="LiveId" clId="{E02AE890-05CA-454B-920F-1537142C89C8}" dt="2022-03-15T19:28:31.607" v="924"/>
          <ac:spMkLst>
            <pc:docMk/>
            <pc:sldMk cId="2768482711" sldId="265"/>
            <ac:spMk id="2" creationId="{6B6FB875-20D4-4FD2-956A-B4C3C5C1B125}"/>
          </ac:spMkLst>
        </pc:spChg>
        <pc:spChg chg="add mod">
          <ac:chgData name="Yuanyue Li" userId="62878614061aa2c9" providerId="LiveId" clId="{E02AE890-05CA-454B-920F-1537142C89C8}" dt="2022-03-15T19:28:36.329" v="925"/>
          <ac:spMkLst>
            <pc:docMk/>
            <pc:sldMk cId="2768482711" sldId="265"/>
            <ac:spMk id="3" creationId="{D01C3419-EA4D-4DD1-968B-499290854A23}"/>
          </ac:spMkLst>
        </pc:spChg>
        <pc:spChg chg="add mod">
          <ac:chgData name="Yuanyue Li" userId="62878614061aa2c9" providerId="LiveId" clId="{E02AE890-05CA-454B-920F-1537142C89C8}" dt="2022-03-15T19:28:36.329" v="925"/>
          <ac:spMkLst>
            <pc:docMk/>
            <pc:sldMk cId="2768482711" sldId="265"/>
            <ac:spMk id="4" creationId="{52DB57E4-5FA2-478E-9001-388AC100703D}"/>
          </ac:spMkLst>
        </pc:spChg>
        <pc:spChg chg="add del mod">
          <ac:chgData name="Yuanyue Li" userId="62878614061aa2c9" providerId="LiveId" clId="{E02AE890-05CA-454B-920F-1537142C89C8}" dt="2022-03-17T01:43:14.716" v="1385" actId="478"/>
          <ac:spMkLst>
            <pc:docMk/>
            <pc:sldMk cId="2768482711" sldId="265"/>
            <ac:spMk id="5" creationId="{876A8E7C-26E4-4425-8D92-E0A164B554BB}"/>
          </ac:spMkLst>
        </pc:spChg>
        <pc:spChg chg="mod">
          <ac:chgData name="Yuanyue Li" userId="62878614061aa2c9" providerId="LiveId" clId="{E02AE890-05CA-454B-920F-1537142C89C8}" dt="2022-03-18T11:44:28.955" v="3300" actId="164"/>
          <ac:spMkLst>
            <pc:docMk/>
            <pc:sldMk cId="2768482711" sldId="265"/>
            <ac:spMk id="7" creationId="{D49AA3DD-4A3B-454F-9B5B-42E1E3AC2861}"/>
          </ac:spMkLst>
        </pc:spChg>
        <pc:spChg chg="add mod">
          <ac:chgData name="Yuanyue Li" userId="62878614061aa2c9" providerId="LiveId" clId="{E02AE890-05CA-454B-920F-1537142C89C8}" dt="2022-03-17T01:42:14.077" v="1368" actId="164"/>
          <ac:spMkLst>
            <pc:docMk/>
            <pc:sldMk cId="2768482711" sldId="265"/>
            <ac:spMk id="17" creationId="{87CE5CA7-9A6D-4F46-9B33-443117CB68DB}"/>
          </ac:spMkLst>
        </pc:spChg>
        <pc:spChg chg="add mod">
          <ac:chgData name="Yuanyue Li" userId="62878614061aa2c9" providerId="LiveId" clId="{E02AE890-05CA-454B-920F-1537142C89C8}" dt="2022-03-17T01:42:14.077" v="1368" actId="164"/>
          <ac:spMkLst>
            <pc:docMk/>
            <pc:sldMk cId="2768482711" sldId="265"/>
            <ac:spMk id="18" creationId="{55C0E7DC-45D0-4CA7-AA00-B7FBD5AB29AC}"/>
          </ac:spMkLst>
        </pc:spChg>
        <pc:spChg chg="add mod">
          <ac:chgData name="Yuanyue Li" userId="62878614061aa2c9" providerId="LiveId" clId="{E02AE890-05CA-454B-920F-1537142C89C8}" dt="2022-03-17T01:42:14.077" v="1368" actId="164"/>
          <ac:spMkLst>
            <pc:docMk/>
            <pc:sldMk cId="2768482711" sldId="265"/>
            <ac:spMk id="19" creationId="{479947C0-02D6-4D6C-AB91-E56872764A14}"/>
          </ac:spMkLst>
        </pc:spChg>
        <pc:spChg chg="add mod">
          <ac:chgData name="Yuanyue Li" userId="62878614061aa2c9" providerId="LiveId" clId="{E02AE890-05CA-454B-920F-1537142C89C8}" dt="2022-03-17T01:42:14.077" v="1368" actId="164"/>
          <ac:spMkLst>
            <pc:docMk/>
            <pc:sldMk cId="2768482711" sldId="265"/>
            <ac:spMk id="20" creationId="{35443DE5-2491-4961-978E-3C1514A2CD3E}"/>
          </ac:spMkLst>
        </pc:spChg>
        <pc:spChg chg="add mod">
          <ac:chgData name="Yuanyue Li" userId="62878614061aa2c9" providerId="LiveId" clId="{E02AE890-05CA-454B-920F-1537142C89C8}" dt="2022-03-17T01:42:14.077" v="1368" actId="164"/>
          <ac:spMkLst>
            <pc:docMk/>
            <pc:sldMk cId="2768482711" sldId="265"/>
            <ac:spMk id="21" creationId="{3AC42E6C-AA84-42DD-A41C-4EFED630CBA4}"/>
          </ac:spMkLst>
        </pc:spChg>
        <pc:spChg chg="add mod">
          <ac:chgData name="Yuanyue Li" userId="62878614061aa2c9" providerId="LiveId" clId="{E02AE890-05CA-454B-920F-1537142C89C8}" dt="2022-03-17T01:42:14.077" v="1368" actId="164"/>
          <ac:spMkLst>
            <pc:docMk/>
            <pc:sldMk cId="2768482711" sldId="265"/>
            <ac:spMk id="22" creationId="{B2B368D5-0A63-4DC0-8050-585829635B38}"/>
          </ac:spMkLst>
        </pc:spChg>
        <pc:spChg chg="add mod">
          <ac:chgData name="Yuanyue Li" userId="62878614061aa2c9" providerId="LiveId" clId="{E02AE890-05CA-454B-920F-1537142C89C8}" dt="2022-03-17T01:42:14.077" v="1368" actId="164"/>
          <ac:spMkLst>
            <pc:docMk/>
            <pc:sldMk cId="2768482711" sldId="265"/>
            <ac:spMk id="23" creationId="{EF6BE1AE-0F19-49AA-BD5E-7F241AB78CB8}"/>
          </ac:spMkLst>
        </pc:spChg>
        <pc:spChg chg="add mod">
          <ac:chgData name="Yuanyue Li" userId="62878614061aa2c9" providerId="LiveId" clId="{E02AE890-05CA-454B-920F-1537142C89C8}" dt="2022-03-17T01:42:14.077" v="1368" actId="164"/>
          <ac:spMkLst>
            <pc:docMk/>
            <pc:sldMk cId="2768482711" sldId="265"/>
            <ac:spMk id="24" creationId="{E2D77DC9-E5FD-4C29-AF50-6259E42088C5}"/>
          </ac:spMkLst>
        </pc:spChg>
        <pc:spChg chg="add mod">
          <ac:chgData name="Yuanyue Li" userId="62878614061aa2c9" providerId="LiveId" clId="{E02AE890-05CA-454B-920F-1537142C89C8}" dt="2022-03-17T01:42:14.077" v="1368" actId="164"/>
          <ac:spMkLst>
            <pc:docMk/>
            <pc:sldMk cId="2768482711" sldId="265"/>
            <ac:spMk id="25" creationId="{38CFD1CA-4BC0-4B15-90F7-33BD7ECCA9A2}"/>
          </ac:spMkLst>
        </pc:spChg>
        <pc:spChg chg="add mod">
          <ac:chgData name="Yuanyue Li" userId="62878614061aa2c9" providerId="LiveId" clId="{E02AE890-05CA-454B-920F-1537142C89C8}" dt="2022-03-17T01:42:14.077" v="1368" actId="164"/>
          <ac:spMkLst>
            <pc:docMk/>
            <pc:sldMk cId="2768482711" sldId="265"/>
            <ac:spMk id="26" creationId="{5F1EDDBA-0123-4103-B255-8664B1717D7C}"/>
          </ac:spMkLst>
        </pc:spChg>
        <pc:spChg chg="add mod">
          <ac:chgData name="Yuanyue Li" userId="62878614061aa2c9" providerId="LiveId" clId="{E02AE890-05CA-454B-920F-1537142C89C8}" dt="2022-03-17T01:42:14.077" v="1368" actId="164"/>
          <ac:spMkLst>
            <pc:docMk/>
            <pc:sldMk cId="2768482711" sldId="265"/>
            <ac:spMk id="27" creationId="{F8BCD2E5-467A-49BE-921A-01ACF11F3DC2}"/>
          </ac:spMkLst>
        </pc:spChg>
        <pc:spChg chg="add mod">
          <ac:chgData name="Yuanyue Li" userId="62878614061aa2c9" providerId="LiveId" clId="{E02AE890-05CA-454B-920F-1537142C89C8}" dt="2022-03-17T01:42:14.077" v="1368" actId="164"/>
          <ac:spMkLst>
            <pc:docMk/>
            <pc:sldMk cId="2768482711" sldId="265"/>
            <ac:spMk id="28" creationId="{891BBC3A-74AE-42DB-BD31-C45F99F787E6}"/>
          </ac:spMkLst>
        </pc:spChg>
        <pc:spChg chg="add mod">
          <ac:chgData name="Yuanyue Li" userId="62878614061aa2c9" providerId="LiveId" clId="{E02AE890-05CA-454B-920F-1537142C89C8}" dt="2022-03-17T01:42:14.077" v="1368" actId="164"/>
          <ac:spMkLst>
            <pc:docMk/>
            <pc:sldMk cId="2768482711" sldId="265"/>
            <ac:spMk id="29" creationId="{E440E68C-D73D-4D2E-B512-81142F5BB4AB}"/>
          </ac:spMkLst>
        </pc:spChg>
        <pc:spChg chg="add mod">
          <ac:chgData name="Yuanyue Li" userId="62878614061aa2c9" providerId="LiveId" clId="{E02AE890-05CA-454B-920F-1537142C89C8}" dt="2022-03-17T01:42:14.077" v="1368" actId="164"/>
          <ac:spMkLst>
            <pc:docMk/>
            <pc:sldMk cId="2768482711" sldId="265"/>
            <ac:spMk id="30" creationId="{18C9CA20-4380-4862-A722-8BFCE11585CF}"/>
          </ac:spMkLst>
        </pc:spChg>
        <pc:spChg chg="add mod">
          <ac:chgData name="Yuanyue Li" userId="62878614061aa2c9" providerId="LiveId" clId="{E02AE890-05CA-454B-920F-1537142C89C8}" dt="2022-03-17T01:41:39.518" v="1359" actId="403"/>
          <ac:spMkLst>
            <pc:docMk/>
            <pc:sldMk cId="2768482711" sldId="265"/>
            <ac:spMk id="31" creationId="{035A12F9-F830-4162-A229-5D6801E6C8BB}"/>
          </ac:spMkLst>
        </pc:spChg>
        <pc:spChg chg="add del mod">
          <ac:chgData name="Yuanyue Li" userId="62878614061aa2c9" providerId="LiveId" clId="{E02AE890-05CA-454B-920F-1537142C89C8}" dt="2022-03-17T01:41:42.612" v="1360" actId="478"/>
          <ac:spMkLst>
            <pc:docMk/>
            <pc:sldMk cId="2768482711" sldId="265"/>
            <ac:spMk id="32" creationId="{7E35A487-2772-4888-B127-1EE2F9273574}"/>
          </ac:spMkLst>
        </pc:spChg>
        <pc:spChg chg="add mod">
          <ac:chgData name="Yuanyue Li" userId="62878614061aa2c9" providerId="LiveId" clId="{E02AE890-05CA-454B-920F-1537142C89C8}" dt="2022-03-17T01:42:30.665" v="1373" actId="1076"/>
          <ac:spMkLst>
            <pc:docMk/>
            <pc:sldMk cId="2768482711" sldId="265"/>
            <ac:spMk id="33" creationId="{9E349526-0892-4B34-B028-EFAD78936E8E}"/>
          </ac:spMkLst>
        </pc:spChg>
        <pc:spChg chg="add del mod">
          <ac:chgData name="Yuanyue Li" userId="62878614061aa2c9" providerId="LiveId" clId="{E02AE890-05CA-454B-920F-1537142C89C8}" dt="2022-03-17T01:43:28.882" v="1386" actId="478"/>
          <ac:spMkLst>
            <pc:docMk/>
            <pc:sldMk cId="2768482711" sldId="265"/>
            <ac:spMk id="34" creationId="{5FCC8D40-27B5-488E-A41C-F6B7FCBF6A3A}"/>
          </ac:spMkLst>
        </pc:spChg>
        <pc:spChg chg="mod">
          <ac:chgData name="Yuanyue Li" userId="62878614061aa2c9" providerId="LiveId" clId="{E02AE890-05CA-454B-920F-1537142C89C8}" dt="2022-03-17T01:42:15.357" v="1369"/>
          <ac:spMkLst>
            <pc:docMk/>
            <pc:sldMk cId="2768482711" sldId="265"/>
            <ac:spMk id="39" creationId="{065C275A-EDF9-4019-B8BC-C0B95AD7EDC0}"/>
          </ac:spMkLst>
        </pc:spChg>
        <pc:spChg chg="mod">
          <ac:chgData name="Yuanyue Li" userId="62878614061aa2c9" providerId="LiveId" clId="{E02AE890-05CA-454B-920F-1537142C89C8}" dt="2022-03-17T01:42:15.357" v="1369"/>
          <ac:spMkLst>
            <pc:docMk/>
            <pc:sldMk cId="2768482711" sldId="265"/>
            <ac:spMk id="40" creationId="{E11E34A9-7CFC-4925-8835-DC15CECADC54}"/>
          </ac:spMkLst>
        </pc:spChg>
        <pc:spChg chg="mod">
          <ac:chgData name="Yuanyue Li" userId="62878614061aa2c9" providerId="LiveId" clId="{E02AE890-05CA-454B-920F-1537142C89C8}" dt="2022-03-17T01:42:15.357" v="1369"/>
          <ac:spMkLst>
            <pc:docMk/>
            <pc:sldMk cId="2768482711" sldId="265"/>
            <ac:spMk id="41" creationId="{4C4DDD59-F642-4DB8-90C7-A3C4C0624B16}"/>
          </ac:spMkLst>
        </pc:spChg>
        <pc:spChg chg="mod">
          <ac:chgData name="Yuanyue Li" userId="62878614061aa2c9" providerId="LiveId" clId="{E02AE890-05CA-454B-920F-1537142C89C8}" dt="2022-03-17T01:42:15.357" v="1369"/>
          <ac:spMkLst>
            <pc:docMk/>
            <pc:sldMk cId="2768482711" sldId="265"/>
            <ac:spMk id="42" creationId="{FA21BFC8-6175-4629-8A69-B451237416EF}"/>
          </ac:spMkLst>
        </pc:spChg>
        <pc:spChg chg="mod">
          <ac:chgData name="Yuanyue Li" userId="62878614061aa2c9" providerId="LiveId" clId="{E02AE890-05CA-454B-920F-1537142C89C8}" dt="2022-03-17T01:42:15.357" v="1369"/>
          <ac:spMkLst>
            <pc:docMk/>
            <pc:sldMk cId="2768482711" sldId="265"/>
            <ac:spMk id="43" creationId="{51577F97-B4C5-4FBB-B2CA-EDBB9253E5F2}"/>
          </ac:spMkLst>
        </pc:spChg>
        <pc:spChg chg="mod">
          <ac:chgData name="Yuanyue Li" userId="62878614061aa2c9" providerId="LiveId" clId="{E02AE890-05CA-454B-920F-1537142C89C8}" dt="2022-03-17T01:42:15.357" v="1369"/>
          <ac:spMkLst>
            <pc:docMk/>
            <pc:sldMk cId="2768482711" sldId="265"/>
            <ac:spMk id="44" creationId="{35B0E699-24F9-4EA5-B07D-3456159A714C}"/>
          </ac:spMkLst>
        </pc:spChg>
        <pc:spChg chg="mod">
          <ac:chgData name="Yuanyue Li" userId="62878614061aa2c9" providerId="LiveId" clId="{E02AE890-05CA-454B-920F-1537142C89C8}" dt="2022-03-17T01:42:15.357" v="1369"/>
          <ac:spMkLst>
            <pc:docMk/>
            <pc:sldMk cId="2768482711" sldId="265"/>
            <ac:spMk id="45" creationId="{50049560-A81D-4A24-96A2-2927FD3B6BBA}"/>
          </ac:spMkLst>
        </pc:spChg>
        <pc:spChg chg="mod">
          <ac:chgData name="Yuanyue Li" userId="62878614061aa2c9" providerId="LiveId" clId="{E02AE890-05CA-454B-920F-1537142C89C8}" dt="2022-03-17T01:42:15.357" v="1369"/>
          <ac:spMkLst>
            <pc:docMk/>
            <pc:sldMk cId="2768482711" sldId="265"/>
            <ac:spMk id="46" creationId="{3F8C8F99-78C5-4163-9805-153145178DF5}"/>
          </ac:spMkLst>
        </pc:spChg>
        <pc:spChg chg="mod">
          <ac:chgData name="Yuanyue Li" userId="62878614061aa2c9" providerId="LiveId" clId="{E02AE890-05CA-454B-920F-1537142C89C8}" dt="2022-03-17T01:42:15.357" v="1369"/>
          <ac:spMkLst>
            <pc:docMk/>
            <pc:sldMk cId="2768482711" sldId="265"/>
            <ac:spMk id="47" creationId="{93E8C628-36FD-4D25-B084-1E97ECC360A9}"/>
          </ac:spMkLst>
        </pc:spChg>
        <pc:spChg chg="mod">
          <ac:chgData name="Yuanyue Li" userId="62878614061aa2c9" providerId="LiveId" clId="{E02AE890-05CA-454B-920F-1537142C89C8}" dt="2022-03-17T01:42:15.357" v="1369"/>
          <ac:spMkLst>
            <pc:docMk/>
            <pc:sldMk cId="2768482711" sldId="265"/>
            <ac:spMk id="48" creationId="{270AF814-B898-45C2-A0A1-7C097FD993CF}"/>
          </ac:spMkLst>
        </pc:spChg>
        <pc:spChg chg="mod">
          <ac:chgData name="Yuanyue Li" userId="62878614061aa2c9" providerId="LiveId" clId="{E02AE890-05CA-454B-920F-1537142C89C8}" dt="2022-03-17T01:42:15.357" v="1369"/>
          <ac:spMkLst>
            <pc:docMk/>
            <pc:sldMk cId="2768482711" sldId="265"/>
            <ac:spMk id="49" creationId="{AB8BF564-0B9A-41A2-902B-B7B4624A0A01}"/>
          </ac:spMkLst>
        </pc:spChg>
        <pc:spChg chg="mod">
          <ac:chgData name="Yuanyue Li" userId="62878614061aa2c9" providerId="LiveId" clId="{E02AE890-05CA-454B-920F-1537142C89C8}" dt="2022-03-17T01:42:15.357" v="1369"/>
          <ac:spMkLst>
            <pc:docMk/>
            <pc:sldMk cId="2768482711" sldId="265"/>
            <ac:spMk id="50" creationId="{73365198-0570-4804-A97C-2A899071EFC8}"/>
          </ac:spMkLst>
        </pc:spChg>
        <pc:spChg chg="mod">
          <ac:chgData name="Yuanyue Li" userId="62878614061aa2c9" providerId="LiveId" clId="{E02AE890-05CA-454B-920F-1537142C89C8}" dt="2022-03-17T01:42:15.357" v="1369"/>
          <ac:spMkLst>
            <pc:docMk/>
            <pc:sldMk cId="2768482711" sldId="265"/>
            <ac:spMk id="51" creationId="{30E6E9B8-E008-4845-9148-BDE74892EA31}"/>
          </ac:spMkLst>
        </pc:spChg>
        <pc:spChg chg="mod">
          <ac:chgData name="Yuanyue Li" userId="62878614061aa2c9" providerId="LiveId" clId="{E02AE890-05CA-454B-920F-1537142C89C8}" dt="2022-03-17T01:42:15.357" v="1369"/>
          <ac:spMkLst>
            <pc:docMk/>
            <pc:sldMk cId="2768482711" sldId="265"/>
            <ac:spMk id="52" creationId="{E730CDE1-6E00-4FB4-8491-7E7DCF82944F}"/>
          </ac:spMkLst>
        </pc:spChg>
        <pc:spChg chg="add mod">
          <ac:chgData name="Yuanyue Li" userId="62878614061aa2c9" providerId="LiveId" clId="{E02AE890-05CA-454B-920F-1537142C89C8}" dt="2022-03-18T11:44:28.955" v="3300" actId="164"/>
          <ac:spMkLst>
            <pc:docMk/>
            <pc:sldMk cId="2768482711" sldId="265"/>
            <ac:spMk id="58" creationId="{BCC48C2E-9057-496F-A0AF-32D6E0FEBE3C}"/>
          </ac:spMkLst>
        </pc:spChg>
        <pc:spChg chg="add mod">
          <ac:chgData name="Yuanyue Li" userId="62878614061aa2c9" providerId="LiveId" clId="{E02AE890-05CA-454B-920F-1537142C89C8}" dt="2022-03-18T11:44:28.955" v="3300" actId="164"/>
          <ac:spMkLst>
            <pc:docMk/>
            <pc:sldMk cId="2768482711" sldId="265"/>
            <ac:spMk id="59" creationId="{68D08C88-19DD-411C-9488-90223ACA7BCA}"/>
          </ac:spMkLst>
        </pc:spChg>
        <pc:spChg chg="add del mod">
          <ac:chgData name="Yuanyue Li" userId="62878614061aa2c9" providerId="LiveId" clId="{E02AE890-05CA-454B-920F-1537142C89C8}" dt="2022-03-17T01:43:28.882" v="1386" actId="478"/>
          <ac:spMkLst>
            <pc:docMk/>
            <pc:sldMk cId="2768482711" sldId="265"/>
            <ac:spMk id="60" creationId="{E3DD00D9-C383-4AD1-9A51-7C8D9051E649}"/>
          </ac:spMkLst>
        </pc:spChg>
        <pc:spChg chg="add mod">
          <ac:chgData name="Yuanyue Li" userId="62878614061aa2c9" providerId="LiveId" clId="{E02AE890-05CA-454B-920F-1537142C89C8}" dt="2022-03-18T11:44:28.955" v="3300" actId="164"/>
          <ac:spMkLst>
            <pc:docMk/>
            <pc:sldMk cId="2768482711" sldId="265"/>
            <ac:spMk id="61" creationId="{FCA304A3-80B7-4DD4-9635-DF75D6AF926D}"/>
          </ac:spMkLst>
        </pc:spChg>
        <pc:spChg chg="add mod">
          <ac:chgData name="Yuanyue Li" userId="62878614061aa2c9" providerId="LiveId" clId="{E02AE890-05CA-454B-920F-1537142C89C8}" dt="2022-03-18T11:44:28.955" v="3300" actId="164"/>
          <ac:spMkLst>
            <pc:docMk/>
            <pc:sldMk cId="2768482711" sldId="265"/>
            <ac:spMk id="62" creationId="{CB3406AE-3ABD-4248-8CD0-7427CE105C3A}"/>
          </ac:spMkLst>
        </pc:spChg>
        <pc:spChg chg="add del mod">
          <ac:chgData name="Yuanyue Li" userId="62878614061aa2c9" providerId="LiveId" clId="{E02AE890-05CA-454B-920F-1537142C89C8}" dt="2022-03-17T01:43:28.882" v="1386" actId="478"/>
          <ac:spMkLst>
            <pc:docMk/>
            <pc:sldMk cId="2768482711" sldId="265"/>
            <ac:spMk id="63" creationId="{DE41781C-9BF6-427C-931A-6E902332AA57}"/>
          </ac:spMkLst>
        </pc:spChg>
        <pc:spChg chg="add mod">
          <ac:chgData name="Yuanyue Li" userId="62878614061aa2c9" providerId="LiveId" clId="{E02AE890-05CA-454B-920F-1537142C89C8}" dt="2022-03-17T01:44:11.147" v="1448" actId="1076"/>
          <ac:spMkLst>
            <pc:docMk/>
            <pc:sldMk cId="2768482711" sldId="265"/>
            <ac:spMk id="64" creationId="{473ABB4F-19E4-4233-B7B2-D6206EC1E601}"/>
          </ac:spMkLst>
        </pc:spChg>
        <pc:spChg chg="add mod">
          <ac:chgData name="Yuanyue Li" userId="62878614061aa2c9" providerId="LiveId" clId="{E02AE890-05CA-454B-920F-1537142C89C8}" dt="2022-03-18T11:44:28.955" v="3300" actId="164"/>
          <ac:spMkLst>
            <pc:docMk/>
            <pc:sldMk cId="2768482711" sldId="265"/>
            <ac:spMk id="65" creationId="{73593665-9762-4A9A-8AB3-C4CA0B753F45}"/>
          </ac:spMkLst>
        </pc:spChg>
        <pc:spChg chg="add mod">
          <ac:chgData name="Yuanyue Li" userId="62878614061aa2c9" providerId="LiveId" clId="{E02AE890-05CA-454B-920F-1537142C89C8}" dt="2022-03-17T01:44:35.421" v="1455" actId="1076"/>
          <ac:spMkLst>
            <pc:docMk/>
            <pc:sldMk cId="2768482711" sldId="265"/>
            <ac:spMk id="66" creationId="{D66F873A-2B0D-4C98-B5F3-CD00B9B467FF}"/>
          </ac:spMkLst>
        </pc:spChg>
        <pc:spChg chg="add mod">
          <ac:chgData name="Yuanyue Li" userId="62878614061aa2c9" providerId="LiveId" clId="{E02AE890-05CA-454B-920F-1537142C89C8}" dt="2022-03-18T11:44:28.955" v="3300" actId="164"/>
          <ac:spMkLst>
            <pc:docMk/>
            <pc:sldMk cId="2768482711" sldId="265"/>
            <ac:spMk id="67" creationId="{DE625631-1DD8-4804-AAF7-D479EFDA40A0}"/>
          </ac:spMkLst>
        </pc:spChg>
        <pc:spChg chg="del mod topLvl">
          <ac:chgData name="Yuanyue Li" userId="62878614061aa2c9" providerId="LiveId" clId="{E02AE890-05CA-454B-920F-1537142C89C8}" dt="2022-03-17T01:45:06.237" v="1472" actId="478"/>
          <ac:spMkLst>
            <pc:docMk/>
            <pc:sldMk cId="2768482711" sldId="265"/>
            <ac:spMk id="70" creationId="{F91D89C5-2E4A-47E9-982B-4CEB18F15B44}"/>
          </ac:spMkLst>
        </pc:spChg>
        <pc:spChg chg="mod topLvl">
          <ac:chgData name="Yuanyue Li" userId="62878614061aa2c9" providerId="LiveId" clId="{E02AE890-05CA-454B-920F-1537142C89C8}" dt="2022-03-17T01:47:50.275" v="1518" actId="164"/>
          <ac:spMkLst>
            <pc:docMk/>
            <pc:sldMk cId="2768482711" sldId="265"/>
            <ac:spMk id="77" creationId="{A23CB4F8-C03B-468F-AC51-4EF6007A1ACF}"/>
          </ac:spMkLst>
        </pc:spChg>
        <pc:spChg chg="mod topLvl">
          <ac:chgData name="Yuanyue Li" userId="62878614061aa2c9" providerId="LiveId" clId="{E02AE890-05CA-454B-920F-1537142C89C8}" dt="2022-03-17T01:47:50.275" v="1518" actId="164"/>
          <ac:spMkLst>
            <pc:docMk/>
            <pc:sldMk cId="2768482711" sldId="265"/>
            <ac:spMk id="78" creationId="{5E3F3EDE-4B91-4BC0-98F5-47CE5AC5D69F}"/>
          </ac:spMkLst>
        </pc:spChg>
        <pc:spChg chg="mod topLvl">
          <ac:chgData name="Yuanyue Li" userId="62878614061aa2c9" providerId="LiveId" clId="{E02AE890-05CA-454B-920F-1537142C89C8}" dt="2022-03-17T01:47:50.275" v="1518" actId="164"/>
          <ac:spMkLst>
            <pc:docMk/>
            <pc:sldMk cId="2768482711" sldId="265"/>
            <ac:spMk id="79" creationId="{49DE1B53-43DE-465A-8735-6BD85BD7C226}"/>
          </ac:spMkLst>
        </pc:spChg>
        <pc:spChg chg="mod topLvl">
          <ac:chgData name="Yuanyue Li" userId="62878614061aa2c9" providerId="LiveId" clId="{E02AE890-05CA-454B-920F-1537142C89C8}" dt="2022-03-17T01:47:50.275" v="1518" actId="164"/>
          <ac:spMkLst>
            <pc:docMk/>
            <pc:sldMk cId="2768482711" sldId="265"/>
            <ac:spMk id="80" creationId="{01498DAE-08CA-44AE-BE30-FE0013377CA9}"/>
          </ac:spMkLst>
        </pc:spChg>
        <pc:spChg chg="mod topLvl">
          <ac:chgData name="Yuanyue Li" userId="62878614061aa2c9" providerId="LiveId" clId="{E02AE890-05CA-454B-920F-1537142C89C8}" dt="2022-03-17T01:47:50.275" v="1518" actId="164"/>
          <ac:spMkLst>
            <pc:docMk/>
            <pc:sldMk cId="2768482711" sldId="265"/>
            <ac:spMk id="81" creationId="{C8C35C4D-9CD4-4CC3-BBCF-6DABE62D5D03}"/>
          </ac:spMkLst>
        </pc:spChg>
        <pc:spChg chg="mod topLvl">
          <ac:chgData name="Yuanyue Li" userId="62878614061aa2c9" providerId="LiveId" clId="{E02AE890-05CA-454B-920F-1537142C89C8}" dt="2022-03-17T01:47:50.275" v="1518" actId="164"/>
          <ac:spMkLst>
            <pc:docMk/>
            <pc:sldMk cId="2768482711" sldId="265"/>
            <ac:spMk id="83" creationId="{5CED2294-3609-4A2B-913B-2C24B7B9478D}"/>
          </ac:spMkLst>
        </pc:spChg>
        <pc:spChg chg="mod">
          <ac:chgData name="Yuanyue Li" userId="62878614061aa2c9" providerId="LiveId" clId="{E02AE890-05CA-454B-920F-1537142C89C8}" dt="2022-03-17T01:47:45.408" v="1517" actId="1035"/>
          <ac:spMkLst>
            <pc:docMk/>
            <pc:sldMk cId="2768482711" sldId="265"/>
            <ac:spMk id="89" creationId="{5B90F8FA-C497-48C9-90BC-DAE1CEBD2BDA}"/>
          </ac:spMkLst>
        </pc:spChg>
        <pc:spChg chg="mod">
          <ac:chgData name="Yuanyue Li" userId="62878614061aa2c9" providerId="LiveId" clId="{E02AE890-05CA-454B-920F-1537142C89C8}" dt="2022-03-17T01:47:42.078" v="1513" actId="1076"/>
          <ac:spMkLst>
            <pc:docMk/>
            <pc:sldMk cId="2768482711" sldId="265"/>
            <ac:spMk id="90" creationId="{29704DA0-36A1-4967-B644-AEAB17714624}"/>
          </ac:spMkLst>
        </pc:spChg>
        <pc:spChg chg="mod">
          <ac:chgData name="Yuanyue Li" userId="62878614061aa2c9" providerId="LiveId" clId="{E02AE890-05CA-454B-920F-1537142C89C8}" dt="2022-03-17T01:47:57.571" v="1520"/>
          <ac:spMkLst>
            <pc:docMk/>
            <pc:sldMk cId="2768482711" sldId="265"/>
            <ac:spMk id="95" creationId="{86868362-5670-4DE8-AC81-BA996AAE6B4C}"/>
          </ac:spMkLst>
        </pc:spChg>
        <pc:spChg chg="mod">
          <ac:chgData name="Yuanyue Li" userId="62878614061aa2c9" providerId="LiveId" clId="{E02AE890-05CA-454B-920F-1537142C89C8}" dt="2022-03-17T01:47:57.571" v="1520"/>
          <ac:spMkLst>
            <pc:docMk/>
            <pc:sldMk cId="2768482711" sldId="265"/>
            <ac:spMk id="96" creationId="{F5948498-321D-42E3-8FDE-A70998D47E26}"/>
          </ac:spMkLst>
        </pc:spChg>
        <pc:spChg chg="mod">
          <ac:chgData name="Yuanyue Li" userId="62878614061aa2c9" providerId="LiveId" clId="{E02AE890-05CA-454B-920F-1537142C89C8}" dt="2022-03-17T01:47:57.571" v="1520"/>
          <ac:spMkLst>
            <pc:docMk/>
            <pc:sldMk cId="2768482711" sldId="265"/>
            <ac:spMk id="97" creationId="{7DA15487-B8F0-477B-AEB1-EDDD76FEDF14}"/>
          </ac:spMkLst>
        </pc:spChg>
        <pc:spChg chg="mod">
          <ac:chgData name="Yuanyue Li" userId="62878614061aa2c9" providerId="LiveId" clId="{E02AE890-05CA-454B-920F-1537142C89C8}" dt="2022-03-17T01:47:57.571" v="1520"/>
          <ac:spMkLst>
            <pc:docMk/>
            <pc:sldMk cId="2768482711" sldId="265"/>
            <ac:spMk id="98" creationId="{2A22A379-BD0E-44DD-8CCA-C609E745E778}"/>
          </ac:spMkLst>
        </pc:spChg>
        <pc:spChg chg="mod">
          <ac:chgData name="Yuanyue Li" userId="62878614061aa2c9" providerId="LiveId" clId="{E02AE890-05CA-454B-920F-1537142C89C8}" dt="2022-03-17T01:47:57.571" v="1520"/>
          <ac:spMkLst>
            <pc:docMk/>
            <pc:sldMk cId="2768482711" sldId="265"/>
            <ac:spMk id="99" creationId="{2616E7BD-E8CE-4833-8F07-1763B8E7FD78}"/>
          </ac:spMkLst>
        </pc:spChg>
        <pc:spChg chg="mod">
          <ac:chgData name="Yuanyue Li" userId="62878614061aa2c9" providerId="LiveId" clId="{E02AE890-05CA-454B-920F-1537142C89C8}" dt="2022-03-17T01:47:57.571" v="1520"/>
          <ac:spMkLst>
            <pc:docMk/>
            <pc:sldMk cId="2768482711" sldId="265"/>
            <ac:spMk id="100" creationId="{F5D0D751-6CC4-46CE-A11D-86FAD30D3001}"/>
          </ac:spMkLst>
        </pc:spChg>
        <pc:spChg chg="mod">
          <ac:chgData name="Yuanyue Li" userId="62878614061aa2c9" providerId="LiveId" clId="{E02AE890-05CA-454B-920F-1537142C89C8}" dt="2022-03-17T01:47:57.571" v="1520"/>
          <ac:spMkLst>
            <pc:docMk/>
            <pc:sldMk cId="2768482711" sldId="265"/>
            <ac:spMk id="106" creationId="{C97391F8-A8AC-4AE7-A729-16C0503E5CC3}"/>
          </ac:spMkLst>
        </pc:spChg>
        <pc:spChg chg="mod">
          <ac:chgData name="Yuanyue Li" userId="62878614061aa2c9" providerId="LiveId" clId="{E02AE890-05CA-454B-920F-1537142C89C8}" dt="2022-03-17T01:47:57.571" v="1520"/>
          <ac:spMkLst>
            <pc:docMk/>
            <pc:sldMk cId="2768482711" sldId="265"/>
            <ac:spMk id="107" creationId="{C870FB48-BEF0-4C74-A92E-B296CF2454BE}"/>
          </ac:spMkLst>
        </pc:spChg>
        <pc:spChg chg="add mod">
          <ac:chgData name="Yuanyue Li" userId="62878614061aa2c9" providerId="LiveId" clId="{E02AE890-05CA-454B-920F-1537142C89C8}" dt="2022-03-17T01:54:45.479" v="1676" actId="164"/>
          <ac:spMkLst>
            <pc:docMk/>
            <pc:sldMk cId="2768482711" sldId="265"/>
            <ac:spMk id="112" creationId="{AA3B9D2E-1CEA-4BC5-B796-63C2BF6A0E8B}"/>
          </ac:spMkLst>
        </pc:spChg>
        <pc:spChg chg="add mod">
          <ac:chgData name="Yuanyue Li" userId="62878614061aa2c9" providerId="LiveId" clId="{E02AE890-05CA-454B-920F-1537142C89C8}" dt="2022-03-17T01:54:45.479" v="1676" actId="164"/>
          <ac:spMkLst>
            <pc:docMk/>
            <pc:sldMk cId="2768482711" sldId="265"/>
            <ac:spMk id="113" creationId="{1AF7BD07-5D73-49B1-A0B8-0D03F67ACBE2}"/>
          </ac:spMkLst>
        </pc:spChg>
        <pc:spChg chg="add mod">
          <ac:chgData name="Yuanyue Li" userId="62878614061aa2c9" providerId="LiveId" clId="{E02AE890-05CA-454B-920F-1537142C89C8}" dt="2022-03-17T01:54:45.479" v="1676" actId="164"/>
          <ac:spMkLst>
            <pc:docMk/>
            <pc:sldMk cId="2768482711" sldId="265"/>
            <ac:spMk id="114" creationId="{2D2E6DAA-D359-483D-8C0C-D614837C6F69}"/>
          </ac:spMkLst>
        </pc:spChg>
        <pc:spChg chg="add mod">
          <ac:chgData name="Yuanyue Li" userId="62878614061aa2c9" providerId="LiveId" clId="{E02AE890-05CA-454B-920F-1537142C89C8}" dt="2022-03-17T01:54:45.479" v="1676" actId="164"/>
          <ac:spMkLst>
            <pc:docMk/>
            <pc:sldMk cId="2768482711" sldId="265"/>
            <ac:spMk id="115" creationId="{015FACC8-633D-42D0-B086-783BA079CC5A}"/>
          </ac:spMkLst>
        </pc:spChg>
        <pc:spChg chg="add mod">
          <ac:chgData name="Yuanyue Li" userId="62878614061aa2c9" providerId="LiveId" clId="{E02AE890-05CA-454B-920F-1537142C89C8}" dt="2022-03-17T01:53:34.872" v="1656" actId="571"/>
          <ac:spMkLst>
            <pc:docMk/>
            <pc:sldMk cId="2768482711" sldId="265"/>
            <ac:spMk id="116" creationId="{AC351E41-BC05-434B-95AB-9C2CF9717369}"/>
          </ac:spMkLst>
        </pc:spChg>
        <pc:spChg chg="add mod">
          <ac:chgData name="Yuanyue Li" userId="62878614061aa2c9" providerId="LiveId" clId="{E02AE890-05CA-454B-920F-1537142C89C8}" dt="2022-03-17T01:53:34.872" v="1656" actId="571"/>
          <ac:spMkLst>
            <pc:docMk/>
            <pc:sldMk cId="2768482711" sldId="265"/>
            <ac:spMk id="117" creationId="{D8F38544-924A-4CB2-867F-517A3C7D16BD}"/>
          </ac:spMkLst>
        </pc:spChg>
        <pc:spChg chg="add mod">
          <ac:chgData name="Yuanyue Li" userId="62878614061aa2c9" providerId="LiveId" clId="{E02AE890-05CA-454B-920F-1537142C89C8}" dt="2022-03-17T01:54:52.076" v="1680" actId="164"/>
          <ac:spMkLst>
            <pc:docMk/>
            <pc:sldMk cId="2768482711" sldId="265"/>
            <ac:spMk id="127" creationId="{38D2FFAF-8BB4-44BA-8343-EBA8F2E4B69B}"/>
          </ac:spMkLst>
        </pc:spChg>
        <pc:spChg chg="add mod">
          <ac:chgData name="Yuanyue Li" userId="62878614061aa2c9" providerId="LiveId" clId="{E02AE890-05CA-454B-920F-1537142C89C8}" dt="2022-03-18T11:44:37.945" v="3304" actId="164"/>
          <ac:spMkLst>
            <pc:docMk/>
            <pc:sldMk cId="2768482711" sldId="265"/>
            <ac:spMk id="133" creationId="{FB2B11A9-A1AA-4BD5-95FB-D0E6C0E50862}"/>
          </ac:spMkLst>
        </pc:spChg>
        <pc:spChg chg="add del mod">
          <ac:chgData name="Yuanyue Li" userId="62878614061aa2c9" providerId="LiveId" clId="{E02AE890-05CA-454B-920F-1537142C89C8}" dt="2022-03-17T01:59:16.434" v="1756" actId="478"/>
          <ac:spMkLst>
            <pc:docMk/>
            <pc:sldMk cId="2768482711" sldId="265"/>
            <ac:spMk id="134" creationId="{C16C6955-C257-491F-96E7-299EF496BBAE}"/>
          </ac:spMkLst>
        </pc:spChg>
        <pc:spChg chg="add del mod">
          <ac:chgData name="Yuanyue Li" userId="62878614061aa2c9" providerId="LiveId" clId="{E02AE890-05CA-454B-920F-1537142C89C8}" dt="2022-03-17T01:59:17.675" v="1757" actId="478"/>
          <ac:spMkLst>
            <pc:docMk/>
            <pc:sldMk cId="2768482711" sldId="265"/>
            <ac:spMk id="135" creationId="{286A9F7E-3C52-4697-A8EE-8A0ED16F72A9}"/>
          </ac:spMkLst>
        </pc:spChg>
        <pc:grpChg chg="add mod">
          <ac:chgData name="Yuanyue Li" userId="62878614061aa2c9" providerId="LiveId" clId="{E02AE890-05CA-454B-920F-1537142C89C8}" dt="2022-03-18T11:44:28.955" v="3300" actId="164"/>
          <ac:grpSpMkLst>
            <pc:docMk/>
            <pc:sldMk cId="2768482711" sldId="265"/>
            <ac:grpSpMk id="3" creationId="{31221E42-3D29-4741-BB17-ACD3AF0578E7}"/>
          </ac:grpSpMkLst>
        </pc:grpChg>
        <pc:grpChg chg="add mod">
          <ac:chgData name="Yuanyue Li" userId="62878614061aa2c9" providerId="LiveId" clId="{E02AE890-05CA-454B-920F-1537142C89C8}" dt="2022-03-18T11:44:31.926" v="3301" actId="164"/>
          <ac:grpSpMkLst>
            <pc:docMk/>
            <pc:sldMk cId="2768482711" sldId="265"/>
            <ac:grpSpMk id="5" creationId="{540E93F4-001D-48EA-963C-063EE4C86037}"/>
          </ac:grpSpMkLst>
        </pc:grpChg>
        <pc:grpChg chg="add mod">
          <ac:chgData name="Yuanyue Li" userId="62878614061aa2c9" providerId="LiveId" clId="{E02AE890-05CA-454B-920F-1537142C89C8}" dt="2022-03-18T11:44:33.835" v="3302" actId="164"/>
          <ac:grpSpMkLst>
            <pc:docMk/>
            <pc:sldMk cId="2768482711" sldId="265"/>
            <ac:grpSpMk id="9" creationId="{86AD962B-9675-48AB-A7BC-E7002DC60E36}"/>
          </ac:grpSpMkLst>
        </pc:grpChg>
        <pc:grpChg chg="add del mod">
          <ac:chgData name="Yuanyue Li" userId="62878614061aa2c9" providerId="LiveId" clId="{E02AE890-05CA-454B-920F-1537142C89C8}" dt="2022-03-17T01:39:26.794" v="1306" actId="165"/>
          <ac:grpSpMkLst>
            <pc:docMk/>
            <pc:sldMk cId="2768482711" sldId="265"/>
            <ac:grpSpMk id="9" creationId="{8F976AFF-E8D3-44F0-85CA-ADA3A6FB18B4}"/>
          </ac:grpSpMkLst>
        </pc:grpChg>
        <pc:grpChg chg="add mod">
          <ac:chgData name="Yuanyue Li" userId="62878614061aa2c9" providerId="LiveId" clId="{E02AE890-05CA-454B-920F-1537142C89C8}" dt="2022-03-18T11:44:36.127" v="3303" actId="164"/>
          <ac:grpSpMkLst>
            <pc:docMk/>
            <pc:sldMk cId="2768482711" sldId="265"/>
            <ac:grpSpMk id="11" creationId="{B7015EE4-773D-44F8-98A2-A3BB355622D4}"/>
          </ac:grpSpMkLst>
        </pc:grpChg>
        <pc:grpChg chg="add mod">
          <ac:chgData name="Yuanyue Li" userId="62878614061aa2c9" providerId="LiveId" clId="{E02AE890-05CA-454B-920F-1537142C89C8}" dt="2022-03-18T11:44:37.945" v="3304" actId="164"/>
          <ac:grpSpMkLst>
            <pc:docMk/>
            <pc:sldMk cId="2768482711" sldId="265"/>
            <ac:grpSpMk id="12" creationId="{65A0EA47-F435-4D03-B300-35C1AD5B453A}"/>
          </ac:grpSpMkLst>
        </pc:grpChg>
        <pc:grpChg chg="add mod">
          <ac:chgData name="Yuanyue Li" userId="62878614061aa2c9" providerId="LiveId" clId="{E02AE890-05CA-454B-920F-1537142C89C8}" dt="2022-03-17T01:42:14.077" v="1368" actId="164"/>
          <ac:grpSpMkLst>
            <pc:docMk/>
            <pc:sldMk cId="2768482711" sldId="265"/>
            <ac:grpSpMk id="16" creationId="{DDB0EE92-FDFD-4E5A-97EC-A40606E2AC21}"/>
          </ac:grpSpMkLst>
        </pc:grpChg>
        <pc:grpChg chg="add mod">
          <ac:chgData name="Yuanyue Li" userId="62878614061aa2c9" providerId="LiveId" clId="{E02AE890-05CA-454B-920F-1537142C89C8}" dt="2022-03-17T01:42:14.077" v="1368" actId="164"/>
          <ac:grpSpMkLst>
            <pc:docMk/>
            <pc:sldMk cId="2768482711" sldId="265"/>
            <ac:grpSpMk id="36" creationId="{9FCFB1F1-F693-44E2-8F73-A1DBC4A748A4}"/>
          </ac:grpSpMkLst>
        </pc:grpChg>
        <pc:grpChg chg="add mod">
          <ac:chgData name="Yuanyue Li" userId="62878614061aa2c9" providerId="LiveId" clId="{E02AE890-05CA-454B-920F-1537142C89C8}" dt="2022-03-18T11:44:28.955" v="3300" actId="164"/>
          <ac:grpSpMkLst>
            <pc:docMk/>
            <pc:sldMk cId="2768482711" sldId="265"/>
            <ac:grpSpMk id="37" creationId="{455354B0-2420-4B17-9B97-E4B25AF41795}"/>
          </ac:grpSpMkLst>
        </pc:grpChg>
        <pc:grpChg chg="mod">
          <ac:chgData name="Yuanyue Li" userId="62878614061aa2c9" providerId="LiveId" clId="{E02AE890-05CA-454B-920F-1537142C89C8}" dt="2022-03-17T01:42:15.357" v="1369"/>
          <ac:grpSpMkLst>
            <pc:docMk/>
            <pc:sldMk cId="2768482711" sldId="265"/>
            <ac:grpSpMk id="38" creationId="{F4DA97A8-65F0-46F8-A9F6-6F060AFCA16D}"/>
          </ac:grpSpMkLst>
        </pc:grpChg>
        <pc:grpChg chg="add del mod">
          <ac:chgData name="Yuanyue Li" userId="62878614061aa2c9" providerId="LiveId" clId="{E02AE890-05CA-454B-920F-1537142C89C8}" dt="2022-03-17T01:45:06.237" v="1472" actId="478"/>
          <ac:grpSpMkLst>
            <pc:docMk/>
            <pc:sldMk cId="2768482711" sldId="265"/>
            <ac:grpSpMk id="68" creationId="{94A70E9C-ABD7-4CAA-87BD-981DF349A748}"/>
          </ac:grpSpMkLst>
        </pc:grpChg>
        <pc:grpChg chg="del mod topLvl">
          <ac:chgData name="Yuanyue Li" userId="62878614061aa2c9" providerId="LiveId" clId="{E02AE890-05CA-454B-920F-1537142C89C8}" dt="2022-03-17T01:46:17.923" v="1487" actId="478"/>
          <ac:grpSpMkLst>
            <pc:docMk/>
            <pc:sldMk cId="2768482711" sldId="265"/>
            <ac:grpSpMk id="69" creationId="{621F3039-9CA3-4931-B2CB-C58112C1B60B}"/>
          </ac:grpSpMkLst>
        </pc:grpChg>
        <pc:grpChg chg="add del mod">
          <ac:chgData name="Yuanyue Li" userId="62878614061aa2c9" providerId="LiveId" clId="{E02AE890-05CA-454B-920F-1537142C89C8}" dt="2022-03-17T01:47:16.604" v="1509" actId="165"/>
          <ac:grpSpMkLst>
            <pc:docMk/>
            <pc:sldMk cId="2768482711" sldId="265"/>
            <ac:grpSpMk id="76" creationId="{79BBD5AE-5A1C-423E-840E-32C65C9A3138}"/>
          </ac:grpSpMkLst>
        </pc:grpChg>
        <pc:grpChg chg="del mod topLvl">
          <ac:chgData name="Yuanyue Li" userId="62878614061aa2c9" providerId="LiveId" clId="{E02AE890-05CA-454B-920F-1537142C89C8}" dt="2022-03-17T01:47:28.951" v="1510" actId="165"/>
          <ac:grpSpMkLst>
            <pc:docMk/>
            <pc:sldMk cId="2768482711" sldId="265"/>
            <ac:grpSpMk id="82" creationId="{9E9B61F6-A741-4E18-8BEF-913B17527FCF}"/>
          </ac:grpSpMkLst>
        </pc:grpChg>
        <pc:grpChg chg="mod topLvl">
          <ac:chgData name="Yuanyue Li" userId="62878614061aa2c9" providerId="LiveId" clId="{E02AE890-05CA-454B-920F-1537142C89C8}" dt="2022-03-17T01:47:50.275" v="1518" actId="164"/>
          <ac:grpSpMkLst>
            <pc:docMk/>
            <pc:sldMk cId="2768482711" sldId="265"/>
            <ac:grpSpMk id="84" creationId="{73425025-5588-494F-B81F-ED0B2796749D}"/>
          </ac:grpSpMkLst>
        </pc:grpChg>
        <pc:grpChg chg="add mod">
          <ac:chgData name="Yuanyue Li" userId="62878614061aa2c9" providerId="LiveId" clId="{E02AE890-05CA-454B-920F-1537142C89C8}" dt="2022-03-18T11:44:31.926" v="3301" actId="164"/>
          <ac:grpSpMkLst>
            <pc:docMk/>
            <pc:sldMk cId="2768482711" sldId="265"/>
            <ac:grpSpMk id="93" creationId="{56B3259C-EA34-467F-8F65-A60A3A41D770}"/>
          </ac:grpSpMkLst>
        </pc:grpChg>
        <pc:grpChg chg="add mod">
          <ac:chgData name="Yuanyue Li" userId="62878614061aa2c9" providerId="LiveId" clId="{E02AE890-05CA-454B-920F-1537142C89C8}" dt="2022-03-18T11:44:33.835" v="3302" actId="164"/>
          <ac:grpSpMkLst>
            <pc:docMk/>
            <pc:sldMk cId="2768482711" sldId="265"/>
            <ac:grpSpMk id="94" creationId="{E7571CCA-DA81-4171-A080-E547165B3305}"/>
          </ac:grpSpMkLst>
        </pc:grpChg>
        <pc:grpChg chg="mod">
          <ac:chgData name="Yuanyue Li" userId="62878614061aa2c9" providerId="LiveId" clId="{E02AE890-05CA-454B-920F-1537142C89C8}" dt="2022-03-17T01:47:57.571" v="1520"/>
          <ac:grpSpMkLst>
            <pc:docMk/>
            <pc:sldMk cId="2768482711" sldId="265"/>
            <ac:grpSpMk id="101" creationId="{4871791A-81B3-4BAD-8F98-5B1887D1C529}"/>
          </ac:grpSpMkLst>
        </pc:grpChg>
        <pc:grpChg chg="add mod">
          <ac:chgData name="Yuanyue Li" userId="62878614061aa2c9" providerId="LiveId" clId="{E02AE890-05CA-454B-920F-1537142C89C8}" dt="2022-03-17T01:54:52.076" v="1680" actId="164"/>
          <ac:grpSpMkLst>
            <pc:docMk/>
            <pc:sldMk cId="2768482711" sldId="265"/>
            <ac:grpSpMk id="129" creationId="{C9680C27-C57E-4E51-A193-238867D604D7}"/>
          </ac:grpSpMkLst>
        </pc:grpChg>
        <pc:grpChg chg="add mod">
          <ac:chgData name="Yuanyue Li" userId="62878614061aa2c9" providerId="LiveId" clId="{E02AE890-05CA-454B-920F-1537142C89C8}" dt="2022-03-18T11:44:36.127" v="3303" actId="164"/>
          <ac:grpSpMkLst>
            <pc:docMk/>
            <pc:sldMk cId="2768482711" sldId="265"/>
            <ac:grpSpMk id="130" creationId="{EC2B95A4-89B7-47B5-8882-45CF16F151B4}"/>
          </ac:grpSpMkLst>
        </pc:grpChg>
        <pc:picChg chg="add mod">
          <ac:chgData name="Yuanyue Li" userId="62878614061aa2c9" providerId="LiveId" clId="{E02AE890-05CA-454B-920F-1537142C89C8}" dt="2022-03-17T01:57:51.356" v="1734" actId="1076"/>
          <ac:picMkLst>
            <pc:docMk/>
            <pc:sldMk cId="2768482711" sldId="265"/>
            <ac:picMk id="35" creationId="{0C28B666-DC4A-4CF3-A7CE-2EA1D8E3E599}"/>
          </ac:picMkLst>
        </pc:picChg>
        <pc:picChg chg="add mod">
          <ac:chgData name="Yuanyue Li" userId="62878614061aa2c9" providerId="LiveId" clId="{E02AE890-05CA-454B-920F-1537142C89C8}" dt="2022-03-18T11:44:28.955" v="3300" actId="164"/>
          <ac:picMkLst>
            <pc:docMk/>
            <pc:sldMk cId="2768482711" sldId="265"/>
            <ac:picMk id="57" creationId="{F56E3D9C-6AD5-495F-A455-8A3CA8C3E2F2}"/>
          </ac:picMkLst>
        </pc:picChg>
        <pc:cxnChg chg="add mod topLvl">
          <ac:chgData name="Yuanyue Li" userId="62878614061aa2c9" providerId="LiveId" clId="{E02AE890-05CA-454B-920F-1537142C89C8}" dt="2022-03-17T01:40:00.292" v="1323" actId="164"/>
          <ac:cxnSpMkLst>
            <pc:docMk/>
            <pc:sldMk cId="2768482711" sldId="265"/>
            <ac:cxnSpMk id="4" creationId="{36247DF3-165A-44A3-99F5-2C587ED13669}"/>
          </ac:cxnSpMkLst>
        </pc:cxnChg>
        <pc:cxnChg chg="add mod topLvl">
          <ac:chgData name="Yuanyue Li" userId="62878614061aa2c9" providerId="LiveId" clId="{E02AE890-05CA-454B-920F-1537142C89C8}" dt="2022-03-17T01:40:00.292" v="1323" actId="164"/>
          <ac:cxnSpMkLst>
            <pc:docMk/>
            <pc:sldMk cId="2768482711" sldId="265"/>
            <ac:cxnSpMk id="8" creationId="{7595B72A-FEA2-41CA-8D62-E2DDB9911E1C}"/>
          </ac:cxnSpMkLst>
        </pc:cxnChg>
        <pc:cxnChg chg="add mod">
          <ac:chgData name="Yuanyue Li" userId="62878614061aa2c9" providerId="LiveId" clId="{E02AE890-05CA-454B-920F-1537142C89C8}" dt="2022-03-17T01:40:00.292" v="1323" actId="164"/>
          <ac:cxnSpMkLst>
            <pc:docMk/>
            <pc:sldMk cId="2768482711" sldId="265"/>
            <ac:cxnSpMk id="10" creationId="{3F6C3951-1F74-481C-A0AD-74218C93B980}"/>
          </ac:cxnSpMkLst>
        </pc:cxnChg>
        <pc:cxnChg chg="add mod">
          <ac:chgData name="Yuanyue Li" userId="62878614061aa2c9" providerId="LiveId" clId="{E02AE890-05CA-454B-920F-1537142C89C8}" dt="2022-03-17T01:40:00.292" v="1323" actId="164"/>
          <ac:cxnSpMkLst>
            <pc:docMk/>
            <pc:sldMk cId="2768482711" sldId="265"/>
            <ac:cxnSpMk id="13" creationId="{72576C88-8AC0-4401-A74F-128B22E2CF48}"/>
          </ac:cxnSpMkLst>
        </pc:cxnChg>
        <pc:cxnChg chg="mod">
          <ac:chgData name="Yuanyue Li" userId="62878614061aa2c9" providerId="LiveId" clId="{E02AE890-05CA-454B-920F-1537142C89C8}" dt="2022-03-17T01:42:15.357" v="1369"/>
          <ac:cxnSpMkLst>
            <pc:docMk/>
            <pc:sldMk cId="2768482711" sldId="265"/>
            <ac:cxnSpMk id="53" creationId="{44B4915E-AB56-4F2F-A436-0EFA93A8E7AE}"/>
          </ac:cxnSpMkLst>
        </pc:cxnChg>
        <pc:cxnChg chg="mod">
          <ac:chgData name="Yuanyue Li" userId="62878614061aa2c9" providerId="LiveId" clId="{E02AE890-05CA-454B-920F-1537142C89C8}" dt="2022-03-17T01:42:15.357" v="1369"/>
          <ac:cxnSpMkLst>
            <pc:docMk/>
            <pc:sldMk cId="2768482711" sldId="265"/>
            <ac:cxnSpMk id="54" creationId="{7665363B-2DBB-473F-88CE-26D5BD47746C}"/>
          </ac:cxnSpMkLst>
        </pc:cxnChg>
        <pc:cxnChg chg="mod">
          <ac:chgData name="Yuanyue Li" userId="62878614061aa2c9" providerId="LiveId" clId="{E02AE890-05CA-454B-920F-1537142C89C8}" dt="2022-03-17T01:42:15.357" v="1369"/>
          <ac:cxnSpMkLst>
            <pc:docMk/>
            <pc:sldMk cId="2768482711" sldId="265"/>
            <ac:cxnSpMk id="55" creationId="{A6502735-E628-4508-9905-FA9A5B190D39}"/>
          </ac:cxnSpMkLst>
        </pc:cxnChg>
        <pc:cxnChg chg="mod">
          <ac:chgData name="Yuanyue Li" userId="62878614061aa2c9" providerId="LiveId" clId="{E02AE890-05CA-454B-920F-1537142C89C8}" dt="2022-03-17T01:42:15.357" v="1369"/>
          <ac:cxnSpMkLst>
            <pc:docMk/>
            <pc:sldMk cId="2768482711" sldId="265"/>
            <ac:cxnSpMk id="56" creationId="{48BC0F24-F1A1-4F10-A9C4-7D95C6C2C4D9}"/>
          </ac:cxnSpMkLst>
        </pc:cxnChg>
        <pc:cxnChg chg="mod">
          <ac:chgData name="Yuanyue Li" userId="62878614061aa2c9" providerId="LiveId" clId="{E02AE890-05CA-454B-920F-1537142C89C8}" dt="2022-03-17T01:45:01.381" v="1470"/>
          <ac:cxnSpMkLst>
            <pc:docMk/>
            <pc:sldMk cId="2768482711" sldId="265"/>
            <ac:cxnSpMk id="71" creationId="{9E05EC8F-F602-4662-A708-5980C6780D02}"/>
          </ac:cxnSpMkLst>
        </pc:cxnChg>
        <pc:cxnChg chg="mod">
          <ac:chgData name="Yuanyue Li" userId="62878614061aa2c9" providerId="LiveId" clId="{E02AE890-05CA-454B-920F-1537142C89C8}" dt="2022-03-17T01:45:01.381" v="1470"/>
          <ac:cxnSpMkLst>
            <pc:docMk/>
            <pc:sldMk cId="2768482711" sldId="265"/>
            <ac:cxnSpMk id="72" creationId="{7836BE10-0AE0-416D-963E-05B1D0D73F5F}"/>
          </ac:cxnSpMkLst>
        </pc:cxnChg>
        <pc:cxnChg chg="mod">
          <ac:chgData name="Yuanyue Li" userId="62878614061aa2c9" providerId="LiveId" clId="{E02AE890-05CA-454B-920F-1537142C89C8}" dt="2022-03-17T01:45:01.381" v="1470"/>
          <ac:cxnSpMkLst>
            <pc:docMk/>
            <pc:sldMk cId="2768482711" sldId="265"/>
            <ac:cxnSpMk id="73" creationId="{70C297F2-9192-46DF-8CBD-D110EC6DEC97}"/>
          </ac:cxnSpMkLst>
        </pc:cxnChg>
        <pc:cxnChg chg="mod">
          <ac:chgData name="Yuanyue Li" userId="62878614061aa2c9" providerId="LiveId" clId="{E02AE890-05CA-454B-920F-1537142C89C8}" dt="2022-03-17T01:45:01.381" v="1470"/>
          <ac:cxnSpMkLst>
            <pc:docMk/>
            <pc:sldMk cId="2768482711" sldId="265"/>
            <ac:cxnSpMk id="74" creationId="{DF82691E-B5DF-4600-9585-D0C33428D2A7}"/>
          </ac:cxnSpMkLst>
        </pc:cxnChg>
        <pc:cxnChg chg="mod">
          <ac:chgData name="Yuanyue Li" userId="62878614061aa2c9" providerId="LiveId" clId="{E02AE890-05CA-454B-920F-1537142C89C8}" dt="2022-03-17T01:45:01.381" v="1470"/>
          <ac:cxnSpMkLst>
            <pc:docMk/>
            <pc:sldMk cId="2768482711" sldId="265"/>
            <ac:cxnSpMk id="75" creationId="{96F1832D-C64C-4886-BCAA-BAE833588DA1}"/>
          </ac:cxnSpMkLst>
        </pc:cxnChg>
        <pc:cxnChg chg="mod">
          <ac:chgData name="Yuanyue Li" userId="62878614061aa2c9" providerId="LiveId" clId="{E02AE890-05CA-454B-920F-1537142C89C8}" dt="2022-03-17T01:47:28.951" v="1510" actId="165"/>
          <ac:cxnSpMkLst>
            <pc:docMk/>
            <pc:sldMk cId="2768482711" sldId="265"/>
            <ac:cxnSpMk id="85" creationId="{FE4CD7A4-FD4E-4079-85ED-C804C033832F}"/>
          </ac:cxnSpMkLst>
        </pc:cxnChg>
        <pc:cxnChg chg="mod">
          <ac:chgData name="Yuanyue Li" userId="62878614061aa2c9" providerId="LiveId" clId="{E02AE890-05CA-454B-920F-1537142C89C8}" dt="2022-03-17T01:47:28.951" v="1510" actId="165"/>
          <ac:cxnSpMkLst>
            <pc:docMk/>
            <pc:sldMk cId="2768482711" sldId="265"/>
            <ac:cxnSpMk id="86" creationId="{5DFCB3D5-8E9B-455F-B663-675845C7AFFB}"/>
          </ac:cxnSpMkLst>
        </pc:cxnChg>
        <pc:cxnChg chg="mod">
          <ac:chgData name="Yuanyue Li" userId="62878614061aa2c9" providerId="LiveId" clId="{E02AE890-05CA-454B-920F-1537142C89C8}" dt="2022-03-17T01:47:28.951" v="1510" actId="165"/>
          <ac:cxnSpMkLst>
            <pc:docMk/>
            <pc:sldMk cId="2768482711" sldId="265"/>
            <ac:cxnSpMk id="87" creationId="{7F51504A-A810-47EA-B33D-EBF7BFAE3EC4}"/>
          </ac:cxnSpMkLst>
        </pc:cxnChg>
        <pc:cxnChg chg="mod">
          <ac:chgData name="Yuanyue Li" userId="62878614061aa2c9" providerId="LiveId" clId="{E02AE890-05CA-454B-920F-1537142C89C8}" dt="2022-03-17T01:47:28.951" v="1510" actId="165"/>
          <ac:cxnSpMkLst>
            <pc:docMk/>
            <pc:sldMk cId="2768482711" sldId="265"/>
            <ac:cxnSpMk id="88" creationId="{FE5DF3BE-FBBF-46FB-9D05-B732C176BCCA}"/>
          </ac:cxnSpMkLst>
        </pc:cxnChg>
        <pc:cxnChg chg="mod">
          <ac:chgData name="Yuanyue Li" userId="62878614061aa2c9" providerId="LiveId" clId="{E02AE890-05CA-454B-920F-1537142C89C8}" dt="2022-03-17T01:47:57.571" v="1520"/>
          <ac:cxnSpMkLst>
            <pc:docMk/>
            <pc:sldMk cId="2768482711" sldId="265"/>
            <ac:cxnSpMk id="102" creationId="{3918D121-4CFD-4DDA-B112-B897291B7CA5}"/>
          </ac:cxnSpMkLst>
        </pc:cxnChg>
        <pc:cxnChg chg="mod">
          <ac:chgData name="Yuanyue Li" userId="62878614061aa2c9" providerId="LiveId" clId="{E02AE890-05CA-454B-920F-1537142C89C8}" dt="2022-03-17T01:47:57.571" v="1520"/>
          <ac:cxnSpMkLst>
            <pc:docMk/>
            <pc:sldMk cId="2768482711" sldId="265"/>
            <ac:cxnSpMk id="103" creationId="{2D98CCCB-3F64-4A67-A899-65DD192B6A32}"/>
          </ac:cxnSpMkLst>
        </pc:cxnChg>
        <pc:cxnChg chg="mod">
          <ac:chgData name="Yuanyue Li" userId="62878614061aa2c9" providerId="LiveId" clId="{E02AE890-05CA-454B-920F-1537142C89C8}" dt="2022-03-17T01:47:57.571" v="1520"/>
          <ac:cxnSpMkLst>
            <pc:docMk/>
            <pc:sldMk cId="2768482711" sldId="265"/>
            <ac:cxnSpMk id="104" creationId="{75B0E09D-DBCE-4149-A0A7-47973EBD046C}"/>
          </ac:cxnSpMkLst>
        </pc:cxnChg>
        <pc:cxnChg chg="mod">
          <ac:chgData name="Yuanyue Li" userId="62878614061aa2c9" providerId="LiveId" clId="{E02AE890-05CA-454B-920F-1537142C89C8}" dt="2022-03-17T01:47:57.571" v="1520"/>
          <ac:cxnSpMkLst>
            <pc:docMk/>
            <pc:sldMk cId="2768482711" sldId="265"/>
            <ac:cxnSpMk id="105" creationId="{6D21DB28-C25E-40DD-881C-2148DC21791D}"/>
          </ac:cxnSpMkLst>
        </pc:cxnChg>
        <pc:cxnChg chg="add mod">
          <ac:chgData name="Yuanyue Li" userId="62878614061aa2c9" providerId="LiveId" clId="{E02AE890-05CA-454B-920F-1537142C89C8}" dt="2022-03-18T11:44:31.926" v="3301" actId="164"/>
          <ac:cxnSpMkLst>
            <pc:docMk/>
            <pc:sldMk cId="2768482711" sldId="265"/>
            <ac:cxnSpMk id="108" creationId="{479ED3C9-4911-4A95-8174-14AB70E55634}"/>
          </ac:cxnSpMkLst>
        </pc:cxnChg>
        <pc:cxnChg chg="add mod">
          <ac:chgData name="Yuanyue Li" userId="62878614061aa2c9" providerId="LiveId" clId="{E02AE890-05CA-454B-920F-1537142C89C8}" dt="2022-03-18T11:44:33.835" v="3302" actId="164"/>
          <ac:cxnSpMkLst>
            <pc:docMk/>
            <pc:sldMk cId="2768482711" sldId="265"/>
            <ac:cxnSpMk id="110" creationId="{B6715C6A-5419-4B28-A2DC-825A8AB81576}"/>
          </ac:cxnSpMkLst>
        </pc:cxnChg>
        <pc:cxnChg chg="add mod">
          <ac:chgData name="Yuanyue Li" userId="62878614061aa2c9" providerId="LiveId" clId="{E02AE890-05CA-454B-920F-1537142C89C8}" dt="2022-03-18T11:44:36.127" v="3303" actId="164"/>
          <ac:cxnSpMkLst>
            <pc:docMk/>
            <pc:sldMk cId="2768482711" sldId="265"/>
            <ac:cxnSpMk id="111" creationId="{5853C094-F744-4A6C-B48D-59707C13DBA2}"/>
          </ac:cxnSpMkLst>
        </pc:cxnChg>
        <pc:cxnChg chg="add mod">
          <ac:chgData name="Yuanyue Li" userId="62878614061aa2c9" providerId="LiveId" clId="{E02AE890-05CA-454B-920F-1537142C89C8}" dt="2022-03-17T01:54:45.479" v="1676" actId="164"/>
          <ac:cxnSpMkLst>
            <pc:docMk/>
            <pc:sldMk cId="2768482711" sldId="265"/>
            <ac:cxnSpMk id="118" creationId="{16FABE19-6820-4DBA-BADB-9F83BA47D202}"/>
          </ac:cxnSpMkLst>
        </pc:cxnChg>
        <pc:cxnChg chg="add mod">
          <ac:chgData name="Yuanyue Li" userId="62878614061aa2c9" providerId="LiveId" clId="{E02AE890-05CA-454B-920F-1537142C89C8}" dt="2022-03-17T01:54:45.479" v="1676" actId="164"/>
          <ac:cxnSpMkLst>
            <pc:docMk/>
            <pc:sldMk cId="2768482711" sldId="265"/>
            <ac:cxnSpMk id="121" creationId="{D2272918-7716-4DF2-BB74-3F79DBF05F9D}"/>
          </ac:cxnSpMkLst>
        </pc:cxnChg>
        <pc:cxnChg chg="add mod">
          <ac:chgData name="Yuanyue Li" userId="62878614061aa2c9" providerId="LiveId" clId="{E02AE890-05CA-454B-920F-1537142C89C8}" dt="2022-03-17T01:54:45.479" v="1676" actId="164"/>
          <ac:cxnSpMkLst>
            <pc:docMk/>
            <pc:sldMk cId="2768482711" sldId="265"/>
            <ac:cxnSpMk id="124" creationId="{55799615-7FE5-4BD3-896F-E24AFCBED058}"/>
          </ac:cxnSpMkLst>
        </pc:cxnChg>
        <pc:cxnChg chg="add mod">
          <ac:chgData name="Yuanyue Li" userId="62878614061aa2c9" providerId="LiveId" clId="{E02AE890-05CA-454B-920F-1537142C89C8}" dt="2022-03-18T11:44:37.945" v="3304" actId="164"/>
          <ac:cxnSpMkLst>
            <pc:docMk/>
            <pc:sldMk cId="2768482711" sldId="265"/>
            <ac:cxnSpMk id="132" creationId="{4F7B9B16-EA28-4E1E-8AF0-D25AADFBFA04}"/>
          </ac:cxnSpMkLst>
        </pc:cxnChg>
      </pc:sldChg>
      <pc:sldChg chg="modSp add mod">
        <pc:chgData name="Yuanyue Li" userId="62878614061aa2c9" providerId="LiveId" clId="{E02AE890-05CA-454B-920F-1537142C89C8}" dt="2022-03-15T19:34:47.364" v="993" actId="20577"/>
        <pc:sldMkLst>
          <pc:docMk/>
          <pc:sldMk cId="1302103997" sldId="266"/>
        </pc:sldMkLst>
        <pc:spChg chg="mod">
          <ac:chgData name="Yuanyue Li" userId="62878614061aa2c9" providerId="LiveId" clId="{E02AE890-05CA-454B-920F-1537142C89C8}" dt="2022-03-15T19:34:47.364" v="993" actId="20577"/>
          <ac:spMkLst>
            <pc:docMk/>
            <pc:sldMk cId="1302103997" sldId="266"/>
            <ac:spMk id="5" creationId="{876A8E7C-26E4-4425-8D92-E0A164B554BB}"/>
          </ac:spMkLst>
        </pc:spChg>
      </pc:sldChg>
      <pc:sldChg chg="addSp delSp modSp new mod ord">
        <pc:chgData name="Yuanyue Li" userId="62878614061aa2c9" providerId="LiveId" clId="{E02AE890-05CA-454B-920F-1537142C89C8}" dt="2022-03-18T01:09:11.589" v="2865" actId="1035"/>
        <pc:sldMkLst>
          <pc:docMk/>
          <pc:sldMk cId="3160726022" sldId="267"/>
        </pc:sldMkLst>
        <pc:spChg chg="mod">
          <ac:chgData name="Yuanyue Li" userId="62878614061aa2c9" providerId="LiveId" clId="{E02AE890-05CA-454B-920F-1537142C89C8}" dt="2022-03-17T02:07:38.829" v="1901" actId="20577"/>
          <ac:spMkLst>
            <pc:docMk/>
            <pc:sldMk cId="3160726022" sldId="267"/>
            <ac:spMk id="2" creationId="{B7147E68-0F52-4232-95D2-46D8A41101E2}"/>
          </ac:spMkLst>
        </pc:spChg>
        <pc:spChg chg="mod topLvl">
          <ac:chgData name="Yuanyue Li" userId="62878614061aa2c9" providerId="LiveId" clId="{E02AE890-05CA-454B-920F-1537142C89C8}" dt="2022-03-18T01:08:53.343" v="2851" actId="12788"/>
          <ac:spMkLst>
            <pc:docMk/>
            <pc:sldMk cId="3160726022" sldId="267"/>
            <ac:spMk id="5" creationId="{62479C86-4B9D-48A9-8CCC-DB09170FDC3D}"/>
          </ac:spMkLst>
        </pc:spChg>
        <pc:spChg chg="mod">
          <ac:chgData name="Yuanyue Li" userId="62878614061aa2c9" providerId="LiveId" clId="{E02AE890-05CA-454B-920F-1537142C89C8}" dt="2022-03-17T16:29:49.483" v="2025" actId="27803"/>
          <ac:spMkLst>
            <pc:docMk/>
            <pc:sldMk cId="3160726022" sldId="267"/>
            <ac:spMk id="14" creationId="{7DCF5D04-3C20-4729-B712-03DDF9556533}"/>
          </ac:spMkLst>
        </pc:spChg>
        <pc:spChg chg="mod">
          <ac:chgData name="Yuanyue Li" userId="62878614061aa2c9" providerId="LiveId" clId="{E02AE890-05CA-454B-920F-1537142C89C8}" dt="2022-03-17T16:29:49.483" v="2025" actId="27803"/>
          <ac:spMkLst>
            <pc:docMk/>
            <pc:sldMk cId="3160726022" sldId="267"/>
            <ac:spMk id="15" creationId="{43F0AA0D-90F8-496C-BB9E-E9A863758A7E}"/>
          </ac:spMkLst>
        </pc:spChg>
        <pc:spChg chg="mod">
          <ac:chgData name="Yuanyue Li" userId="62878614061aa2c9" providerId="LiveId" clId="{E02AE890-05CA-454B-920F-1537142C89C8}" dt="2022-03-17T16:29:49.483" v="2025" actId="27803"/>
          <ac:spMkLst>
            <pc:docMk/>
            <pc:sldMk cId="3160726022" sldId="267"/>
            <ac:spMk id="16" creationId="{719BBA8A-6B8A-46B8-9193-A55E15CF060A}"/>
          </ac:spMkLst>
        </pc:spChg>
        <pc:spChg chg="mod">
          <ac:chgData name="Yuanyue Li" userId="62878614061aa2c9" providerId="LiveId" clId="{E02AE890-05CA-454B-920F-1537142C89C8}" dt="2022-03-17T16:29:49.483" v="2025" actId="27803"/>
          <ac:spMkLst>
            <pc:docMk/>
            <pc:sldMk cId="3160726022" sldId="267"/>
            <ac:spMk id="17" creationId="{54411E4F-A36E-4B2A-BC90-8A01CB1F6F03}"/>
          </ac:spMkLst>
        </pc:spChg>
        <pc:spChg chg="mod">
          <ac:chgData name="Yuanyue Li" userId="62878614061aa2c9" providerId="LiveId" clId="{E02AE890-05CA-454B-920F-1537142C89C8}" dt="2022-03-17T16:29:51.594" v="2026" actId="27803"/>
          <ac:spMkLst>
            <pc:docMk/>
            <pc:sldMk cId="3160726022" sldId="267"/>
            <ac:spMk id="19" creationId="{15BB5CC4-DD9E-482A-91F8-2B26EA1BF25B}"/>
          </ac:spMkLst>
        </pc:spChg>
        <pc:spChg chg="mod">
          <ac:chgData name="Yuanyue Li" userId="62878614061aa2c9" providerId="LiveId" clId="{E02AE890-05CA-454B-920F-1537142C89C8}" dt="2022-03-17T16:29:51.594" v="2026" actId="27803"/>
          <ac:spMkLst>
            <pc:docMk/>
            <pc:sldMk cId="3160726022" sldId="267"/>
            <ac:spMk id="20" creationId="{3FA08F58-247A-422F-A2E7-9F67FE67ACE8}"/>
          </ac:spMkLst>
        </pc:spChg>
        <pc:spChg chg="mod">
          <ac:chgData name="Yuanyue Li" userId="62878614061aa2c9" providerId="LiveId" clId="{E02AE890-05CA-454B-920F-1537142C89C8}" dt="2022-03-17T16:29:51.594" v="2026" actId="27803"/>
          <ac:spMkLst>
            <pc:docMk/>
            <pc:sldMk cId="3160726022" sldId="267"/>
            <ac:spMk id="21" creationId="{13575787-9B99-425B-8C3B-B33FAE3E5C29}"/>
          </ac:spMkLst>
        </pc:spChg>
        <pc:spChg chg="mod">
          <ac:chgData name="Yuanyue Li" userId="62878614061aa2c9" providerId="LiveId" clId="{E02AE890-05CA-454B-920F-1537142C89C8}" dt="2022-03-17T16:29:51.594" v="2026" actId="27803"/>
          <ac:spMkLst>
            <pc:docMk/>
            <pc:sldMk cId="3160726022" sldId="267"/>
            <ac:spMk id="22" creationId="{62E507AD-8A77-42FD-915A-812C8E4C1C6A}"/>
          </ac:spMkLst>
        </pc:spChg>
        <pc:spChg chg="mod">
          <ac:chgData name="Yuanyue Li" userId="62878614061aa2c9" providerId="LiveId" clId="{E02AE890-05CA-454B-920F-1537142C89C8}" dt="2022-03-17T16:30:29.200" v="2029" actId="27803"/>
          <ac:spMkLst>
            <pc:docMk/>
            <pc:sldMk cId="3160726022" sldId="267"/>
            <ac:spMk id="26" creationId="{18779CBA-F29D-4F6F-B283-8E8CB479DE7A}"/>
          </ac:spMkLst>
        </pc:spChg>
        <pc:spChg chg="mod">
          <ac:chgData name="Yuanyue Li" userId="62878614061aa2c9" providerId="LiveId" clId="{E02AE890-05CA-454B-920F-1537142C89C8}" dt="2022-03-17T16:30:29.200" v="2029" actId="27803"/>
          <ac:spMkLst>
            <pc:docMk/>
            <pc:sldMk cId="3160726022" sldId="267"/>
            <ac:spMk id="27" creationId="{BBBE9AC0-8707-4753-9566-17884F17EA9E}"/>
          </ac:spMkLst>
        </pc:spChg>
        <pc:spChg chg="mod">
          <ac:chgData name="Yuanyue Li" userId="62878614061aa2c9" providerId="LiveId" clId="{E02AE890-05CA-454B-920F-1537142C89C8}" dt="2022-03-17T16:30:32.733" v="2030" actId="571"/>
          <ac:spMkLst>
            <pc:docMk/>
            <pc:sldMk cId="3160726022" sldId="267"/>
            <ac:spMk id="29" creationId="{A8346909-37BA-4177-964F-18878E02EC55}"/>
          </ac:spMkLst>
        </pc:spChg>
        <pc:spChg chg="mod">
          <ac:chgData name="Yuanyue Li" userId="62878614061aa2c9" providerId="LiveId" clId="{E02AE890-05CA-454B-920F-1537142C89C8}" dt="2022-03-17T16:30:32.733" v="2030" actId="571"/>
          <ac:spMkLst>
            <pc:docMk/>
            <pc:sldMk cId="3160726022" sldId="267"/>
            <ac:spMk id="30" creationId="{F41C2A34-A7A9-4075-AB88-DE95098B9597}"/>
          </ac:spMkLst>
        </pc:spChg>
        <pc:spChg chg="mod">
          <ac:chgData name="Yuanyue Li" userId="62878614061aa2c9" providerId="LiveId" clId="{E02AE890-05CA-454B-920F-1537142C89C8}" dt="2022-03-17T16:30:37.684" v="2031" actId="571"/>
          <ac:spMkLst>
            <pc:docMk/>
            <pc:sldMk cId="3160726022" sldId="267"/>
            <ac:spMk id="32" creationId="{B10282CE-32D8-42AB-B756-850CEE2165D2}"/>
          </ac:spMkLst>
        </pc:spChg>
        <pc:spChg chg="mod">
          <ac:chgData name="Yuanyue Li" userId="62878614061aa2c9" providerId="LiveId" clId="{E02AE890-05CA-454B-920F-1537142C89C8}" dt="2022-03-17T16:30:37.684" v="2031" actId="571"/>
          <ac:spMkLst>
            <pc:docMk/>
            <pc:sldMk cId="3160726022" sldId="267"/>
            <ac:spMk id="33" creationId="{F7900720-48B1-443E-91D2-053A9503F071}"/>
          </ac:spMkLst>
        </pc:spChg>
        <pc:spChg chg="add mod">
          <ac:chgData name="Yuanyue Li" userId="62878614061aa2c9" providerId="LiveId" clId="{E02AE890-05CA-454B-920F-1537142C89C8}" dt="2022-03-18T01:09:04.775" v="2856" actId="1035"/>
          <ac:spMkLst>
            <pc:docMk/>
            <pc:sldMk cId="3160726022" sldId="267"/>
            <ac:spMk id="41" creationId="{C3B424AB-4294-4ED4-9D57-E7543A16DA0E}"/>
          </ac:spMkLst>
        </pc:spChg>
        <pc:spChg chg="add mod">
          <ac:chgData name="Yuanyue Li" userId="62878614061aa2c9" providerId="LiveId" clId="{E02AE890-05CA-454B-920F-1537142C89C8}" dt="2022-03-18T01:09:11.589" v="2865" actId="1035"/>
          <ac:spMkLst>
            <pc:docMk/>
            <pc:sldMk cId="3160726022" sldId="267"/>
            <ac:spMk id="42" creationId="{03F75FB6-1E31-4FCB-A2DC-6FB8C65112C0}"/>
          </ac:spMkLst>
        </pc:spChg>
        <pc:spChg chg="add mod">
          <ac:chgData name="Yuanyue Li" userId="62878614061aa2c9" providerId="LiveId" clId="{E02AE890-05CA-454B-920F-1537142C89C8}" dt="2022-03-18T01:08:28.341" v="2829" actId="1036"/>
          <ac:spMkLst>
            <pc:docMk/>
            <pc:sldMk cId="3160726022" sldId="267"/>
            <ac:spMk id="43" creationId="{E0ED6D77-4938-4181-9005-225F44E42B8A}"/>
          </ac:spMkLst>
        </pc:spChg>
        <pc:spChg chg="add mod">
          <ac:chgData name="Yuanyue Li" userId="62878614061aa2c9" providerId="LiveId" clId="{E02AE890-05CA-454B-920F-1537142C89C8}" dt="2022-03-18T01:08:34.560" v="2843" actId="1035"/>
          <ac:spMkLst>
            <pc:docMk/>
            <pc:sldMk cId="3160726022" sldId="267"/>
            <ac:spMk id="44" creationId="{E4D1048A-347C-4448-9466-C649F8855E2F}"/>
          </ac:spMkLst>
        </pc:spChg>
        <pc:grpChg chg="add del mod">
          <ac:chgData name="Yuanyue Li" userId="62878614061aa2c9" providerId="LiveId" clId="{E02AE890-05CA-454B-920F-1537142C89C8}" dt="2022-03-17T21:55:11.875" v="2311" actId="165"/>
          <ac:grpSpMkLst>
            <pc:docMk/>
            <pc:sldMk cId="3160726022" sldId="267"/>
            <ac:grpSpMk id="3" creationId="{35D9AC68-79A5-4976-85AF-13AC52BFC942}"/>
          </ac:grpSpMkLst>
        </pc:grpChg>
        <pc:grpChg chg="mod topLvl">
          <ac:chgData name="Yuanyue Li" userId="62878614061aa2c9" providerId="LiveId" clId="{E02AE890-05CA-454B-920F-1537142C89C8}" dt="2022-03-18T01:08:53.343" v="2851" actId="12788"/>
          <ac:grpSpMkLst>
            <pc:docMk/>
            <pc:sldMk cId="3160726022" sldId="267"/>
            <ac:grpSpMk id="4" creationId="{F4F6A241-C68F-4392-B947-6455AB38764C}"/>
          </ac:grpSpMkLst>
        </pc:grpChg>
        <pc:grpChg chg="mod">
          <ac:chgData name="Yuanyue Li" userId="62878614061aa2c9" providerId="LiveId" clId="{E02AE890-05CA-454B-920F-1537142C89C8}" dt="2022-03-18T01:08:34.560" v="2843" actId="1035"/>
          <ac:grpSpMkLst>
            <pc:docMk/>
            <pc:sldMk cId="3160726022" sldId="267"/>
            <ac:grpSpMk id="11" creationId="{2F5EB8C9-43B1-40A7-BB4E-C2C8698ABA75}"/>
          </ac:grpSpMkLst>
        </pc:grpChg>
        <pc:grpChg chg="mod">
          <ac:chgData name="Yuanyue Li" userId="62878614061aa2c9" providerId="LiveId" clId="{E02AE890-05CA-454B-920F-1537142C89C8}" dt="2022-03-18T01:08:28.341" v="2829" actId="1036"/>
          <ac:grpSpMkLst>
            <pc:docMk/>
            <pc:sldMk cId="3160726022" sldId="267"/>
            <ac:grpSpMk id="18" creationId="{981024B5-BACE-4816-9B19-87B94EAE82F8}"/>
          </ac:grpSpMkLst>
        </pc:grpChg>
        <pc:grpChg chg="mod">
          <ac:chgData name="Yuanyue Li" userId="62878614061aa2c9" providerId="LiveId" clId="{E02AE890-05CA-454B-920F-1537142C89C8}" dt="2022-03-18T01:08:28.341" v="2829" actId="1036"/>
          <ac:grpSpMkLst>
            <pc:docMk/>
            <pc:sldMk cId="3160726022" sldId="267"/>
            <ac:grpSpMk id="25" creationId="{A92895D1-40BD-40B8-98A9-740F28628FCD}"/>
          </ac:grpSpMkLst>
        </pc:grpChg>
        <pc:grpChg chg="add mod">
          <ac:chgData name="Yuanyue Li" userId="62878614061aa2c9" providerId="LiveId" clId="{E02AE890-05CA-454B-920F-1537142C89C8}" dt="2022-03-18T01:08:28.341" v="2829" actId="1036"/>
          <ac:grpSpMkLst>
            <pc:docMk/>
            <pc:sldMk cId="3160726022" sldId="267"/>
            <ac:grpSpMk id="28" creationId="{C17D2300-09FB-4154-B9BE-9548F3A2A0D2}"/>
          </ac:grpSpMkLst>
        </pc:grpChg>
        <pc:grpChg chg="add mod">
          <ac:chgData name="Yuanyue Li" userId="62878614061aa2c9" providerId="LiveId" clId="{E02AE890-05CA-454B-920F-1537142C89C8}" dt="2022-03-18T01:08:28.341" v="2829" actId="1036"/>
          <ac:grpSpMkLst>
            <pc:docMk/>
            <pc:sldMk cId="3160726022" sldId="267"/>
            <ac:grpSpMk id="31" creationId="{E9974941-4DBC-49F2-843B-78E5111B5150}"/>
          </ac:grpSpMkLst>
        </pc:grpChg>
        <pc:picChg chg="add del mod">
          <ac:chgData name="Yuanyue Li" userId="62878614061aa2c9" providerId="LiveId" clId="{E02AE890-05CA-454B-920F-1537142C89C8}" dt="2022-03-17T16:29:49.483" v="2025" actId="27803"/>
          <ac:picMkLst>
            <pc:docMk/>
            <pc:sldMk cId="3160726022" sldId="267"/>
            <ac:picMk id="12" creationId="{E937B290-A5BB-4A67-85D4-17B5FF19320B}"/>
          </ac:picMkLst>
        </pc:picChg>
        <pc:picChg chg="add del mod">
          <ac:chgData name="Yuanyue Li" userId="62878614061aa2c9" providerId="LiveId" clId="{E02AE890-05CA-454B-920F-1537142C89C8}" dt="2022-03-17T16:29:51.594" v="2026" actId="27803"/>
          <ac:picMkLst>
            <pc:docMk/>
            <pc:sldMk cId="3160726022" sldId="267"/>
            <ac:picMk id="13" creationId="{ED3FB886-7064-47EB-98A7-DFDE2769613B}"/>
          </ac:picMkLst>
        </pc:picChg>
        <pc:picChg chg="add del mod">
          <ac:chgData name="Yuanyue Li" userId="62878614061aa2c9" providerId="LiveId" clId="{E02AE890-05CA-454B-920F-1537142C89C8}" dt="2022-03-17T16:30:29.200" v="2029" actId="27803"/>
          <ac:picMkLst>
            <pc:docMk/>
            <pc:sldMk cId="3160726022" sldId="267"/>
            <ac:picMk id="24" creationId="{060F19B8-2F91-4604-AC01-BF39148F50FF}"/>
          </ac:picMkLst>
        </pc:picChg>
        <pc:picChg chg="add mod">
          <ac:chgData name="Yuanyue Li" userId="62878614061aa2c9" providerId="LiveId" clId="{E02AE890-05CA-454B-920F-1537142C89C8}" dt="2022-03-18T01:08:34.560" v="2843" actId="1035"/>
          <ac:picMkLst>
            <pc:docMk/>
            <pc:sldMk cId="3160726022" sldId="267"/>
            <ac:picMk id="35" creationId="{4392D084-8D82-4400-91F6-AC309CD9617A}"/>
          </ac:picMkLst>
        </pc:picChg>
        <pc:cxnChg chg="mod">
          <ac:chgData name="Yuanyue Li" userId="62878614061aa2c9" providerId="LiveId" clId="{E02AE890-05CA-454B-920F-1537142C89C8}" dt="2022-03-17T21:55:11.875" v="2311" actId="165"/>
          <ac:cxnSpMkLst>
            <pc:docMk/>
            <pc:sldMk cId="3160726022" sldId="267"/>
            <ac:cxnSpMk id="6" creationId="{27A0F083-77C3-4AC7-8499-7C0290F03603}"/>
          </ac:cxnSpMkLst>
        </pc:cxnChg>
        <pc:cxnChg chg="mod">
          <ac:chgData name="Yuanyue Li" userId="62878614061aa2c9" providerId="LiveId" clId="{E02AE890-05CA-454B-920F-1537142C89C8}" dt="2022-03-17T21:55:11.875" v="2311" actId="165"/>
          <ac:cxnSpMkLst>
            <pc:docMk/>
            <pc:sldMk cId="3160726022" sldId="267"/>
            <ac:cxnSpMk id="7" creationId="{3B266C55-6AC6-460C-9D84-5424BD219798}"/>
          </ac:cxnSpMkLst>
        </pc:cxnChg>
        <pc:cxnChg chg="mod">
          <ac:chgData name="Yuanyue Li" userId="62878614061aa2c9" providerId="LiveId" clId="{E02AE890-05CA-454B-920F-1537142C89C8}" dt="2022-03-17T21:55:11.875" v="2311" actId="165"/>
          <ac:cxnSpMkLst>
            <pc:docMk/>
            <pc:sldMk cId="3160726022" sldId="267"/>
            <ac:cxnSpMk id="8" creationId="{E7A783D7-28C9-4BA3-A460-D852AAECB882}"/>
          </ac:cxnSpMkLst>
        </pc:cxnChg>
        <pc:cxnChg chg="mod">
          <ac:chgData name="Yuanyue Li" userId="62878614061aa2c9" providerId="LiveId" clId="{E02AE890-05CA-454B-920F-1537142C89C8}" dt="2022-03-17T21:55:11.875" v="2311" actId="165"/>
          <ac:cxnSpMkLst>
            <pc:docMk/>
            <pc:sldMk cId="3160726022" sldId="267"/>
            <ac:cxnSpMk id="9" creationId="{F4E0A3E7-A730-4E26-B3F1-28A2C3002BD7}"/>
          </ac:cxnSpMkLst>
        </pc:cxnChg>
        <pc:cxnChg chg="mod">
          <ac:chgData name="Yuanyue Li" userId="62878614061aa2c9" providerId="LiveId" clId="{E02AE890-05CA-454B-920F-1537142C89C8}" dt="2022-03-17T21:55:11.875" v="2311" actId="165"/>
          <ac:cxnSpMkLst>
            <pc:docMk/>
            <pc:sldMk cId="3160726022" sldId="267"/>
            <ac:cxnSpMk id="10" creationId="{C33D7D11-9AE5-4370-8412-92827312945A}"/>
          </ac:cxnSpMkLst>
        </pc:cxnChg>
        <pc:cxnChg chg="add mod">
          <ac:chgData name="Yuanyue Li" userId="62878614061aa2c9" providerId="LiveId" clId="{E02AE890-05CA-454B-920F-1537142C89C8}" dt="2022-03-17T21:54:58.379" v="2307" actId="1582"/>
          <ac:cxnSpMkLst>
            <pc:docMk/>
            <pc:sldMk cId="3160726022" sldId="267"/>
            <ac:cxnSpMk id="36" creationId="{7FF09A53-19D3-497D-998E-1C7195A0D0F5}"/>
          </ac:cxnSpMkLst>
        </pc:cxnChg>
        <pc:cxnChg chg="add mod">
          <ac:chgData name="Yuanyue Li" userId="62878614061aa2c9" providerId="LiveId" clId="{E02AE890-05CA-454B-920F-1537142C89C8}" dt="2022-03-17T21:54:58.379" v="2307" actId="1582"/>
          <ac:cxnSpMkLst>
            <pc:docMk/>
            <pc:sldMk cId="3160726022" sldId="267"/>
            <ac:cxnSpMk id="39" creationId="{C2C2C865-EF53-4AF0-8097-B9BAEBE4C8F0}"/>
          </ac:cxnSpMkLst>
        </pc:cxnChg>
        <pc:cxnChg chg="add mod">
          <ac:chgData name="Yuanyue Li" userId="62878614061aa2c9" providerId="LiveId" clId="{E02AE890-05CA-454B-920F-1537142C89C8}" dt="2022-03-18T01:08:28.341" v="2829" actId="1036"/>
          <ac:cxnSpMkLst>
            <pc:docMk/>
            <pc:sldMk cId="3160726022" sldId="267"/>
            <ac:cxnSpMk id="45" creationId="{D6C537AB-4213-46DF-B12C-C88F95E9CBF4}"/>
          </ac:cxnSpMkLst>
        </pc:cxnChg>
        <pc:cxnChg chg="add mod">
          <ac:chgData name="Yuanyue Li" userId="62878614061aa2c9" providerId="LiveId" clId="{E02AE890-05CA-454B-920F-1537142C89C8}" dt="2022-03-18T01:08:28.341" v="2829" actId="1036"/>
          <ac:cxnSpMkLst>
            <pc:docMk/>
            <pc:sldMk cId="3160726022" sldId="267"/>
            <ac:cxnSpMk id="50" creationId="{C2756742-930B-4BA5-A9D4-848425EB906B}"/>
          </ac:cxnSpMkLst>
        </pc:cxnChg>
        <pc:cxnChg chg="add mod">
          <ac:chgData name="Yuanyue Li" userId="62878614061aa2c9" providerId="LiveId" clId="{E02AE890-05CA-454B-920F-1537142C89C8}" dt="2022-03-18T01:08:28.341" v="2829" actId="1036"/>
          <ac:cxnSpMkLst>
            <pc:docMk/>
            <pc:sldMk cId="3160726022" sldId="267"/>
            <ac:cxnSpMk id="53" creationId="{48AE594A-32FC-46D4-9D85-4887DD2E13A7}"/>
          </ac:cxnSpMkLst>
        </pc:cxnChg>
        <pc:cxnChg chg="add mod">
          <ac:chgData name="Yuanyue Li" userId="62878614061aa2c9" providerId="LiveId" clId="{E02AE890-05CA-454B-920F-1537142C89C8}" dt="2022-03-18T01:08:34.560" v="2843" actId="1035"/>
          <ac:cxnSpMkLst>
            <pc:docMk/>
            <pc:sldMk cId="3160726022" sldId="267"/>
            <ac:cxnSpMk id="55" creationId="{14255C87-1480-4A2F-8C0A-928399055395}"/>
          </ac:cxnSpMkLst>
        </pc:cxnChg>
      </pc:sldChg>
      <pc:sldChg chg="addSp modSp new mod">
        <pc:chgData name="Yuanyue Li" userId="62878614061aa2c9" providerId="LiveId" clId="{E02AE890-05CA-454B-920F-1537142C89C8}" dt="2022-03-15T22:52:14.279" v="1112" actId="20577"/>
        <pc:sldMkLst>
          <pc:docMk/>
          <pc:sldMk cId="3025343582" sldId="268"/>
        </pc:sldMkLst>
        <pc:spChg chg="mod">
          <ac:chgData name="Yuanyue Li" userId="62878614061aa2c9" providerId="LiveId" clId="{E02AE890-05CA-454B-920F-1537142C89C8}" dt="2022-03-15T22:52:14.279" v="1112" actId="20577"/>
          <ac:spMkLst>
            <pc:docMk/>
            <pc:sldMk cId="3025343582" sldId="268"/>
            <ac:spMk id="2" creationId="{E33C2D3F-0F6C-4D14-AA6F-D0DFF87FD7C7}"/>
          </ac:spMkLst>
        </pc:spChg>
        <pc:spChg chg="add mod">
          <ac:chgData name="Yuanyue Li" userId="62878614061aa2c9" providerId="LiveId" clId="{E02AE890-05CA-454B-920F-1537142C89C8}" dt="2022-03-15T20:05:27.320" v="1050"/>
          <ac:spMkLst>
            <pc:docMk/>
            <pc:sldMk cId="3025343582" sldId="268"/>
            <ac:spMk id="3" creationId="{02A7E904-B60D-4342-86E6-3A953EA48F05}"/>
          </ac:spMkLst>
        </pc:spChg>
        <pc:spChg chg="add mod">
          <ac:chgData name="Yuanyue Li" userId="62878614061aa2c9" providerId="LiveId" clId="{E02AE890-05CA-454B-920F-1537142C89C8}" dt="2022-03-15T20:05:27.320" v="1050"/>
          <ac:spMkLst>
            <pc:docMk/>
            <pc:sldMk cId="3025343582" sldId="268"/>
            <ac:spMk id="5" creationId="{E398B472-69A8-45D2-82BB-DCFC3FA37812}"/>
          </ac:spMkLst>
        </pc:spChg>
        <pc:picChg chg="add mod">
          <ac:chgData name="Yuanyue Li" userId="62878614061aa2c9" providerId="LiveId" clId="{E02AE890-05CA-454B-920F-1537142C89C8}" dt="2022-03-15T20:05:27.320" v="1050"/>
          <ac:picMkLst>
            <pc:docMk/>
            <pc:sldMk cId="3025343582" sldId="268"/>
            <ac:picMk id="4" creationId="{31575CA7-59FE-4CCA-B024-891CA419F1CD}"/>
          </ac:picMkLst>
        </pc:picChg>
        <pc:picChg chg="add mod">
          <ac:chgData name="Yuanyue Li" userId="62878614061aa2c9" providerId="LiveId" clId="{E02AE890-05CA-454B-920F-1537142C89C8}" dt="2022-03-15T20:05:27.320" v="1050"/>
          <ac:picMkLst>
            <pc:docMk/>
            <pc:sldMk cId="3025343582" sldId="268"/>
            <ac:picMk id="6" creationId="{33872853-3843-4C3A-B754-4041225745E6}"/>
          </ac:picMkLst>
        </pc:picChg>
      </pc:sldChg>
      <pc:sldChg chg="modSp add del mod">
        <pc:chgData name="Yuanyue Li" userId="62878614061aa2c9" providerId="LiveId" clId="{E02AE890-05CA-454B-920F-1537142C89C8}" dt="2022-03-15T20:07:05.467" v="1066" actId="27636"/>
        <pc:sldMkLst>
          <pc:docMk/>
          <pc:sldMk cId="816084503" sldId="269"/>
        </pc:sldMkLst>
        <pc:spChg chg="mod">
          <ac:chgData name="Yuanyue Li" userId="62878614061aa2c9" providerId="LiveId" clId="{E02AE890-05CA-454B-920F-1537142C89C8}" dt="2022-03-15T20:07:05.467" v="1066" actId="27636"/>
          <ac:spMkLst>
            <pc:docMk/>
            <pc:sldMk cId="816084503" sldId="269"/>
            <ac:spMk id="2" creationId="{457AC0F5-3534-45D3-ABC2-BAD7ABA6CAE6}"/>
          </ac:spMkLst>
        </pc:spChg>
      </pc:sldChg>
      <pc:sldChg chg="modSp add mod">
        <pc:chgData name="Yuanyue Li" userId="62878614061aa2c9" providerId="LiveId" clId="{E02AE890-05CA-454B-920F-1537142C89C8}" dt="2022-03-18T01:49:50.029" v="3262" actId="1038"/>
        <pc:sldMkLst>
          <pc:docMk/>
          <pc:sldMk cId="3908975714" sldId="270"/>
        </pc:sldMkLst>
        <pc:spChg chg="mod">
          <ac:chgData name="Yuanyue Li" userId="62878614061aa2c9" providerId="LiveId" clId="{E02AE890-05CA-454B-920F-1537142C89C8}" dt="2022-03-18T01:44:50.566" v="3161" actId="20577"/>
          <ac:spMkLst>
            <pc:docMk/>
            <pc:sldMk cId="3908975714" sldId="270"/>
            <ac:spMk id="2" creationId="{88514FCC-43ED-4F3A-9FDB-67D68CED813B}"/>
          </ac:spMkLst>
        </pc:spChg>
        <pc:spChg chg="mod">
          <ac:chgData name="Yuanyue Li" userId="62878614061aa2c9" providerId="LiveId" clId="{E02AE890-05CA-454B-920F-1537142C89C8}" dt="2022-03-18T01:49:50.029" v="3262" actId="1038"/>
          <ac:spMkLst>
            <pc:docMk/>
            <pc:sldMk cId="3908975714" sldId="270"/>
            <ac:spMk id="11" creationId="{348BA53F-0D75-4301-92FF-8D12406649B2}"/>
          </ac:spMkLst>
        </pc:spChg>
        <pc:spChg chg="mod">
          <ac:chgData name="Yuanyue Li" userId="62878614061aa2c9" providerId="LiveId" clId="{E02AE890-05CA-454B-920F-1537142C89C8}" dt="2022-03-18T01:49:50.029" v="3262" actId="1038"/>
          <ac:spMkLst>
            <pc:docMk/>
            <pc:sldMk cId="3908975714" sldId="270"/>
            <ac:spMk id="13" creationId="{5A3BD9FE-C283-4C96-9375-E6D03D8F6F71}"/>
          </ac:spMkLst>
        </pc:spChg>
        <pc:spChg chg="mod">
          <ac:chgData name="Yuanyue Li" userId="62878614061aa2c9" providerId="LiveId" clId="{E02AE890-05CA-454B-920F-1537142C89C8}" dt="2022-03-18T01:49:50.029" v="3262" actId="1038"/>
          <ac:spMkLst>
            <pc:docMk/>
            <pc:sldMk cId="3908975714" sldId="270"/>
            <ac:spMk id="15" creationId="{921CF72C-C139-458B-8E75-C569C1C21606}"/>
          </ac:spMkLst>
        </pc:spChg>
        <pc:spChg chg="mod">
          <ac:chgData name="Yuanyue Li" userId="62878614061aa2c9" providerId="LiveId" clId="{E02AE890-05CA-454B-920F-1537142C89C8}" dt="2022-03-18T01:49:50.029" v="3262" actId="1038"/>
          <ac:spMkLst>
            <pc:docMk/>
            <pc:sldMk cId="3908975714" sldId="270"/>
            <ac:spMk id="16" creationId="{A58CC86A-1799-4BED-B488-52B877683212}"/>
          </ac:spMkLst>
        </pc:spChg>
        <pc:grpChg chg="mod">
          <ac:chgData name="Yuanyue Li" userId="62878614061aa2c9" providerId="LiveId" clId="{E02AE890-05CA-454B-920F-1537142C89C8}" dt="2022-03-18T01:49:50.029" v="3262" actId="1038"/>
          <ac:grpSpMkLst>
            <pc:docMk/>
            <pc:sldMk cId="3908975714" sldId="270"/>
            <ac:grpSpMk id="7" creationId="{9A4BC6A8-8357-4E2F-9480-942D804272B9}"/>
          </ac:grpSpMkLst>
        </pc:grpChg>
        <pc:picChg chg="mod">
          <ac:chgData name="Yuanyue Li" userId="62878614061aa2c9" providerId="LiveId" clId="{E02AE890-05CA-454B-920F-1537142C89C8}" dt="2022-03-18T01:49:50.029" v="3262" actId="1038"/>
          <ac:picMkLst>
            <pc:docMk/>
            <pc:sldMk cId="3908975714" sldId="270"/>
            <ac:picMk id="3" creationId="{3397FB57-19B3-490D-9DCB-B9D5B7F630C3}"/>
          </ac:picMkLst>
        </pc:picChg>
        <pc:picChg chg="mod">
          <ac:chgData name="Yuanyue Li" userId="62878614061aa2c9" providerId="LiveId" clId="{E02AE890-05CA-454B-920F-1537142C89C8}" dt="2022-03-18T01:49:50.029" v="3262" actId="1038"/>
          <ac:picMkLst>
            <pc:docMk/>
            <pc:sldMk cId="3908975714" sldId="270"/>
            <ac:picMk id="4" creationId="{1CAAF0E7-98AC-4A8B-A6BD-369CFE36D87B}"/>
          </ac:picMkLst>
        </pc:picChg>
        <pc:picChg chg="mod">
          <ac:chgData name="Yuanyue Li" userId="62878614061aa2c9" providerId="LiveId" clId="{E02AE890-05CA-454B-920F-1537142C89C8}" dt="2022-03-18T01:49:50.029" v="3262" actId="1038"/>
          <ac:picMkLst>
            <pc:docMk/>
            <pc:sldMk cId="3908975714" sldId="270"/>
            <ac:picMk id="5" creationId="{B38FF3BB-6E3B-458F-BAA8-797D68D09A47}"/>
          </ac:picMkLst>
        </pc:picChg>
        <pc:picChg chg="mod">
          <ac:chgData name="Yuanyue Li" userId="62878614061aa2c9" providerId="LiveId" clId="{E02AE890-05CA-454B-920F-1537142C89C8}" dt="2022-03-18T01:49:50.029" v="3262" actId="1038"/>
          <ac:picMkLst>
            <pc:docMk/>
            <pc:sldMk cId="3908975714" sldId="270"/>
            <ac:picMk id="6" creationId="{05F29A99-437E-4265-82B2-E513C7276B62}"/>
          </ac:picMkLst>
        </pc:picChg>
        <pc:cxnChg chg="mod">
          <ac:chgData name="Yuanyue Li" userId="62878614061aa2c9" providerId="LiveId" clId="{E02AE890-05CA-454B-920F-1537142C89C8}" dt="2022-03-18T01:49:50.029" v="3262" actId="1038"/>
          <ac:cxnSpMkLst>
            <pc:docMk/>
            <pc:sldMk cId="3908975714" sldId="270"/>
            <ac:cxnSpMk id="10" creationId="{E8629183-55B3-4F9D-8ADE-F858C057CC34}"/>
          </ac:cxnSpMkLst>
        </pc:cxnChg>
        <pc:cxnChg chg="mod">
          <ac:chgData name="Yuanyue Li" userId="62878614061aa2c9" providerId="LiveId" clId="{E02AE890-05CA-454B-920F-1537142C89C8}" dt="2022-03-18T01:49:50.029" v="3262" actId="1038"/>
          <ac:cxnSpMkLst>
            <pc:docMk/>
            <pc:sldMk cId="3908975714" sldId="270"/>
            <ac:cxnSpMk id="12" creationId="{86BEFAF9-0046-4F70-BB5F-C2BFC8AEF660}"/>
          </ac:cxnSpMkLst>
        </pc:cxnChg>
        <pc:cxnChg chg="mod">
          <ac:chgData name="Yuanyue Li" userId="62878614061aa2c9" providerId="LiveId" clId="{E02AE890-05CA-454B-920F-1537142C89C8}" dt="2022-03-18T01:49:50.029" v="3262" actId="1038"/>
          <ac:cxnSpMkLst>
            <pc:docMk/>
            <pc:sldMk cId="3908975714" sldId="270"/>
            <ac:cxnSpMk id="14" creationId="{0D84E70F-E26D-491E-A5A9-E6EDB7CB5F80}"/>
          </ac:cxnSpMkLst>
        </pc:cxnChg>
      </pc:sldChg>
      <pc:sldChg chg="delSp modSp add del mod">
        <pc:chgData name="Yuanyue Li" userId="62878614061aa2c9" providerId="LiveId" clId="{E02AE890-05CA-454B-920F-1537142C89C8}" dt="2022-03-17T23:06:25.071" v="2696" actId="207"/>
        <pc:sldMkLst>
          <pc:docMk/>
          <pc:sldMk cId="3513407118" sldId="274"/>
        </pc:sldMkLst>
        <pc:spChg chg="mod topLvl">
          <ac:chgData name="Yuanyue Li" userId="62878614061aa2c9" providerId="LiveId" clId="{E02AE890-05CA-454B-920F-1537142C89C8}" dt="2022-03-17T23:05:53.450" v="2691" actId="13822"/>
          <ac:spMkLst>
            <pc:docMk/>
            <pc:sldMk cId="3513407118" sldId="274"/>
            <ac:spMk id="142" creationId="{BF67CBFA-83CB-4044-B33A-55F71857A456}"/>
          </ac:spMkLst>
        </pc:spChg>
        <pc:spChg chg="mod topLvl">
          <ac:chgData name="Yuanyue Li" userId="62878614061aa2c9" providerId="LiveId" clId="{E02AE890-05CA-454B-920F-1537142C89C8}" dt="2022-03-17T23:06:19.675" v="2695" actId="13822"/>
          <ac:spMkLst>
            <pc:docMk/>
            <pc:sldMk cId="3513407118" sldId="274"/>
            <ac:spMk id="144" creationId="{BEFFE22E-5ED3-48EF-8A5C-C20655B3202A}"/>
          </ac:spMkLst>
        </pc:spChg>
        <pc:spChg chg="mod topLvl">
          <ac:chgData name="Yuanyue Li" userId="62878614061aa2c9" providerId="LiveId" clId="{E02AE890-05CA-454B-920F-1537142C89C8}" dt="2022-03-17T23:06:25.071" v="2696" actId="207"/>
          <ac:spMkLst>
            <pc:docMk/>
            <pc:sldMk cId="3513407118" sldId="274"/>
            <ac:spMk id="148" creationId="{52684143-FC5B-4A8C-B4DF-2CFC97BC1D64}"/>
          </ac:spMkLst>
        </pc:spChg>
        <pc:spChg chg="mod">
          <ac:chgData name="Yuanyue Li" userId="62878614061aa2c9" providerId="LiveId" clId="{E02AE890-05CA-454B-920F-1537142C89C8}" dt="2022-03-17T23:05:40.988" v="2688" actId="165"/>
          <ac:spMkLst>
            <pc:docMk/>
            <pc:sldMk cId="3513407118" sldId="274"/>
            <ac:spMk id="150" creationId="{55445A1C-DD6D-422D-8507-299D58BFB918}"/>
          </ac:spMkLst>
        </pc:spChg>
        <pc:spChg chg="mod">
          <ac:chgData name="Yuanyue Li" userId="62878614061aa2c9" providerId="LiveId" clId="{E02AE890-05CA-454B-920F-1537142C89C8}" dt="2022-03-17T23:05:40.988" v="2688" actId="165"/>
          <ac:spMkLst>
            <pc:docMk/>
            <pc:sldMk cId="3513407118" sldId="274"/>
            <ac:spMk id="152" creationId="{283B7F1A-463A-4D4D-A7BD-A5BBB0025B88}"/>
          </ac:spMkLst>
        </pc:spChg>
        <pc:spChg chg="mod">
          <ac:chgData name="Yuanyue Li" userId="62878614061aa2c9" providerId="LiveId" clId="{E02AE890-05CA-454B-920F-1537142C89C8}" dt="2022-03-17T23:05:40.988" v="2688" actId="165"/>
          <ac:spMkLst>
            <pc:docMk/>
            <pc:sldMk cId="3513407118" sldId="274"/>
            <ac:spMk id="157" creationId="{015E4A1A-4274-46DD-AF1A-E6DA3FDAAEF5}"/>
          </ac:spMkLst>
        </pc:spChg>
        <pc:spChg chg="mod">
          <ac:chgData name="Yuanyue Li" userId="62878614061aa2c9" providerId="LiveId" clId="{E02AE890-05CA-454B-920F-1537142C89C8}" dt="2022-03-17T23:05:40.988" v="2688" actId="165"/>
          <ac:spMkLst>
            <pc:docMk/>
            <pc:sldMk cId="3513407118" sldId="274"/>
            <ac:spMk id="158" creationId="{853A505C-B37D-4968-836C-8F79A55E2ABC}"/>
          </ac:spMkLst>
        </pc:spChg>
        <pc:spChg chg="mod">
          <ac:chgData name="Yuanyue Li" userId="62878614061aa2c9" providerId="LiveId" clId="{E02AE890-05CA-454B-920F-1537142C89C8}" dt="2022-03-17T23:06:03.479" v="2692" actId="13822"/>
          <ac:spMkLst>
            <pc:docMk/>
            <pc:sldMk cId="3513407118" sldId="274"/>
            <ac:spMk id="159" creationId="{95576C6D-AC21-46D1-8E6F-2FB2B67C4EC1}"/>
          </ac:spMkLst>
        </pc:spChg>
        <pc:spChg chg="mod">
          <ac:chgData name="Yuanyue Li" userId="62878614061aa2c9" providerId="LiveId" clId="{E02AE890-05CA-454B-920F-1537142C89C8}" dt="2022-03-17T23:06:03.479" v="2692" actId="13822"/>
          <ac:spMkLst>
            <pc:docMk/>
            <pc:sldMk cId="3513407118" sldId="274"/>
            <ac:spMk id="160" creationId="{51CAB9BE-2D08-4B4D-AE44-A5B4E84000FB}"/>
          </ac:spMkLst>
        </pc:spChg>
        <pc:spChg chg="mod">
          <ac:chgData name="Yuanyue Li" userId="62878614061aa2c9" providerId="LiveId" clId="{E02AE890-05CA-454B-920F-1537142C89C8}" dt="2022-03-17T23:06:03.479" v="2692" actId="13822"/>
          <ac:spMkLst>
            <pc:docMk/>
            <pc:sldMk cId="3513407118" sldId="274"/>
            <ac:spMk id="161" creationId="{B51108A8-738C-43C7-8391-6447D199F55A}"/>
          </ac:spMkLst>
        </pc:spChg>
        <pc:spChg chg="mod">
          <ac:chgData name="Yuanyue Li" userId="62878614061aa2c9" providerId="LiveId" clId="{E02AE890-05CA-454B-920F-1537142C89C8}" dt="2022-03-17T23:06:03.479" v="2692" actId="13822"/>
          <ac:spMkLst>
            <pc:docMk/>
            <pc:sldMk cId="3513407118" sldId="274"/>
            <ac:spMk id="162" creationId="{E75AB22B-BEC0-4F49-B23D-028CDA031B9D}"/>
          </ac:spMkLst>
        </pc:spChg>
        <pc:spChg chg="mod">
          <ac:chgData name="Yuanyue Li" userId="62878614061aa2c9" providerId="LiveId" clId="{E02AE890-05CA-454B-920F-1537142C89C8}" dt="2022-03-17T23:06:03.479" v="2692" actId="13822"/>
          <ac:spMkLst>
            <pc:docMk/>
            <pc:sldMk cId="3513407118" sldId="274"/>
            <ac:spMk id="163" creationId="{2A19F65F-0BB0-4783-A5D1-A26E4447479E}"/>
          </ac:spMkLst>
        </pc:spChg>
        <pc:spChg chg="mod">
          <ac:chgData name="Yuanyue Li" userId="62878614061aa2c9" providerId="LiveId" clId="{E02AE890-05CA-454B-920F-1537142C89C8}" dt="2022-03-17T23:06:03.479" v="2692" actId="13822"/>
          <ac:spMkLst>
            <pc:docMk/>
            <pc:sldMk cId="3513407118" sldId="274"/>
            <ac:spMk id="164" creationId="{B3D2ADAF-6CED-47C0-A569-819E2AF6C95C}"/>
          </ac:spMkLst>
        </pc:spChg>
        <pc:spChg chg="mod">
          <ac:chgData name="Yuanyue Li" userId="62878614061aa2c9" providerId="LiveId" clId="{E02AE890-05CA-454B-920F-1537142C89C8}" dt="2022-03-17T23:06:03.479" v="2692" actId="13822"/>
          <ac:spMkLst>
            <pc:docMk/>
            <pc:sldMk cId="3513407118" sldId="274"/>
            <ac:spMk id="165" creationId="{D26504DA-A996-4291-85D4-B5A18888AF24}"/>
          </ac:spMkLst>
        </pc:spChg>
        <pc:spChg chg="mod">
          <ac:chgData name="Yuanyue Li" userId="62878614061aa2c9" providerId="LiveId" clId="{E02AE890-05CA-454B-920F-1537142C89C8}" dt="2022-03-17T23:06:03.479" v="2692" actId="13822"/>
          <ac:spMkLst>
            <pc:docMk/>
            <pc:sldMk cId="3513407118" sldId="274"/>
            <ac:spMk id="166" creationId="{800E4C07-6042-48F3-A18E-74056E8EDA64}"/>
          </ac:spMkLst>
        </pc:spChg>
        <pc:spChg chg="mod">
          <ac:chgData name="Yuanyue Li" userId="62878614061aa2c9" providerId="LiveId" clId="{E02AE890-05CA-454B-920F-1537142C89C8}" dt="2022-03-17T23:06:03.479" v="2692" actId="13822"/>
          <ac:spMkLst>
            <pc:docMk/>
            <pc:sldMk cId="3513407118" sldId="274"/>
            <ac:spMk id="167" creationId="{4759F6C0-3303-41D2-A84A-1A2061544526}"/>
          </ac:spMkLst>
        </pc:spChg>
        <pc:spChg chg="mod">
          <ac:chgData name="Yuanyue Li" userId="62878614061aa2c9" providerId="LiveId" clId="{E02AE890-05CA-454B-920F-1537142C89C8}" dt="2022-03-17T23:06:03.479" v="2692" actId="13822"/>
          <ac:spMkLst>
            <pc:docMk/>
            <pc:sldMk cId="3513407118" sldId="274"/>
            <ac:spMk id="168" creationId="{5A26153C-475E-4507-8E1C-AE1332C782E9}"/>
          </ac:spMkLst>
        </pc:spChg>
        <pc:spChg chg="mod">
          <ac:chgData name="Yuanyue Li" userId="62878614061aa2c9" providerId="LiveId" clId="{E02AE890-05CA-454B-920F-1537142C89C8}" dt="2022-03-17T23:06:03.479" v="2692" actId="13822"/>
          <ac:spMkLst>
            <pc:docMk/>
            <pc:sldMk cId="3513407118" sldId="274"/>
            <ac:spMk id="169" creationId="{BFEAF77C-DFA4-4020-9FC0-9DB2B7135587}"/>
          </ac:spMkLst>
        </pc:spChg>
        <pc:spChg chg="mod">
          <ac:chgData name="Yuanyue Li" userId="62878614061aa2c9" providerId="LiveId" clId="{E02AE890-05CA-454B-920F-1537142C89C8}" dt="2022-03-17T23:06:03.479" v="2692" actId="13822"/>
          <ac:spMkLst>
            <pc:docMk/>
            <pc:sldMk cId="3513407118" sldId="274"/>
            <ac:spMk id="170" creationId="{57C4D3FA-1749-401D-B588-7B58FEA7C512}"/>
          </ac:spMkLst>
        </pc:spChg>
        <pc:spChg chg="mod">
          <ac:chgData name="Yuanyue Li" userId="62878614061aa2c9" providerId="LiveId" clId="{E02AE890-05CA-454B-920F-1537142C89C8}" dt="2022-03-17T23:06:03.479" v="2692" actId="13822"/>
          <ac:spMkLst>
            <pc:docMk/>
            <pc:sldMk cId="3513407118" sldId="274"/>
            <ac:spMk id="171" creationId="{2223F006-B6C4-41F7-B0FC-BCC5BC65FBE4}"/>
          </ac:spMkLst>
        </pc:spChg>
        <pc:spChg chg="mod">
          <ac:chgData name="Yuanyue Li" userId="62878614061aa2c9" providerId="LiveId" clId="{E02AE890-05CA-454B-920F-1537142C89C8}" dt="2022-03-17T23:06:03.479" v="2692" actId="13822"/>
          <ac:spMkLst>
            <pc:docMk/>
            <pc:sldMk cId="3513407118" sldId="274"/>
            <ac:spMk id="172" creationId="{D09303A0-4334-4B6E-BC79-FFCF76D8BFAC}"/>
          </ac:spMkLst>
        </pc:spChg>
        <pc:spChg chg="mod">
          <ac:chgData name="Yuanyue Li" userId="62878614061aa2c9" providerId="LiveId" clId="{E02AE890-05CA-454B-920F-1537142C89C8}" dt="2022-03-17T23:06:03.479" v="2692" actId="13822"/>
          <ac:spMkLst>
            <pc:docMk/>
            <pc:sldMk cId="3513407118" sldId="274"/>
            <ac:spMk id="173" creationId="{17BC8D2A-2868-460D-B24D-A371C5F82BAA}"/>
          </ac:spMkLst>
        </pc:spChg>
        <pc:spChg chg="mod">
          <ac:chgData name="Yuanyue Li" userId="62878614061aa2c9" providerId="LiveId" clId="{E02AE890-05CA-454B-920F-1537142C89C8}" dt="2022-03-17T23:06:03.479" v="2692" actId="13822"/>
          <ac:spMkLst>
            <pc:docMk/>
            <pc:sldMk cId="3513407118" sldId="274"/>
            <ac:spMk id="174" creationId="{B2165BE8-87DC-48F9-9327-557641DDF728}"/>
          </ac:spMkLst>
        </pc:spChg>
        <pc:spChg chg="mod">
          <ac:chgData name="Yuanyue Li" userId="62878614061aa2c9" providerId="LiveId" clId="{E02AE890-05CA-454B-920F-1537142C89C8}" dt="2022-03-17T23:06:03.479" v="2692" actId="13822"/>
          <ac:spMkLst>
            <pc:docMk/>
            <pc:sldMk cId="3513407118" sldId="274"/>
            <ac:spMk id="175" creationId="{80A7AD4D-5E55-45DB-B821-8101F38ACE97}"/>
          </ac:spMkLst>
        </pc:spChg>
        <pc:spChg chg="mod">
          <ac:chgData name="Yuanyue Li" userId="62878614061aa2c9" providerId="LiveId" clId="{E02AE890-05CA-454B-920F-1537142C89C8}" dt="2022-03-17T23:06:03.479" v="2692" actId="13822"/>
          <ac:spMkLst>
            <pc:docMk/>
            <pc:sldMk cId="3513407118" sldId="274"/>
            <ac:spMk id="176" creationId="{91371D1D-59C3-4B88-89E1-F31822967C10}"/>
          </ac:spMkLst>
        </pc:spChg>
        <pc:grpChg chg="del">
          <ac:chgData name="Yuanyue Li" userId="62878614061aa2c9" providerId="LiveId" clId="{E02AE890-05CA-454B-920F-1537142C89C8}" dt="2022-03-17T23:05:40.988" v="2688" actId="165"/>
          <ac:grpSpMkLst>
            <pc:docMk/>
            <pc:sldMk cId="3513407118" sldId="274"/>
            <ac:grpSpMk id="6" creationId="{5A9E8DA4-CB0D-48F2-83AE-9CBEB08B3162}"/>
          </ac:grpSpMkLst>
        </pc:grpChg>
        <pc:grpChg chg="mod topLvl">
          <ac:chgData name="Yuanyue Li" userId="62878614061aa2c9" providerId="LiveId" clId="{E02AE890-05CA-454B-920F-1537142C89C8}" dt="2022-03-17T23:05:40.988" v="2688" actId="165"/>
          <ac:grpSpMkLst>
            <pc:docMk/>
            <pc:sldMk cId="3513407118" sldId="274"/>
            <ac:grpSpMk id="143" creationId="{77FB0757-A7F3-409C-8F20-4CB89D7126D6}"/>
          </ac:grpSpMkLst>
        </pc:grpChg>
        <pc:grpChg chg="mod topLvl">
          <ac:chgData name="Yuanyue Li" userId="62878614061aa2c9" providerId="LiveId" clId="{E02AE890-05CA-454B-920F-1537142C89C8}" dt="2022-03-17T23:05:40.988" v="2688" actId="165"/>
          <ac:grpSpMkLst>
            <pc:docMk/>
            <pc:sldMk cId="3513407118" sldId="274"/>
            <ac:grpSpMk id="145" creationId="{B07409C6-564B-42F9-B949-15437BD534B1}"/>
          </ac:grpSpMkLst>
        </pc:grpChg>
        <pc:grpChg chg="mod topLvl">
          <ac:chgData name="Yuanyue Li" userId="62878614061aa2c9" providerId="LiveId" clId="{E02AE890-05CA-454B-920F-1537142C89C8}" dt="2022-03-17T23:05:40.988" v="2688" actId="165"/>
          <ac:grpSpMkLst>
            <pc:docMk/>
            <pc:sldMk cId="3513407118" sldId="274"/>
            <ac:grpSpMk id="146" creationId="{7E32EB9A-6A8D-4BA1-BA39-3D930D9BBDCB}"/>
          </ac:grpSpMkLst>
        </pc:grpChg>
        <pc:grpChg chg="mod topLvl">
          <ac:chgData name="Yuanyue Li" userId="62878614061aa2c9" providerId="LiveId" clId="{E02AE890-05CA-454B-920F-1537142C89C8}" dt="2022-03-17T23:05:40.988" v="2688" actId="165"/>
          <ac:grpSpMkLst>
            <pc:docMk/>
            <pc:sldMk cId="3513407118" sldId="274"/>
            <ac:grpSpMk id="147" creationId="{282D83EA-83CC-408A-9E2F-A2437E5EE475}"/>
          </ac:grpSpMkLst>
        </pc:grpChg>
        <pc:cxnChg chg="mod">
          <ac:chgData name="Yuanyue Li" userId="62878614061aa2c9" providerId="LiveId" clId="{E02AE890-05CA-454B-920F-1537142C89C8}" dt="2022-03-17T23:05:40.988" v="2688" actId="165"/>
          <ac:cxnSpMkLst>
            <pc:docMk/>
            <pc:sldMk cId="3513407118" sldId="274"/>
            <ac:cxnSpMk id="149" creationId="{4C97E14D-89BE-4A0E-AFAE-113148D78F0A}"/>
          </ac:cxnSpMkLst>
        </pc:cxnChg>
        <pc:cxnChg chg="mod">
          <ac:chgData name="Yuanyue Li" userId="62878614061aa2c9" providerId="LiveId" clId="{E02AE890-05CA-454B-920F-1537142C89C8}" dt="2022-03-17T23:05:40.988" v="2688" actId="165"/>
          <ac:cxnSpMkLst>
            <pc:docMk/>
            <pc:sldMk cId="3513407118" sldId="274"/>
            <ac:cxnSpMk id="151" creationId="{7DF36D72-D1A4-4D3E-95FA-8B03F23D5350}"/>
          </ac:cxnSpMkLst>
        </pc:cxnChg>
        <pc:cxnChg chg="mod">
          <ac:chgData name="Yuanyue Li" userId="62878614061aa2c9" providerId="LiveId" clId="{E02AE890-05CA-454B-920F-1537142C89C8}" dt="2022-03-17T23:05:40.988" v="2688" actId="165"/>
          <ac:cxnSpMkLst>
            <pc:docMk/>
            <pc:sldMk cId="3513407118" sldId="274"/>
            <ac:cxnSpMk id="153" creationId="{41AF4E8E-B4D1-41B9-8D7F-31F324D06B00}"/>
          </ac:cxnSpMkLst>
        </pc:cxnChg>
        <pc:cxnChg chg="mod">
          <ac:chgData name="Yuanyue Li" userId="62878614061aa2c9" providerId="LiveId" clId="{E02AE890-05CA-454B-920F-1537142C89C8}" dt="2022-03-17T23:05:40.988" v="2688" actId="165"/>
          <ac:cxnSpMkLst>
            <pc:docMk/>
            <pc:sldMk cId="3513407118" sldId="274"/>
            <ac:cxnSpMk id="154" creationId="{74CB240C-766C-4DE3-9AB1-710134DDFDAE}"/>
          </ac:cxnSpMkLst>
        </pc:cxnChg>
        <pc:cxnChg chg="mod">
          <ac:chgData name="Yuanyue Li" userId="62878614061aa2c9" providerId="LiveId" clId="{E02AE890-05CA-454B-920F-1537142C89C8}" dt="2022-03-17T23:06:15.887" v="2694" actId="208"/>
          <ac:cxnSpMkLst>
            <pc:docMk/>
            <pc:sldMk cId="3513407118" sldId="274"/>
            <ac:cxnSpMk id="155" creationId="{6AA718D8-DE42-4CC7-B5E1-DBFF02CAE375}"/>
          </ac:cxnSpMkLst>
        </pc:cxnChg>
        <pc:cxnChg chg="mod">
          <ac:chgData name="Yuanyue Li" userId="62878614061aa2c9" providerId="LiveId" clId="{E02AE890-05CA-454B-920F-1537142C89C8}" dt="2022-03-17T23:06:15.887" v="2694" actId="208"/>
          <ac:cxnSpMkLst>
            <pc:docMk/>
            <pc:sldMk cId="3513407118" sldId="274"/>
            <ac:cxnSpMk id="156" creationId="{657B32F9-5D1A-487E-9E3D-0FB7D988A95E}"/>
          </ac:cxnSpMkLst>
        </pc:cxnChg>
      </pc:sldChg>
      <pc:sldChg chg="delSp modSp add del mod">
        <pc:chgData name="Yuanyue Li" userId="62878614061aa2c9" providerId="LiveId" clId="{E02AE890-05CA-454B-920F-1537142C89C8}" dt="2022-03-17T23:07:37.503" v="2705" actId="207"/>
        <pc:sldMkLst>
          <pc:docMk/>
          <pc:sldMk cId="3628284990" sldId="277"/>
        </pc:sldMkLst>
        <pc:spChg chg="mod">
          <ac:chgData name="Yuanyue Li" userId="62878614061aa2c9" providerId="LiveId" clId="{E02AE890-05CA-454B-920F-1537142C89C8}" dt="2022-03-17T23:06:36.330" v="2697" actId="13822"/>
          <ac:spMkLst>
            <pc:docMk/>
            <pc:sldMk cId="3628284990" sldId="277"/>
            <ac:spMk id="151" creationId="{AB6AC873-1F78-4EF2-98D4-BFD665D89BB9}"/>
          </ac:spMkLst>
        </pc:spChg>
        <pc:spChg chg="mod topLvl">
          <ac:chgData name="Yuanyue Li" userId="62878614061aa2c9" providerId="LiveId" clId="{E02AE890-05CA-454B-920F-1537142C89C8}" dt="2022-03-17T23:06:39.131" v="2698" actId="165"/>
          <ac:spMkLst>
            <pc:docMk/>
            <pc:sldMk cId="3628284990" sldId="277"/>
            <ac:spMk id="159" creationId="{9F8AB80E-A3BC-49E2-BAAF-B3A96517C2DE}"/>
          </ac:spMkLst>
        </pc:spChg>
        <pc:spChg chg="mod topLvl">
          <ac:chgData name="Yuanyue Li" userId="62878614061aa2c9" providerId="LiveId" clId="{E02AE890-05CA-454B-920F-1537142C89C8}" dt="2022-03-17T23:06:39.131" v="2698" actId="165"/>
          <ac:spMkLst>
            <pc:docMk/>
            <pc:sldMk cId="3628284990" sldId="277"/>
            <ac:spMk id="160" creationId="{ADBDA2B9-5CAD-4D96-8698-0AF69747512A}"/>
          </ac:spMkLst>
        </pc:spChg>
        <pc:spChg chg="mod topLvl">
          <ac:chgData name="Yuanyue Li" userId="62878614061aa2c9" providerId="LiveId" clId="{E02AE890-05CA-454B-920F-1537142C89C8}" dt="2022-03-17T23:06:39.131" v="2698" actId="165"/>
          <ac:spMkLst>
            <pc:docMk/>
            <pc:sldMk cId="3628284990" sldId="277"/>
            <ac:spMk id="161" creationId="{75845A22-EA8D-4929-B64C-E39826FF310F}"/>
          </ac:spMkLst>
        </pc:spChg>
        <pc:spChg chg="mod topLvl">
          <ac:chgData name="Yuanyue Li" userId="62878614061aa2c9" providerId="LiveId" clId="{E02AE890-05CA-454B-920F-1537142C89C8}" dt="2022-03-17T23:06:39.131" v="2698" actId="165"/>
          <ac:spMkLst>
            <pc:docMk/>
            <pc:sldMk cId="3628284990" sldId="277"/>
            <ac:spMk id="162" creationId="{7039195F-F25C-4939-A5FB-89C743D7FCED}"/>
          </ac:spMkLst>
        </pc:spChg>
        <pc:spChg chg="mod topLvl">
          <ac:chgData name="Yuanyue Li" userId="62878614061aa2c9" providerId="LiveId" clId="{E02AE890-05CA-454B-920F-1537142C89C8}" dt="2022-03-17T23:06:39.131" v="2698" actId="165"/>
          <ac:spMkLst>
            <pc:docMk/>
            <pc:sldMk cId="3628284990" sldId="277"/>
            <ac:spMk id="163" creationId="{03E5E392-3CC1-4B40-BED9-5E9F1B462E62}"/>
          </ac:spMkLst>
        </pc:spChg>
        <pc:spChg chg="mod topLvl">
          <ac:chgData name="Yuanyue Li" userId="62878614061aa2c9" providerId="LiveId" clId="{E02AE890-05CA-454B-920F-1537142C89C8}" dt="2022-03-17T23:06:39.131" v="2698" actId="165"/>
          <ac:spMkLst>
            <pc:docMk/>
            <pc:sldMk cId="3628284990" sldId="277"/>
            <ac:spMk id="164" creationId="{29802CA8-CBDF-46E3-A2D5-55248DFA6DC0}"/>
          </ac:spMkLst>
        </pc:spChg>
        <pc:spChg chg="mod topLvl">
          <ac:chgData name="Yuanyue Li" userId="62878614061aa2c9" providerId="LiveId" clId="{E02AE890-05CA-454B-920F-1537142C89C8}" dt="2022-03-17T23:06:39.131" v="2698" actId="165"/>
          <ac:spMkLst>
            <pc:docMk/>
            <pc:sldMk cId="3628284990" sldId="277"/>
            <ac:spMk id="165" creationId="{3FAE2207-3784-4102-A928-A02A16A1E797}"/>
          </ac:spMkLst>
        </pc:spChg>
        <pc:spChg chg="mod topLvl">
          <ac:chgData name="Yuanyue Li" userId="62878614061aa2c9" providerId="LiveId" clId="{E02AE890-05CA-454B-920F-1537142C89C8}" dt="2022-03-17T23:06:39.131" v="2698" actId="165"/>
          <ac:spMkLst>
            <pc:docMk/>
            <pc:sldMk cId="3628284990" sldId="277"/>
            <ac:spMk id="166" creationId="{89B1A692-8D8E-4A54-A554-398DDFBABCD7}"/>
          </ac:spMkLst>
        </pc:spChg>
        <pc:spChg chg="mod topLvl">
          <ac:chgData name="Yuanyue Li" userId="62878614061aa2c9" providerId="LiveId" clId="{E02AE890-05CA-454B-920F-1537142C89C8}" dt="2022-03-17T23:06:39.131" v="2698" actId="165"/>
          <ac:spMkLst>
            <pc:docMk/>
            <pc:sldMk cId="3628284990" sldId="277"/>
            <ac:spMk id="167" creationId="{8EA7046D-8DAC-4197-A1F2-8681C79DA1BD}"/>
          </ac:spMkLst>
        </pc:spChg>
        <pc:spChg chg="mod topLvl">
          <ac:chgData name="Yuanyue Li" userId="62878614061aa2c9" providerId="LiveId" clId="{E02AE890-05CA-454B-920F-1537142C89C8}" dt="2022-03-17T23:06:39.131" v="2698" actId="165"/>
          <ac:spMkLst>
            <pc:docMk/>
            <pc:sldMk cId="3628284990" sldId="277"/>
            <ac:spMk id="168" creationId="{DC3DD924-5870-4DDC-9A7A-FE3F4DEE2F07}"/>
          </ac:spMkLst>
        </pc:spChg>
        <pc:spChg chg="mod topLvl">
          <ac:chgData name="Yuanyue Li" userId="62878614061aa2c9" providerId="LiveId" clId="{E02AE890-05CA-454B-920F-1537142C89C8}" dt="2022-03-17T23:06:50.753" v="2699" actId="13822"/>
          <ac:spMkLst>
            <pc:docMk/>
            <pc:sldMk cId="3628284990" sldId="277"/>
            <ac:spMk id="169" creationId="{70637439-067B-4415-9D04-DBC7AAC5EA9A}"/>
          </ac:spMkLst>
        </pc:spChg>
        <pc:spChg chg="mod topLvl">
          <ac:chgData name="Yuanyue Li" userId="62878614061aa2c9" providerId="LiveId" clId="{E02AE890-05CA-454B-920F-1537142C89C8}" dt="2022-03-17T23:06:50.753" v="2699" actId="13822"/>
          <ac:spMkLst>
            <pc:docMk/>
            <pc:sldMk cId="3628284990" sldId="277"/>
            <ac:spMk id="170" creationId="{659BCF40-D337-4A01-AB2E-96DC37E533ED}"/>
          </ac:spMkLst>
        </pc:spChg>
        <pc:spChg chg="mod topLvl">
          <ac:chgData name="Yuanyue Li" userId="62878614061aa2c9" providerId="LiveId" clId="{E02AE890-05CA-454B-920F-1537142C89C8}" dt="2022-03-17T23:06:50.753" v="2699" actId="13822"/>
          <ac:spMkLst>
            <pc:docMk/>
            <pc:sldMk cId="3628284990" sldId="277"/>
            <ac:spMk id="171" creationId="{6A5E42AD-E0E0-478F-9F1C-AF1457D97160}"/>
          </ac:spMkLst>
        </pc:spChg>
        <pc:spChg chg="mod topLvl">
          <ac:chgData name="Yuanyue Li" userId="62878614061aa2c9" providerId="LiveId" clId="{E02AE890-05CA-454B-920F-1537142C89C8}" dt="2022-03-17T23:06:50.753" v="2699" actId="13822"/>
          <ac:spMkLst>
            <pc:docMk/>
            <pc:sldMk cId="3628284990" sldId="277"/>
            <ac:spMk id="172" creationId="{636A366D-9576-47A6-8930-E5FF43C5C4D0}"/>
          </ac:spMkLst>
        </pc:spChg>
        <pc:spChg chg="mod topLvl">
          <ac:chgData name="Yuanyue Li" userId="62878614061aa2c9" providerId="LiveId" clId="{E02AE890-05CA-454B-920F-1537142C89C8}" dt="2022-03-17T23:06:50.753" v="2699" actId="13822"/>
          <ac:spMkLst>
            <pc:docMk/>
            <pc:sldMk cId="3628284990" sldId="277"/>
            <ac:spMk id="173" creationId="{1C2918AA-80C8-4A80-A6E3-F22B1D0BD26B}"/>
          </ac:spMkLst>
        </pc:spChg>
        <pc:spChg chg="mod topLvl">
          <ac:chgData name="Yuanyue Li" userId="62878614061aa2c9" providerId="LiveId" clId="{E02AE890-05CA-454B-920F-1537142C89C8}" dt="2022-03-17T23:06:50.753" v="2699" actId="13822"/>
          <ac:spMkLst>
            <pc:docMk/>
            <pc:sldMk cId="3628284990" sldId="277"/>
            <ac:spMk id="174" creationId="{774A1FDE-4AC6-40BD-A19A-56078D911AB3}"/>
          </ac:spMkLst>
        </pc:spChg>
        <pc:spChg chg="mod topLvl">
          <ac:chgData name="Yuanyue Li" userId="62878614061aa2c9" providerId="LiveId" clId="{E02AE890-05CA-454B-920F-1537142C89C8}" dt="2022-03-17T23:06:50.753" v="2699" actId="13822"/>
          <ac:spMkLst>
            <pc:docMk/>
            <pc:sldMk cId="3628284990" sldId="277"/>
            <ac:spMk id="175" creationId="{3A84D0C4-1C28-4A75-8317-12773255A347}"/>
          </ac:spMkLst>
        </pc:spChg>
        <pc:spChg chg="mod topLvl">
          <ac:chgData name="Yuanyue Li" userId="62878614061aa2c9" providerId="LiveId" clId="{E02AE890-05CA-454B-920F-1537142C89C8}" dt="2022-03-17T23:06:50.753" v="2699" actId="13822"/>
          <ac:spMkLst>
            <pc:docMk/>
            <pc:sldMk cId="3628284990" sldId="277"/>
            <ac:spMk id="176" creationId="{2A472DD6-D3DA-47E5-8D18-AD1D3FBA960C}"/>
          </ac:spMkLst>
        </pc:spChg>
        <pc:spChg chg="mod topLvl">
          <ac:chgData name="Yuanyue Li" userId="62878614061aa2c9" providerId="LiveId" clId="{E02AE890-05CA-454B-920F-1537142C89C8}" dt="2022-03-17T23:06:50.753" v="2699" actId="13822"/>
          <ac:spMkLst>
            <pc:docMk/>
            <pc:sldMk cId="3628284990" sldId="277"/>
            <ac:spMk id="177" creationId="{635F97AC-607C-4FA0-B9D4-90B0400AA130}"/>
          </ac:spMkLst>
        </pc:spChg>
        <pc:spChg chg="mod">
          <ac:chgData name="Yuanyue Li" userId="62878614061aa2c9" providerId="LiveId" clId="{E02AE890-05CA-454B-920F-1537142C89C8}" dt="2022-03-17T23:07:37.503" v="2705" actId="207"/>
          <ac:spMkLst>
            <pc:docMk/>
            <pc:sldMk cId="3628284990" sldId="277"/>
            <ac:spMk id="186" creationId="{3C13518D-8AA8-48DA-AFEC-AE03C3B26A70}"/>
          </ac:spMkLst>
        </pc:spChg>
        <pc:grpChg chg="del">
          <ac:chgData name="Yuanyue Li" userId="62878614061aa2c9" providerId="LiveId" clId="{E02AE890-05CA-454B-920F-1537142C89C8}" dt="2022-03-17T23:06:39.131" v="2698" actId="165"/>
          <ac:grpSpMkLst>
            <pc:docMk/>
            <pc:sldMk cId="3628284990" sldId="277"/>
            <ac:grpSpMk id="152" creationId="{9BC3DFE2-8ABF-403E-8B24-9B1D963D1C97}"/>
          </ac:grpSpMkLst>
        </pc:grpChg>
        <pc:cxnChg chg="mod">
          <ac:chgData name="Yuanyue Li" userId="62878614061aa2c9" providerId="LiveId" clId="{E02AE890-05CA-454B-920F-1537142C89C8}" dt="2022-03-17T23:06:55.576" v="2700" actId="208"/>
          <ac:cxnSpMkLst>
            <pc:docMk/>
            <pc:sldMk cId="3628284990" sldId="277"/>
            <ac:cxnSpMk id="180" creationId="{CC9B6C82-5520-46D5-BC5B-1D800C013A50}"/>
          </ac:cxnSpMkLst>
        </pc:cxnChg>
        <pc:cxnChg chg="mod">
          <ac:chgData name="Yuanyue Li" userId="62878614061aa2c9" providerId="LiveId" clId="{E02AE890-05CA-454B-920F-1537142C89C8}" dt="2022-03-17T23:06:55.576" v="2700" actId="208"/>
          <ac:cxnSpMkLst>
            <pc:docMk/>
            <pc:sldMk cId="3628284990" sldId="277"/>
            <ac:cxnSpMk id="181" creationId="{7E1DC3F1-D8B8-40A9-976E-650A75B569AF}"/>
          </ac:cxnSpMkLst>
        </pc:cxnChg>
      </pc:sldChg>
      <pc:sldChg chg="modSp add del mod ord">
        <pc:chgData name="Yuanyue Li" userId="62878614061aa2c9" providerId="LiveId" clId="{E02AE890-05CA-454B-920F-1537142C89C8}" dt="2022-03-15T22:55:33.185" v="1167" actId="1035"/>
        <pc:sldMkLst>
          <pc:docMk/>
          <pc:sldMk cId="2081843841" sldId="278"/>
        </pc:sldMkLst>
        <pc:spChg chg="mod">
          <ac:chgData name="Yuanyue Li" userId="62878614061aa2c9" providerId="LiveId" clId="{E02AE890-05CA-454B-920F-1537142C89C8}" dt="2022-03-15T22:53:17.275" v="1116" actId="20577"/>
          <ac:spMkLst>
            <pc:docMk/>
            <pc:sldMk cId="2081843841" sldId="278"/>
            <ac:spMk id="45" creationId="{FDBAA6C5-4271-436F-8729-CBA13D6C5AE6}"/>
          </ac:spMkLst>
        </pc:spChg>
        <pc:spChg chg="mod">
          <ac:chgData name="Yuanyue Li" userId="62878614061aa2c9" providerId="LiveId" clId="{E02AE890-05CA-454B-920F-1537142C89C8}" dt="2022-03-15T22:53:55.320" v="1117" actId="404"/>
          <ac:spMkLst>
            <pc:docMk/>
            <pc:sldMk cId="2081843841" sldId="278"/>
            <ac:spMk id="52" creationId="{5CF20EEA-65B9-40E5-91FB-807BC7C54BB8}"/>
          </ac:spMkLst>
        </pc:spChg>
        <pc:spChg chg="mod">
          <ac:chgData name="Yuanyue Li" userId="62878614061aa2c9" providerId="LiveId" clId="{E02AE890-05CA-454B-920F-1537142C89C8}" dt="2022-03-15T22:53:55.320" v="1117" actId="404"/>
          <ac:spMkLst>
            <pc:docMk/>
            <pc:sldMk cId="2081843841" sldId="278"/>
            <ac:spMk id="53" creationId="{31F1DCBB-4F59-4F16-B711-231E64D92E18}"/>
          </ac:spMkLst>
        </pc:spChg>
        <pc:spChg chg="mod">
          <ac:chgData name="Yuanyue Li" userId="62878614061aa2c9" providerId="LiveId" clId="{E02AE890-05CA-454B-920F-1537142C89C8}" dt="2022-03-15T22:53:55.320" v="1117" actId="404"/>
          <ac:spMkLst>
            <pc:docMk/>
            <pc:sldMk cId="2081843841" sldId="278"/>
            <ac:spMk id="54" creationId="{9982E0CB-4AEC-4817-8224-8DEDD4CAC8CD}"/>
          </ac:spMkLst>
        </pc:spChg>
        <pc:spChg chg="mod">
          <ac:chgData name="Yuanyue Li" userId="62878614061aa2c9" providerId="LiveId" clId="{E02AE890-05CA-454B-920F-1537142C89C8}" dt="2022-03-15T22:54:52.117" v="1123" actId="14100"/>
          <ac:spMkLst>
            <pc:docMk/>
            <pc:sldMk cId="2081843841" sldId="278"/>
            <ac:spMk id="59" creationId="{53C4B6C5-766E-4BE2-BAB7-AB965FEE48AA}"/>
          </ac:spMkLst>
        </pc:spChg>
        <pc:spChg chg="mod">
          <ac:chgData name="Yuanyue Li" userId="62878614061aa2c9" providerId="LiveId" clId="{E02AE890-05CA-454B-920F-1537142C89C8}" dt="2022-03-15T22:54:46.795" v="1121" actId="14100"/>
          <ac:spMkLst>
            <pc:docMk/>
            <pc:sldMk cId="2081843841" sldId="278"/>
            <ac:spMk id="61" creationId="{BC9E39E6-9383-423F-AF9C-8BB7030F7B44}"/>
          </ac:spMkLst>
        </pc:spChg>
        <pc:spChg chg="mod">
          <ac:chgData name="Yuanyue Li" userId="62878614061aa2c9" providerId="LiveId" clId="{E02AE890-05CA-454B-920F-1537142C89C8}" dt="2022-03-15T22:54:03.897" v="1118" actId="404"/>
          <ac:spMkLst>
            <pc:docMk/>
            <pc:sldMk cId="2081843841" sldId="278"/>
            <ac:spMk id="64" creationId="{CEB4C0AA-CE81-487D-856E-6E22A9546828}"/>
          </ac:spMkLst>
        </pc:spChg>
        <pc:spChg chg="mod">
          <ac:chgData name="Yuanyue Li" userId="62878614061aa2c9" providerId="LiveId" clId="{E02AE890-05CA-454B-920F-1537142C89C8}" dt="2022-03-15T22:54:03.897" v="1118" actId="404"/>
          <ac:spMkLst>
            <pc:docMk/>
            <pc:sldMk cId="2081843841" sldId="278"/>
            <ac:spMk id="65" creationId="{AE91A5BC-0684-437C-BBA7-AC16C1052B7B}"/>
          </ac:spMkLst>
        </pc:spChg>
        <pc:spChg chg="mod">
          <ac:chgData name="Yuanyue Li" userId="62878614061aa2c9" providerId="LiveId" clId="{E02AE890-05CA-454B-920F-1537142C89C8}" dt="2022-03-15T22:55:07.747" v="1125" actId="1076"/>
          <ac:spMkLst>
            <pc:docMk/>
            <pc:sldMk cId="2081843841" sldId="278"/>
            <ac:spMk id="66" creationId="{D5214E80-A4C6-416F-A314-CF8BFC5D4455}"/>
          </ac:spMkLst>
        </pc:spChg>
        <pc:spChg chg="mod">
          <ac:chgData name="Yuanyue Li" userId="62878614061aa2c9" providerId="LiveId" clId="{E02AE890-05CA-454B-920F-1537142C89C8}" dt="2022-03-15T22:55:03.045" v="1124" actId="14100"/>
          <ac:spMkLst>
            <pc:docMk/>
            <pc:sldMk cId="2081843841" sldId="278"/>
            <ac:spMk id="71" creationId="{F11DC58E-43D3-4F32-A611-94EA0DFA4889}"/>
          </ac:spMkLst>
        </pc:spChg>
        <pc:spChg chg="mod">
          <ac:chgData name="Yuanyue Li" userId="62878614061aa2c9" providerId="LiveId" clId="{E02AE890-05CA-454B-920F-1537142C89C8}" dt="2022-03-15T22:55:13.741" v="1126" actId="14100"/>
          <ac:spMkLst>
            <pc:docMk/>
            <pc:sldMk cId="2081843841" sldId="278"/>
            <ac:spMk id="73" creationId="{89E4395A-9565-4FB1-8E40-618A3E2B3F76}"/>
          </ac:spMkLst>
        </pc:spChg>
        <pc:spChg chg="mod">
          <ac:chgData name="Yuanyue Li" userId="62878614061aa2c9" providerId="LiveId" clId="{E02AE890-05CA-454B-920F-1537142C89C8}" dt="2022-03-15T22:54:08.497" v="1119" actId="404"/>
          <ac:spMkLst>
            <pc:docMk/>
            <pc:sldMk cId="2081843841" sldId="278"/>
            <ac:spMk id="76" creationId="{2EACD512-4F6D-4F2B-97B9-3FE1A9C87119}"/>
          </ac:spMkLst>
        </pc:spChg>
        <pc:spChg chg="mod">
          <ac:chgData name="Yuanyue Li" userId="62878614061aa2c9" providerId="LiveId" clId="{E02AE890-05CA-454B-920F-1537142C89C8}" dt="2022-03-15T22:54:08.497" v="1119" actId="404"/>
          <ac:spMkLst>
            <pc:docMk/>
            <pc:sldMk cId="2081843841" sldId="278"/>
            <ac:spMk id="77" creationId="{38866F95-7DC4-4D73-9876-054B45F0984F}"/>
          </ac:spMkLst>
        </pc:spChg>
        <pc:spChg chg="mod">
          <ac:chgData name="Yuanyue Li" userId="62878614061aa2c9" providerId="LiveId" clId="{E02AE890-05CA-454B-920F-1537142C89C8}" dt="2022-03-15T22:54:08.497" v="1119" actId="404"/>
          <ac:spMkLst>
            <pc:docMk/>
            <pc:sldMk cId="2081843841" sldId="278"/>
            <ac:spMk id="78" creationId="{D51F075C-D55C-48A7-A0C0-A2317905F14B}"/>
          </ac:spMkLst>
        </pc:spChg>
        <pc:spChg chg="mod">
          <ac:chgData name="Yuanyue Li" userId="62878614061aa2c9" providerId="LiveId" clId="{E02AE890-05CA-454B-920F-1537142C89C8}" dt="2022-03-15T22:55:33.185" v="1167" actId="1035"/>
          <ac:spMkLst>
            <pc:docMk/>
            <pc:sldMk cId="2081843841" sldId="278"/>
            <ac:spMk id="86" creationId="{197EE7EC-22DE-4661-9057-7EB4140345C8}"/>
          </ac:spMkLst>
        </pc:spChg>
        <pc:spChg chg="mod">
          <ac:chgData name="Yuanyue Li" userId="62878614061aa2c9" providerId="LiveId" clId="{E02AE890-05CA-454B-920F-1537142C89C8}" dt="2022-03-15T22:55:33.185" v="1167" actId="1035"/>
          <ac:spMkLst>
            <pc:docMk/>
            <pc:sldMk cId="2081843841" sldId="278"/>
            <ac:spMk id="87" creationId="{102A4163-9B8B-4673-9F48-E10A4C05B492}"/>
          </ac:spMkLst>
        </pc:spChg>
        <pc:spChg chg="mod">
          <ac:chgData name="Yuanyue Li" userId="62878614061aa2c9" providerId="LiveId" clId="{E02AE890-05CA-454B-920F-1537142C89C8}" dt="2022-03-15T22:55:33.185" v="1167" actId="1035"/>
          <ac:spMkLst>
            <pc:docMk/>
            <pc:sldMk cId="2081843841" sldId="278"/>
            <ac:spMk id="88" creationId="{6042A4F2-25FF-4E9E-914C-280A4B4D484F}"/>
          </ac:spMkLst>
        </pc:spChg>
        <pc:spChg chg="mod">
          <ac:chgData name="Yuanyue Li" userId="62878614061aa2c9" providerId="LiveId" clId="{E02AE890-05CA-454B-920F-1537142C89C8}" dt="2022-03-15T22:55:33.185" v="1167" actId="1035"/>
          <ac:spMkLst>
            <pc:docMk/>
            <pc:sldMk cId="2081843841" sldId="278"/>
            <ac:spMk id="89" creationId="{35F4ABA6-CAF7-4405-B520-4A36730E43E2}"/>
          </ac:spMkLst>
        </pc:spChg>
        <pc:grpChg chg="mod">
          <ac:chgData name="Yuanyue Li" userId="62878614061aa2c9" providerId="LiveId" clId="{E02AE890-05CA-454B-920F-1537142C89C8}" dt="2022-03-15T22:55:30.115" v="1151" actId="1035"/>
          <ac:grpSpMkLst>
            <pc:docMk/>
            <pc:sldMk cId="2081843841" sldId="278"/>
            <ac:grpSpMk id="50" creationId="{4CF54084-6DE3-4C0A-A589-EA1EA6C911ED}"/>
          </ac:grpSpMkLst>
        </pc:grpChg>
        <pc:grpChg chg="mod">
          <ac:chgData name="Yuanyue Li" userId="62878614061aa2c9" providerId="LiveId" clId="{E02AE890-05CA-454B-920F-1537142C89C8}" dt="2022-03-15T22:55:30.115" v="1151" actId="1035"/>
          <ac:grpSpMkLst>
            <pc:docMk/>
            <pc:sldMk cId="2081843841" sldId="278"/>
            <ac:grpSpMk id="62" creationId="{B4264EA7-538C-4D89-A728-3299B193C586}"/>
          </ac:grpSpMkLst>
        </pc:grpChg>
        <pc:grpChg chg="mod">
          <ac:chgData name="Yuanyue Li" userId="62878614061aa2c9" providerId="LiveId" clId="{E02AE890-05CA-454B-920F-1537142C89C8}" dt="2022-03-15T22:55:30.115" v="1151" actId="1035"/>
          <ac:grpSpMkLst>
            <pc:docMk/>
            <pc:sldMk cId="2081843841" sldId="278"/>
            <ac:grpSpMk id="74" creationId="{151A38D7-4647-40CA-877F-B9B4F6314983}"/>
          </ac:grpSpMkLst>
        </pc:grpChg>
      </pc:sldChg>
      <pc:sldChg chg="addSp delSp modSp add del mod">
        <pc:chgData name="Yuanyue Li" userId="62878614061aa2c9" providerId="LiveId" clId="{E02AE890-05CA-454B-920F-1537142C89C8}" dt="2022-03-15T23:25:33.763" v="1282" actId="47"/>
        <pc:sldMkLst>
          <pc:docMk/>
          <pc:sldMk cId="554213142" sldId="279"/>
        </pc:sldMkLst>
        <pc:spChg chg="mod">
          <ac:chgData name="Yuanyue Li" userId="62878614061aa2c9" providerId="LiveId" clId="{E02AE890-05CA-454B-920F-1537142C89C8}" dt="2022-03-15T20:07:05.490" v="1067" actId="27636"/>
          <ac:spMkLst>
            <pc:docMk/>
            <pc:sldMk cId="554213142" sldId="279"/>
            <ac:spMk id="2" creationId="{13E951F7-0DB8-481B-97B8-545306AF632C}"/>
          </ac:spMkLst>
        </pc:spChg>
        <pc:spChg chg="mod">
          <ac:chgData name="Yuanyue Li" userId="62878614061aa2c9" providerId="LiveId" clId="{E02AE890-05CA-454B-920F-1537142C89C8}" dt="2022-03-15T23:24:53.306" v="1273" actId="1037"/>
          <ac:spMkLst>
            <pc:docMk/>
            <pc:sldMk cId="554213142" sldId="279"/>
            <ac:spMk id="7" creationId="{0FF005D5-8F38-4127-9E3A-36091467E85D}"/>
          </ac:spMkLst>
        </pc:spChg>
        <pc:spChg chg="mod">
          <ac:chgData name="Yuanyue Li" userId="62878614061aa2c9" providerId="LiveId" clId="{E02AE890-05CA-454B-920F-1537142C89C8}" dt="2022-03-15T23:24:53.306" v="1273" actId="1037"/>
          <ac:spMkLst>
            <pc:docMk/>
            <pc:sldMk cId="554213142" sldId="279"/>
            <ac:spMk id="8" creationId="{622CE73F-936F-4006-A97F-8BA71CD8F969}"/>
          </ac:spMkLst>
        </pc:spChg>
        <pc:spChg chg="mod">
          <ac:chgData name="Yuanyue Li" userId="62878614061aa2c9" providerId="LiveId" clId="{E02AE890-05CA-454B-920F-1537142C89C8}" dt="2022-03-15T23:24:53.306" v="1273" actId="1037"/>
          <ac:spMkLst>
            <pc:docMk/>
            <pc:sldMk cId="554213142" sldId="279"/>
            <ac:spMk id="9" creationId="{E08C5A10-15F5-4E2F-9BD4-B1E7FF3EBE38}"/>
          </ac:spMkLst>
        </pc:spChg>
        <pc:spChg chg="mod">
          <ac:chgData name="Yuanyue Li" userId="62878614061aa2c9" providerId="LiveId" clId="{E02AE890-05CA-454B-920F-1537142C89C8}" dt="2022-03-15T23:24:53.306" v="1273" actId="1037"/>
          <ac:spMkLst>
            <pc:docMk/>
            <pc:sldMk cId="554213142" sldId="279"/>
            <ac:spMk id="10" creationId="{E2605847-EF81-4794-8A96-6050757BB4BD}"/>
          </ac:spMkLst>
        </pc:spChg>
        <pc:spChg chg="mod">
          <ac:chgData name="Yuanyue Li" userId="62878614061aa2c9" providerId="LiveId" clId="{E02AE890-05CA-454B-920F-1537142C89C8}" dt="2022-03-15T23:24:53.306" v="1273" actId="1037"/>
          <ac:spMkLst>
            <pc:docMk/>
            <pc:sldMk cId="554213142" sldId="279"/>
            <ac:spMk id="26" creationId="{AC34F1E6-3493-4E13-8D2D-AD6AE42EA0E4}"/>
          </ac:spMkLst>
        </pc:spChg>
        <pc:spChg chg="mod">
          <ac:chgData name="Yuanyue Li" userId="62878614061aa2c9" providerId="LiveId" clId="{E02AE890-05CA-454B-920F-1537142C89C8}" dt="2022-03-15T23:24:53.306" v="1273" actId="1037"/>
          <ac:spMkLst>
            <pc:docMk/>
            <pc:sldMk cId="554213142" sldId="279"/>
            <ac:spMk id="27" creationId="{D1AAB92B-AAA7-4563-84E8-18F29DE7D056}"/>
          </ac:spMkLst>
        </pc:spChg>
        <pc:spChg chg="mod">
          <ac:chgData name="Yuanyue Li" userId="62878614061aa2c9" providerId="LiveId" clId="{E02AE890-05CA-454B-920F-1537142C89C8}" dt="2022-03-15T23:24:53.306" v="1273" actId="1037"/>
          <ac:spMkLst>
            <pc:docMk/>
            <pc:sldMk cId="554213142" sldId="279"/>
            <ac:spMk id="28" creationId="{CEAA00AE-AC96-46CD-A587-9BE496AB4E81}"/>
          </ac:spMkLst>
        </pc:spChg>
        <pc:spChg chg="mod">
          <ac:chgData name="Yuanyue Li" userId="62878614061aa2c9" providerId="LiveId" clId="{E02AE890-05CA-454B-920F-1537142C89C8}" dt="2022-03-15T23:24:53.306" v="1273" actId="1037"/>
          <ac:spMkLst>
            <pc:docMk/>
            <pc:sldMk cId="554213142" sldId="279"/>
            <ac:spMk id="29" creationId="{52B48F76-75E0-4A5E-A564-0140C796F333}"/>
          </ac:spMkLst>
        </pc:spChg>
        <pc:spChg chg="mod">
          <ac:chgData name="Yuanyue Li" userId="62878614061aa2c9" providerId="LiveId" clId="{E02AE890-05CA-454B-920F-1537142C89C8}" dt="2022-03-15T23:24:44.471" v="1270"/>
          <ac:spMkLst>
            <pc:docMk/>
            <pc:sldMk cId="554213142" sldId="279"/>
            <ac:spMk id="51" creationId="{9508AE6B-C532-4EAC-ACCD-2718ACF3A71E}"/>
          </ac:spMkLst>
        </pc:spChg>
        <pc:spChg chg="mod">
          <ac:chgData name="Yuanyue Li" userId="62878614061aa2c9" providerId="LiveId" clId="{E02AE890-05CA-454B-920F-1537142C89C8}" dt="2022-03-15T23:24:44.471" v="1270"/>
          <ac:spMkLst>
            <pc:docMk/>
            <pc:sldMk cId="554213142" sldId="279"/>
            <ac:spMk id="52" creationId="{1EE63A05-95DB-405E-A526-D240EE445854}"/>
          </ac:spMkLst>
        </pc:spChg>
        <pc:spChg chg="mod">
          <ac:chgData name="Yuanyue Li" userId="62878614061aa2c9" providerId="LiveId" clId="{E02AE890-05CA-454B-920F-1537142C89C8}" dt="2022-03-15T23:24:44.471" v="1270"/>
          <ac:spMkLst>
            <pc:docMk/>
            <pc:sldMk cId="554213142" sldId="279"/>
            <ac:spMk id="53" creationId="{363A7AF2-6F46-4FCE-BA1D-777A634AB14D}"/>
          </ac:spMkLst>
        </pc:spChg>
        <pc:spChg chg="mod">
          <ac:chgData name="Yuanyue Li" userId="62878614061aa2c9" providerId="LiveId" clId="{E02AE890-05CA-454B-920F-1537142C89C8}" dt="2022-03-15T23:24:44.471" v="1270"/>
          <ac:spMkLst>
            <pc:docMk/>
            <pc:sldMk cId="554213142" sldId="279"/>
            <ac:spMk id="54" creationId="{CDB2081B-45BE-4C74-8017-1DEF9DA6E9C0}"/>
          </ac:spMkLst>
        </pc:spChg>
        <pc:spChg chg="mod">
          <ac:chgData name="Yuanyue Li" userId="62878614061aa2c9" providerId="LiveId" clId="{E02AE890-05CA-454B-920F-1537142C89C8}" dt="2022-03-15T23:24:44.471" v="1270"/>
          <ac:spMkLst>
            <pc:docMk/>
            <pc:sldMk cId="554213142" sldId="279"/>
            <ac:spMk id="55" creationId="{18441A52-7F72-4EDC-8278-A1FB75657D18}"/>
          </ac:spMkLst>
        </pc:spChg>
        <pc:spChg chg="mod">
          <ac:chgData name="Yuanyue Li" userId="62878614061aa2c9" providerId="LiveId" clId="{E02AE890-05CA-454B-920F-1537142C89C8}" dt="2022-03-15T23:24:44.471" v="1270"/>
          <ac:spMkLst>
            <pc:docMk/>
            <pc:sldMk cId="554213142" sldId="279"/>
            <ac:spMk id="56" creationId="{4361642D-6242-4000-B04C-F5B44C3ABFB0}"/>
          </ac:spMkLst>
        </pc:spChg>
        <pc:spChg chg="mod">
          <ac:chgData name="Yuanyue Li" userId="62878614061aa2c9" providerId="LiveId" clId="{E02AE890-05CA-454B-920F-1537142C89C8}" dt="2022-03-15T23:24:44.471" v="1270"/>
          <ac:spMkLst>
            <pc:docMk/>
            <pc:sldMk cId="554213142" sldId="279"/>
            <ac:spMk id="57" creationId="{B38508AD-6C72-4B78-B944-A45A25D74978}"/>
          </ac:spMkLst>
        </pc:spChg>
        <pc:spChg chg="mod">
          <ac:chgData name="Yuanyue Li" userId="62878614061aa2c9" providerId="LiveId" clId="{E02AE890-05CA-454B-920F-1537142C89C8}" dt="2022-03-15T23:24:44.471" v="1270"/>
          <ac:spMkLst>
            <pc:docMk/>
            <pc:sldMk cId="554213142" sldId="279"/>
            <ac:spMk id="58" creationId="{4145375A-A3DF-479A-8562-E270A653F5FA}"/>
          </ac:spMkLst>
        </pc:spChg>
        <pc:spChg chg="mod">
          <ac:chgData name="Yuanyue Li" userId="62878614061aa2c9" providerId="LiveId" clId="{E02AE890-05CA-454B-920F-1537142C89C8}" dt="2022-03-15T23:24:44.471" v="1270"/>
          <ac:spMkLst>
            <pc:docMk/>
            <pc:sldMk cId="554213142" sldId="279"/>
            <ac:spMk id="59" creationId="{EB832BED-F43E-4212-BFF4-F499C2EBAB08}"/>
          </ac:spMkLst>
        </pc:spChg>
        <pc:spChg chg="mod">
          <ac:chgData name="Yuanyue Li" userId="62878614061aa2c9" providerId="LiveId" clId="{E02AE890-05CA-454B-920F-1537142C89C8}" dt="2022-03-15T23:24:44.471" v="1270"/>
          <ac:spMkLst>
            <pc:docMk/>
            <pc:sldMk cId="554213142" sldId="279"/>
            <ac:spMk id="60" creationId="{EB20CAC6-A383-47A1-B9D2-CB28DD474210}"/>
          </ac:spMkLst>
        </pc:spChg>
        <pc:spChg chg="mod">
          <ac:chgData name="Yuanyue Li" userId="62878614061aa2c9" providerId="LiveId" clId="{E02AE890-05CA-454B-920F-1537142C89C8}" dt="2022-03-15T23:24:44.471" v="1270"/>
          <ac:spMkLst>
            <pc:docMk/>
            <pc:sldMk cId="554213142" sldId="279"/>
            <ac:spMk id="63" creationId="{E1431404-C6F3-404E-BACE-4AB78FCF1761}"/>
          </ac:spMkLst>
        </pc:spChg>
        <pc:spChg chg="mod">
          <ac:chgData name="Yuanyue Li" userId="62878614061aa2c9" providerId="LiveId" clId="{E02AE890-05CA-454B-920F-1537142C89C8}" dt="2022-03-15T23:24:44.471" v="1270"/>
          <ac:spMkLst>
            <pc:docMk/>
            <pc:sldMk cId="554213142" sldId="279"/>
            <ac:spMk id="64" creationId="{0BEEFE7B-8A4C-49C6-A8FC-BD6F88879460}"/>
          </ac:spMkLst>
        </pc:spChg>
        <pc:spChg chg="mod">
          <ac:chgData name="Yuanyue Li" userId="62878614061aa2c9" providerId="LiveId" clId="{E02AE890-05CA-454B-920F-1537142C89C8}" dt="2022-03-15T23:24:44.471" v="1270"/>
          <ac:spMkLst>
            <pc:docMk/>
            <pc:sldMk cId="554213142" sldId="279"/>
            <ac:spMk id="65" creationId="{FBB5C51F-D728-4315-A5D8-3B993D99F5B9}"/>
          </ac:spMkLst>
        </pc:spChg>
        <pc:spChg chg="mod">
          <ac:chgData name="Yuanyue Li" userId="62878614061aa2c9" providerId="LiveId" clId="{E02AE890-05CA-454B-920F-1537142C89C8}" dt="2022-03-15T23:24:44.471" v="1270"/>
          <ac:spMkLst>
            <pc:docMk/>
            <pc:sldMk cId="554213142" sldId="279"/>
            <ac:spMk id="66" creationId="{922E6545-49C1-4EBA-8617-663EF695CCE9}"/>
          </ac:spMkLst>
        </pc:spChg>
        <pc:spChg chg="mod">
          <ac:chgData name="Yuanyue Li" userId="62878614061aa2c9" providerId="LiveId" clId="{E02AE890-05CA-454B-920F-1537142C89C8}" dt="2022-03-15T23:24:44.471" v="1270"/>
          <ac:spMkLst>
            <pc:docMk/>
            <pc:sldMk cId="554213142" sldId="279"/>
            <ac:spMk id="67" creationId="{5493CF25-23C9-4B69-934D-5B74A2695AD2}"/>
          </ac:spMkLst>
        </pc:spChg>
        <pc:spChg chg="mod">
          <ac:chgData name="Yuanyue Li" userId="62878614061aa2c9" providerId="LiveId" clId="{E02AE890-05CA-454B-920F-1537142C89C8}" dt="2022-03-15T23:24:44.471" v="1270"/>
          <ac:spMkLst>
            <pc:docMk/>
            <pc:sldMk cId="554213142" sldId="279"/>
            <ac:spMk id="68" creationId="{80638024-51C4-4F90-8A1B-390CA5B9BDAD}"/>
          </ac:spMkLst>
        </pc:spChg>
        <pc:spChg chg="mod">
          <ac:chgData name="Yuanyue Li" userId="62878614061aa2c9" providerId="LiveId" clId="{E02AE890-05CA-454B-920F-1537142C89C8}" dt="2022-03-15T23:24:44.471" v="1270"/>
          <ac:spMkLst>
            <pc:docMk/>
            <pc:sldMk cId="554213142" sldId="279"/>
            <ac:spMk id="69" creationId="{7CCDB560-1890-400C-B91D-FC4A90ABB0AA}"/>
          </ac:spMkLst>
        </pc:spChg>
        <pc:spChg chg="mod">
          <ac:chgData name="Yuanyue Li" userId="62878614061aa2c9" providerId="LiveId" clId="{E02AE890-05CA-454B-920F-1537142C89C8}" dt="2022-03-15T23:24:44.471" v="1270"/>
          <ac:spMkLst>
            <pc:docMk/>
            <pc:sldMk cId="554213142" sldId="279"/>
            <ac:spMk id="70" creationId="{F523F634-8037-48B7-9518-C7F2CB5A9A0A}"/>
          </ac:spMkLst>
        </pc:spChg>
        <pc:spChg chg="mod">
          <ac:chgData name="Yuanyue Li" userId="62878614061aa2c9" providerId="LiveId" clId="{E02AE890-05CA-454B-920F-1537142C89C8}" dt="2022-03-15T23:24:44.471" v="1270"/>
          <ac:spMkLst>
            <pc:docMk/>
            <pc:sldMk cId="554213142" sldId="279"/>
            <ac:spMk id="71" creationId="{D2F790A8-AC35-4515-9C33-D6B874349411}"/>
          </ac:spMkLst>
        </pc:spChg>
        <pc:spChg chg="mod">
          <ac:chgData name="Yuanyue Li" userId="62878614061aa2c9" providerId="LiveId" clId="{E02AE890-05CA-454B-920F-1537142C89C8}" dt="2022-03-15T23:24:44.471" v="1270"/>
          <ac:spMkLst>
            <pc:docMk/>
            <pc:sldMk cId="554213142" sldId="279"/>
            <ac:spMk id="72" creationId="{A8BA7427-3340-49F4-9550-72BD4CF4BB9C}"/>
          </ac:spMkLst>
        </pc:spChg>
        <pc:spChg chg="mod">
          <ac:chgData name="Yuanyue Li" userId="62878614061aa2c9" providerId="LiveId" clId="{E02AE890-05CA-454B-920F-1537142C89C8}" dt="2022-03-15T23:24:44.471" v="1270"/>
          <ac:spMkLst>
            <pc:docMk/>
            <pc:sldMk cId="554213142" sldId="279"/>
            <ac:spMk id="75" creationId="{AAD479BF-0322-4EFD-8C36-D17BBA102E38}"/>
          </ac:spMkLst>
        </pc:spChg>
        <pc:spChg chg="mod">
          <ac:chgData name="Yuanyue Li" userId="62878614061aa2c9" providerId="LiveId" clId="{E02AE890-05CA-454B-920F-1537142C89C8}" dt="2022-03-15T23:24:44.471" v="1270"/>
          <ac:spMkLst>
            <pc:docMk/>
            <pc:sldMk cId="554213142" sldId="279"/>
            <ac:spMk id="76" creationId="{355D05E1-C3BB-4C6E-9C35-5475EAD76C62}"/>
          </ac:spMkLst>
        </pc:spChg>
        <pc:spChg chg="mod">
          <ac:chgData name="Yuanyue Li" userId="62878614061aa2c9" providerId="LiveId" clId="{E02AE890-05CA-454B-920F-1537142C89C8}" dt="2022-03-15T23:24:44.471" v="1270"/>
          <ac:spMkLst>
            <pc:docMk/>
            <pc:sldMk cId="554213142" sldId="279"/>
            <ac:spMk id="77" creationId="{3058CECB-A87A-4BAC-9E7B-A3DDD747AAE6}"/>
          </ac:spMkLst>
        </pc:spChg>
        <pc:spChg chg="mod">
          <ac:chgData name="Yuanyue Li" userId="62878614061aa2c9" providerId="LiveId" clId="{E02AE890-05CA-454B-920F-1537142C89C8}" dt="2022-03-15T23:24:44.471" v="1270"/>
          <ac:spMkLst>
            <pc:docMk/>
            <pc:sldMk cId="554213142" sldId="279"/>
            <ac:spMk id="78" creationId="{92C75CAC-9718-4CE2-8D13-3A178B1B9E19}"/>
          </ac:spMkLst>
        </pc:spChg>
        <pc:spChg chg="mod">
          <ac:chgData name="Yuanyue Li" userId="62878614061aa2c9" providerId="LiveId" clId="{E02AE890-05CA-454B-920F-1537142C89C8}" dt="2022-03-15T23:24:44.471" v="1270"/>
          <ac:spMkLst>
            <pc:docMk/>
            <pc:sldMk cId="554213142" sldId="279"/>
            <ac:spMk id="79" creationId="{C553CD29-6D78-4117-8A17-A2EE2A78900E}"/>
          </ac:spMkLst>
        </pc:spChg>
        <pc:spChg chg="mod">
          <ac:chgData name="Yuanyue Li" userId="62878614061aa2c9" providerId="LiveId" clId="{E02AE890-05CA-454B-920F-1537142C89C8}" dt="2022-03-15T23:24:44.471" v="1270"/>
          <ac:spMkLst>
            <pc:docMk/>
            <pc:sldMk cId="554213142" sldId="279"/>
            <ac:spMk id="80" creationId="{25E4519C-2FCE-49DF-9365-E5CA114988DC}"/>
          </ac:spMkLst>
        </pc:spChg>
        <pc:spChg chg="mod">
          <ac:chgData name="Yuanyue Li" userId="62878614061aa2c9" providerId="LiveId" clId="{E02AE890-05CA-454B-920F-1537142C89C8}" dt="2022-03-15T23:24:44.471" v="1270"/>
          <ac:spMkLst>
            <pc:docMk/>
            <pc:sldMk cId="554213142" sldId="279"/>
            <ac:spMk id="81" creationId="{203F6CAD-6A52-4B05-9330-C8E56B1B1660}"/>
          </ac:spMkLst>
        </pc:spChg>
        <pc:spChg chg="mod">
          <ac:chgData name="Yuanyue Li" userId="62878614061aa2c9" providerId="LiveId" clId="{E02AE890-05CA-454B-920F-1537142C89C8}" dt="2022-03-15T23:24:44.471" v="1270"/>
          <ac:spMkLst>
            <pc:docMk/>
            <pc:sldMk cId="554213142" sldId="279"/>
            <ac:spMk id="82" creationId="{94CB33AE-CBAF-4601-AF0E-A1CDCF18F834}"/>
          </ac:spMkLst>
        </pc:spChg>
        <pc:spChg chg="mod">
          <ac:chgData name="Yuanyue Li" userId="62878614061aa2c9" providerId="LiveId" clId="{E02AE890-05CA-454B-920F-1537142C89C8}" dt="2022-03-15T23:24:44.471" v="1270"/>
          <ac:spMkLst>
            <pc:docMk/>
            <pc:sldMk cId="554213142" sldId="279"/>
            <ac:spMk id="83" creationId="{2EFD984E-A80B-4734-8FFD-9E44670082A3}"/>
          </ac:spMkLst>
        </pc:spChg>
        <pc:spChg chg="mod">
          <ac:chgData name="Yuanyue Li" userId="62878614061aa2c9" providerId="LiveId" clId="{E02AE890-05CA-454B-920F-1537142C89C8}" dt="2022-03-15T23:24:44.471" v="1270"/>
          <ac:spMkLst>
            <pc:docMk/>
            <pc:sldMk cId="554213142" sldId="279"/>
            <ac:spMk id="84" creationId="{D296B2D6-31D2-4099-9C0F-6E65F1226116}"/>
          </ac:spMkLst>
        </pc:spChg>
        <pc:grpChg chg="del">
          <ac:chgData name="Yuanyue Li" userId="62878614061aa2c9" providerId="LiveId" clId="{E02AE890-05CA-454B-920F-1537142C89C8}" dt="2022-03-15T23:24:42.344" v="1269" actId="478"/>
          <ac:grpSpMkLst>
            <pc:docMk/>
            <pc:sldMk cId="554213142" sldId="279"/>
            <ac:grpSpMk id="46" creationId="{44944A32-8A81-48F6-AA14-F77B9EBDB61E}"/>
          </ac:grpSpMkLst>
        </pc:grpChg>
        <pc:grpChg chg="del">
          <ac:chgData name="Yuanyue Li" userId="62878614061aa2c9" providerId="LiveId" clId="{E02AE890-05CA-454B-920F-1537142C89C8}" dt="2022-03-15T23:24:42.344" v="1269" actId="478"/>
          <ac:grpSpMkLst>
            <pc:docMk/>
            <pc:sldMk cId="554213142" sldId="279"/>
            <ac:grpSpMk id="47" creationId="{EABE6821-59EB-4F68-BED3-C3A9B8F82899}"/>
          </ac:grpSpMkLst>
        </pc:grpChg>
        <pc:grpChg chg="del">
          <ac:chgData name="Yuanyue Li" userId="62878614061aa2c9" providerId="LiveId" clId="{E02AE890-05CA-454B-920F-1537142C89C8}" dt="2022-03-15T23:24:42.344" v="1269" actId="478"/>
          <ac:grpSpMkLst>
            <pc:docMk/>
            <pc:sldMk cId="554213142" sldId="279"/>
            <ac:grpSpMk id="48" creationId="{7348DA7E-D9A7-4F61-99FD-BE411A9C2924}"/>
          </ac:grpSpMkLst>
        </pc:grpChg>
        <pc:grpChg chg="add mod">
          <ac:chgData name="Yuanyue Li" userId="62878614061aa2c9" providerId="LiveId" clId="{E02AE890-05CA-454B-920F-1537142C89C8}" dt="2022-03-15T23:24:44.471" v="1270"/>
          <ac:grpSpMkLst>
            <pc:docMk/>
            <pc:sldMk cId="554213142" sldId="279"/>
            <ac:grpSpMk id="49" creationId="{36D101C6-249B-46B5-B4F3-59ED8514182C}"/>
          </ac:grpSpMkLst>
        </pc:grpChg>
        <pc:grpChg chg="mod">
          <ac:chgData name="Yuanyue Li" userId="62878614061aa2c9" providerId="LiveId" clId="{E02AE890-05CA-454B-920F-1537142C89C8}" dt="2022-03-15T23:24:44.471" v="1270"/>
          <ac:grpSpMkLst>
            <pc:docMk/>
            <pc:sldMk cId="554213142" sldId="279"/>
            <ac:grpSpMk id="50" creationId="{1B864642-144C-4CA2-9B98-30D685575F2E}"/>
          </ac:grpSpMkLst>
        </pc:grpChg>
        <pc:grpChg chg="add mod">
          <ac:chgData name="Yuanyue Li" userId="62878614061aa2c9" providerId="LiveId" clId="{E02AE890-05CA-454B-920F-1537142C89C8}" dt="2022-03-15T23:24:44.471" v="1270"/>
          <ac:grpSpMkLst>
            <pc:docMk/>
            <pc:sldMk cId="554213142" sldId="279"/>
            <ac:grpSpMk id="61" creationId="{3E70E8C8-C104-4AE2-B5B9-3A7DD8E24E62}"/>
          </ac:grpSpMkLst>
        </pc:grpChg>
        <pc:grpChg chg="mod">
          <ac:chgData name="Yuanyue Li" userId="62878614061aa2c9" providerId="LiveId" clId="{E02AE890-05CA-454B-920F-1537142C89C8}" dt="2022-03-15T23:24:44.471" v="1270"/>
          <ac:grpSpMkLst>
            <pc:docMk/>
            <pc:sldMk cId="554213142" sldId="279"/>
            <ac:grpSpMk id="62" creationId="{6F8A1F25-99AF-4A9E-B0F5-B32AA3D8F2C5}"/>
          </ac:grpSpMkLst>
        </pc:grpChg>
        <pc:grpChg chg="add mod">
          <ac:chgData name="Yuanyue Li" userId="62878614061aa2c9" providerId="LiveId" clId="{E02AE890-05CA-454B-920F-1537142C89C8}" dt="2022-03-15T23:24:44.471" v="1270"/>
          <ac:grpSpMkLst>
            <pc:docMk/>
            <pc:sldMk cId="554213142" sldId="279"/>
            <ac:grpSpMk id="73" creationId="{67C10976-6775-4C6C-A3A1-BC81915CD26E}"/>
          </ac:grpSpMkLst>
        </pc:grpChg>
        <pc:grpChg chg="mod">
          <ac:chgData name="Yuanyue Li" userId="62878614061aa2c9" providerId="LiveId" clId="{E02AE890-05CA-454B-920F-1537142C89C8}" dt="2022-03-15T23:24:44.471" v="1270"/>
          <ac:grpSpMkLst>
            <pc:docMk/>
            <pc:sldMk cId="554213142" sldId="279"/>
            <ac:grpSpMk id="74" creationId="{923890E7-8A25-49B4-97D3-5D689DA63C50}"/>
          </ac:grpSpMkLst>
        </pc:grpChg>
      </pc:sldChg>
      <pc:sldChg chg="modSp add del mod">
        <pc:chgData name="Yuanyue Li" userId="62878614061aa2c9" providerId="LiveId" clId="{E02AE890-05CA-454B-920F-1537142C89C8}" dt="2022-03-17T23:07:11.837" v="2702" actId="208"/>
        <pc:sldMkLst>
          <pc:docMk/>
          <pc:sldMk cId="3028451454" sldId="280"/>
        </pc:sldMkLst>
        <pc:spChg chg="mod">
          <ac:chgData name="Yuanyue Li" userId="62878614061aa2c9" providerId="LiveId" clId="{E02AE890-05CA-454B-920F-1537142C89C8}" dt="2022-03-17T23:07:05.593" v="2701" actId="207"/>
          <ac:spMkLst>
            <pc:docMk/>
            <pc:sldMk cId="3028451454" sldId="280"/>
            <ac:spMk id="186" creationId="{3C13518D-8AA8-48DA-AFEC-AE03C3B26A70}"/>
          </ac:spMkLst>
        </pc:spChg>
        <pc:cxnChg chg="mod">
          <ac:chgData name="Yuanyue Li" userId="62878614061aa2c9" providerId="LiveId" clId="{E02AE890-05CA-454B-920F-1537142C89C8}" dt="2022-03-17T23:07:11.837" v="2702" actId="208"/>
          <ac:cxnSpMkLst>
            <pc:docMk/>
            <pc:sldMk cId="3028451454" sldId="280"/>
            <ac:cxnSpMk id="180" creationId="{CC9B6C82-5520-46D5-BC5B-1D800C013A50}"/>
          </ac:cxnSpMkLst>
        </pc:cxnChg>
        <pc:cxnChg chg="mod">
          <ac:chgData name="Yuanyue Li" userId="62878614061aa2c9" providerId="LiveId" clId="{E02AE890-05CA-454B-920F-1537142C89C8}" dt="2022-03-17T23:07:11.837" v="2702" actId="208"/>
          <ac:cxnSpMkLst>
            <pc:docMk/>
            <pc:sldMk cId="3028451454" sldId="280"/>
            <ac:cxnSpMk id="181" creationId="{7E1DC3F1-D8B8-40A9-976E-650A75B569AF}"/>
          </ac:cxnSpMkLst>
        </pc:cxnChg>
      </pc:sldChg>
      <pc:sldChg chg="modSp add del mod">
        <pc:chgData name="Yuanyue Li" userId="62878614061aa2c9" providerId="LiveId" clId="{E02AE890-05CA-454B-920F-1537142C89C8}" dt="2022-03-17T23:07:24.845" v="2704" actId="208"/>
        <pc:sldMkLst>
          <pc:docMk/>
          <pc:sldMk cId="3652076563" sldId="281"/>
        </pc:sldMkLst>
        <pc:spChg chg="mod">
          <ac:chgData name="Yuanyue Li" userId="62878614061aa2c9" providerId="LiveId" clId="{E02AE890-05CA-454B-920F-1537142C89C8}" dt="2022-03-17T23:07:18.272" v="2703" actId="207"/>
          <ac:spMkLst>
            <pc:docMk/>
            <pc:sldMk cId="3652076563" sldId="281"/>
            <ac:spMk id="186" creationId="{3C13518D-8AA8-48DA-AFEC-AE03C3B26A70}"/>
          </ac:spMkLst>
        </pc:spChg>
        <pc:cxnChg chg="mod">
          <ac:chgData name="Yuanyue Li" userId="62878614061aa2c9" providerId="LiveId" clId="{E02AE890-05CA-454B-920F-1537142C89C8}" dt="2022-03-17T23:07:24.845" v="2704" actId="208"/>
          <ac:cxnSpMkLst>
            <pc:docMk/>
            <pc:sldMk cId="3652076563" sldId="281"/>
            <ac:cxnSpMk id="180" creationId="{CC9B6C82-5520-46D5-BC5B-1D800C013A50}"/>
          </ac:cxnSpMkLst>
        </pc:cxnChg>
        <pc:cxnChg chg="mod">
          <ac:chgData name="Yuanyue Li" userId="62878614061aa2c9" providerId="LiveId" clId="{E02AE890-05CA-454B-920F-1537142C89C8}" dt="2022-03-17T23:07:24.845" v="2704" actId="208"/>
          <ac:cxnSpMkLst>
            <pc:docMk/>
            <pc:sldMk cId="3652076563" sldId="281"/>
            <ac:cxnSpMk id="181" creationId="{7E1DC3F1-D8B8-40A9-976E-650A75B569AF}"/>
          </ac:cxnSpMkLst>
        </pc:cxnChg>
      </pc:sldChg>
      <pc:sldChg chg="modSp add del mod">
        <pc:chgData name="Yuanyue Li" userId="62878614061aa2c9" providerId="LiveId" clId="{E02AE890-05CA-454B-920F-1537142C89C8}" dt="2022-03-17T23:08:15.832" v="2713" actId="207"/>
        <pc:sldMkLst>
          <pc:docMk/>
          <pc:sldMk cId="99446704" sldId="282"/>
        </pc:sldMkLst>
        <pc:spChg chg="mod">
          <ac:chgData name="Yuanyue Li" userId="62878614061aa2c9" providerId="LiveId" clId="{E02AE890-05CA-454B-920F-1537142C89C8}" dt="2022-03-17T23:07:47.475" v="2706" actId="207"/>
          <ac:spMkLst>
            <pc:docMk/>
            <pc:sldMk cId="99446704" sldId="282"/>
            <ac:spMk id="21" creationId="{B97C19F3-4387-4BA3-A647-85487E29E03F}"/>
          </ac:spMkLst>
        </pc:spChg>
        <pc:spChg chg="mod">
          <ac:chgData name="Yuanyue Li" userId="62878614061aa2c9" providerId="LiveId" clId="{E02AE890-05CA-454B-920F-1537142C89C8}" dt="2022-03-17T23:07:52.079" v="2707" actId="207"/>
          <ac:spMkLst>
            <pc:docMk/>
            <pc:sldMk cId="99446704" sldId="282"/>
            <ac:spMk id="34" creationId="{720D2709-4D76-4909-A74F-F0413B9387B8}"/>
          </ac:spMkLst>
        </pc:spChg>
        <pc:spChg chg="mod">
          <ac:chgData name="Yuanyue Li" userId="62878614061aa2c9" providerId="LiveId" clId="{E02AE890-05CA-454B-920F-1537142C89C8}" dt="2022-03-17T23:08:04.820" v="2710" actId="207"/>
          <ac:spMkLst>
            <pc:docMk/>
            <pc:sldMk cId="99446704" sldId="282"/>
            <ac:spMk id="35" creationId="{2A1DB972-4A6D-4220-B3ED-FB0C6A3A4B2E}"/>
          </ac:spMkLst>
        </pc:spChg>
        <pc:spChg chg="mod">
          <ac:chgData name="Yuanyue Li" userId="62878614061aa2c9" providerId="LiveId" clId="{E02AE890-05CA-454B-920F-1537142C89C8}" dt="2022-03-17T23:08:07.738" v="2711" actId="207"/>
          <ac:spMkLst>
            <pc:docMk/>
            <pc:sldMk cId="99446704" sldId="282"/>
            <ac:spMk id="44" creationId="{47265936-6687-42F8-8896-8E920B72AFE1}"/>
          </ac:spMkLst>
        </pc:spChg>
        <pc:spChg chg="mod">
          <ac:chgData name="Yuanyue Li" userId="62878614061aa2c9" providerId="LiveId" clId="{E02AE890-05CA-454B-920F-1537142C89C8}" dt="2022-03-17T23:08:15.832" v="2713" actId="207"/>
          <ac:spMkLst>
            <pc:docMk/>
            <pc:sldMk cId="99446704" sldId="282"/>
            <ac:spMk id="45" creationId="{8A146355-C933-427A-8960-CF3A092C21A5}"/>
          </ac:spMkLst>
        </pc:spChg>
        <pc:spChg chg="mod">
          <ac:chgData name="Yuanyue Li" userId="62878614061aa2c9" providerId="LiveId" clId="{E02AE890-05CA-454B-920F-1537142C89C8}" dt="2022-03-17T23:08:10.737" v="2712" actId="207"/>
          <ac:spMkLst>
            <pc:docMk/>
            <pc:sldMk cId="99446704" sldId="282"/>
            <ac:spMk id="48" creationId="{520DD949-90FA-4D2E-A85C-C1B4136177DA}"/>
          </ac:spMkLst>
        </pc:spChg>
        <pc:cxnChg chg="mod">
          <ac:chgData name="Yuanyue Li" userId="62878614061aa2c9" providerId="LiveId" clId="{E02AE890-05CA-454B-920F-1537142C89C8}" dt="2022-03-17T23:08:01.763" v="2709" actId="208"/>
          <ac:cxnSpMkLst>
            <pc:docMk/>
            <pc:sldMk cId="99446704" sldId="282"/>
            <ac:cxnSpMk id="15" creationId="{BE49A87B-54BB-40A3-B2DF-BFB2119DA061}"/>
          </ac:cxnSpMkLst>
        </pc:cxnChg>
        <pc:cxnChg chg="mod">
          <ac:chgData name="Yuanyue Li" userId="62878614061aa2c9" providerId="LiveId" clId="{E02AE890-05CA-454B-920F-1537142C89C8}" dt="2022-03-17T23:08:01.763" v="2709" actId="208"/>
          <ac:cxnSpMkLst>
            <pc:docMk/>
            <pc:sldMk cId="99446704" sldId="282"/>
            <ac:cxnSpMk id="16" creationId="{7011D915-80BA-4238-BC8A-747A396311F6}"/>
          </ac:cxnSpMkLst>
        </pc:cxnChg>
        <pc:cxnChg chg="mod">
          <ac:chgData name="Yuanyue Li" userId="62878614061aa2c9" providerId="LiveId" clId="{E02AE890-05CA-454B-920F-1537142C89C8}" dt="2022-03-17T23:07:57.367" v="2708" actId="208"/>
          <ac:cxnSpMkLst>
            <pc:docMk/>
            <pc:sldMk cId="99446704" sldId="282"/>
            <ac:cxnSpMk id="28" creationId="{CB31C6BE-A890-465C-9DA6-B7A2FBF63065}"/>
          </ac:cxnSpMkLst>
        </pc:cxnChg>
        <pc:cxnChg chg="mod">
          <ac:chgData name="Yuanyue Li" userId="62878614061aa2c9" providerId="LiveId" clId="{E02AE890-05CA-454B-920F-1537142C89C8}" dt="2022-03-17T23:07:57.367" v="2708" actId="208"/>
          <ac:cxnSpMkLst>
            <pc:docMk/>
            <pc:sldMk cId="99446704" sldId="282"/>
            <ac:cxnSpMk id="29" creationId="{96B47684-2368-4A21-A878-99E85708F0AD}"/>
          </ac:cxnSpMkLst>
        </pc:cxnChg>
      </pc:sldChg>
      <pc:sldChg chg="add del">
        <pc:chgData name="Yuanyue Li" userId="62878614061aa2c9" providerId="LiveId" clId="{E02AE890-05CA-454B-920F-1537142C89C8}" dt="2022-03-15T20:07:05.379" v="1065"/>
        <pc:sldMkLst>
          <pc:docMk/>
          <pc:sldMk cId="1280927320" sldId="283"/>
        </pc:sldMkLst>
      </pc:sldChg>
      <pc:sldChg chg="add del">
        <pc:chgData name="Yuanyue Li" userId="62878614061aa2c9" providerId="LiveId" clId="{E02AE890-05CA-454B-920F-1537142C89C8}" dt="2022-03-15T20:07:05.379" v="1065"/>
        <pc:sldMkLst>
          <pc:docMk/>
          <pc:sldMk cId="160308808" sldId="284"/>
        </pc:sldMkLst>
      </pc:sldChg>
      <pc:sldChg chg="modSp add del mod">
        <pc:chgData name="Yuanyue Li" userId="62878614061aa2c9" providerId="LiveId" clId="{E02AE890-05CA-454B-920F-1537142C89C8}" dt="2022-03-17T23:09:57.053" v="2736" actId="207"/>
        <pc:sldMkLst>
          <pc:docMk/>
          <pc:sldMk cId="3238741618" sldId="285"/>
        </pc:sldMkLst>
        <pc:spChg chg="mod">
          <ac:chgData name="Yuanyue Li" userId="62878614061aa2c9" providerId="LiveId" clId="{E02AE890-05CA-454B-920F-1537142C89C8}" dt="2022-03-17T23:09:54.990" v="2735" actId="207"/>
          <ac:spMkLst>
            <pc:docMk/>
            <pc:sldMk cId="3238741618" sldId="285"/>
            <ac:spMk id="14" creationId="{60AD9DDB-FE0A-4692-8348-7E6DF5D38A9F}"/>
          </ac:spMkLst>
        </pc:spChg>
        <pc:spChg chg="mod">
          <ac:chgData name="Yuanyue Li" userId="62878614061aa2c9" providerId="LiveId" clId="{E02AE890-05CA-454B-920F-1537142C89C8}" dt="2022-03-17T23:09:51.693" v="2734" actId="207"/>
          <ac:spMkLst>
            <pc:docMk/>
            <pc:sldMk cId="3238741618" sldId="285"/>
            <ac:spMk id="15" creationId="{E0F2A75B-B024-417B-BD87-3B1F62A75057}"/>
          </ac:spMkLst>
        </pc:spChg>
        <pc:spChg chg="mod">
          <ac:chgData name="Yuanyue Li" userId="62878614061aa2c9" providerId="LiveId" clId="{E02AE890-05CA-454B-920F-1537142C89C8}" dt="2022-03-17T23:09:08.383" v="2725" actId="108"/>
          <ac:spMkLst>
            <pc:docMk/>
            <pc:sldMk cId="3238741618" sldId="285"/>
            <ac:spMk id="16" creationId="{E54963AF-C1B2-4013-97CC-6F1CC3FC927D}"/>
          </ac:spMkLst>
        </pc:spChg>
        <pc:spChg chg="mod">
          <ac:chgData name="Yuanyue Li" userId="62878614061aa2c9" providerId="LiveId" clId="{E02AE890-05CA-454B-920F-1537142C89C8}" dt="2022-03-17T23:08:47.080" v="2719" actId="108"/>
          <ac:spMkLst>
            <pc:docMk/>
            <pc:sldMk cId="3238741618" sldId="285"/>
            <ac:spMk id="17" creationId="{6E5D68EE-2606-44AC-9F88-C8D8DCC010AE}"/>
          </ac:spMkLst>
        </pc:spChg>
        <pc:spChg chg="mod">
          <ac:chgData name="Yuanyue Li" userId="62878614061aa2c9" providerId="LiveId" clId="{E02AE890-05CA-454B-920F-1537142C89C8}" dt="2022-03-17T23:09:20.519" v="2729" actId="57"/>
          <ac:spMkLst>
            <pc:docMk/>
            <pc:sldMk cId="3238741618" sldId="285"/>
            <ac:spMk id="18" creationId="{69538B42-E6A4-47A0-9AEB-BA99165FEF3D}"/>
          </ac:spMkLst>
        </pc:spChg>
        <pc:spChg chg="mod">
          <ac:chgData name="Yuanyue Li" userId="62878614061aa2c9" providerId="LiveId" clId="{E02AE890-05CA-454B-920F-1537142C89C8}" dt="2022-03-17T23:09:24.289" v="2730" actId="57"/>
          <ac:spMkLst>
            <pc:docMk/>
            <pc:sldMk cId="3238741618" sldId="285"/>
            <ac:spMk id="19" creationId="{7F077998-7D3D-4CFE-85B9-E13D0AE40528}"/>
          </ac:spMkLst>
        </pc:spChg>
        <pc:spChg chg="mod">
          <ac:chgData name="Yuanyue Li" userId="62878614061aa2c9" providerId="LiveId" clId="{E02AE890-05CA-454B-920F-1537142C89C8}" dt="2022-03-17T23:08:51.373" v="2721" actId="108"/>
          <ac:spMkLst>
            <pc:docMk/>
            <pc:sldMk cId="3238741618" sldId="285"/>
            <ac:spMk id="26" creationId="{BC89618B-E733-494A-B915-74CC03F89BDD}"/>
          </ac:spMkLst>
        </pc:spChg>
        <pc:spChg chg="mod">
          <ac:chgData name="Yuanyue Li" userId="62878614061aa2c9" providerId="LiveId" clId="{E02AE890-05CA-454B-920F-1537142C89C8}" dt="2022-03-17T23:09:10.719" v="2727" actId="108"/>
          <ac:spMkLst>
            <pc:docMk/>
            <pc:sldMk cId="3238741618" sldId="285"/>
            <ac:spMk id="27" creationId="{16840971-98A4-4612-9FFB-9A01983FE5E6}"/>
          </ac:spMkLst>
        </pc:spChg>
        <pc:spChg chg="mod">
          <ac:chgData name="Yuanyue Li" userId="62878614061aa2c9" providerId="LiveId" clId="{E02AE890-05CA-454B-920F-1537142C89C8}" dt="2022-03-17T23:09:07.560" v="2724" actId="108"/>
          <ac:spMkLst>
            <pc:docMk/>
            <pc:sldMk cId="3238741618" sldId="285"/>
            <ac:spMk id="30" creationId="{4EBD36E1-D601-45B9-B67A-842FAA5BF9FE}"/>
          </ac:spMkLst>
        </pc:spChg>
        <pc:spChg chg="mod">
          <ac:chgData name="Yuanyue Li" userId="62878614061aa2c9" providerId="LiveId" clId="{E02AE890-05CA-454B-920F-1537142C89C8}" dt="2022-03-17T23:08:43.149" v="2716" actId="108"/>
          <ac:spMkLst>
            <pc:docMk/>
            <pc:sldMk cId="3238741618" sldId="285"/>
            <ac:spMk id="31" creationId="{E6DCF20E-0A26-4D90-8856-3834FF6F91DC}"/>
          </ac:spMkLst>
        </pc:spChg>
        <pc:spChg chg="mod">
          <ac:chgData name="Yuanyue Li" userId="62878614061aa2c9" providerId="LiveId" clId="{E02AE890-05CA-454B-920F-1537142C89C8}" dt="2022-03-17T23:08:35.206" v="2714" actId="207"/>
          <ac:spMkLst>
            <pc:docMk/>
            <pc:sldMk cId="3238741618" sldId="285"/>
            <ac:spMk id="32" creationId="{1F1752D8-2842-4963-BEF6-6BD179D13823}"/>
          </ac:spMkLst>
        </pc:spChg>
        <pc:spChg chg="mod">
          <ac:chgData name="Yuanyue Li" userId="62878614061aa2c9" providerId="LiveId" clId="{E02AE890-05CA-454B-920F-1537142C89C8}" dt="2022-03-17T23:08:39.205" v="2715" actId="207"/>
          <ac:spMkLst>
            <pc:docMk/>
            <pc:sldMk cId="3238741618" sldId="285"/>
            <ac:spMk id="33" creationId="{A945FD07-B7B2-4832-9A2B-EADD9D2F2668}"/>
          </ac:spMkLst>
        </pc:spChg>
        <pc:spChg chg="mod">
          <ac:chgData name="Yuanyue Li" userId="62878614061aa2c9" providerId="LiveId" clId="{E02AE890-05CA-454B-920F-1537142C89C8}" dt="2022-03-17T23:09:57.053" v="2736" actId="207"/>
          <ac:spMkLst>
            <pc:docMk/>
            <pc:sldMk cId="3238741618" sldId="285"/>
            <ac:spMk id="41" creationId="{7AF7D721-459C-43E7-9069-5D2191D1BBEC}"/>
          </ac:spMkLst>
        </pc:spChg>
        <pc:spChg chg="mod">
          <ac:chgData name="Yuanyue Li" userId="62878614061aa2c9" providerId="LiveId" clId="{E02AE890-05CA-454B-920F-1537142C89C8}" dt="2022-03-17T23:09:48.278" v="2733" actId="207"/>
          <ac:spMkLst>
            <pc:docMk/>
            <pc:sldMk cId="3238741618" sldId="285"/>
            <ac:spMk id="42" creationId="{E272CF95-7C55-472F-B945-DA135F776FEE}"/>
          </ac:spMkLst>
        </pc:spChg>
        <pc:spChg chg="mod">
          <ac:chgData name="Yuanyue Li" userId="62878614061aa2c9" providerId="LiveId" clId="{E02AE890-05CA-454B-920F-1537142C89C8}" dt="2022-03-17T23:09:02.933" v="2723" actId="207"/>
          <ac:spMkLst>
            <pc:docMk/>
            <pc:sldMk cId="3238741618" sldId="285"/>
            <ac:spMk id="43" creationId="{1CEEB640-99D4-409D-B101-093FEA50A941}"/>
          </ac:spMkLst>
        </pc:spChg>
        <pc:spChg chg="mod">
          <ac:chgData name="Yuanyue Li" userId="62878614061aa2c9" providerId="LiveId" clId="{E02AE890-05CA-454B-920F-1537142C89C8}" dt="2022-03-17T23:08:53.790" v="2722" actId="108"/>
          <ac:spMkLst>
            <pc:docMk/>
            <pc:sldMk cId="3238741618" sldId="285"/>
            <ac:spMk id="44" creationId="{C909DA59-9E44-44AC-A5CA-C2A41CBB6810}"/>
          </ac:spMkLst>
        </pc:spChg>
        <pc:cxnChg chg="mod">
          <ac:chgData name="Yuanyue Li" userId="62878614061aa2c9" providerId="LiveId" clId="{E02AE890-05CA-454B-920F-1537142C89C8}" dt="2022-03-17T23:09:36.067" v="2731" actId="208"/>
          <ac:cxnSpMkLst>
            <pc:docMk/>
            <pc:sldMk cId="3238741618" sldId="285"/>
            <ac:cxnSpMk id="9" creationId="{22E898EB-3E0D-45CB-970A-E35BA5A46D71}"/>
          </ac:cxnSpMkLst>
        </pc:cxnChg>
        <pc:cxnChg chg="mod">
          <ac:chgData name="Yuanyue Li" userId="62878614061aa2c9" providerId="LiveId" clId="{E02AE890-05CA-454B-920F-1537142C89C8}" dt="2022-03-17T23:09:43.658" v="2732" actId="208"/>
          <ac:cxnSpMkLst>
            <pc:docMk/>
            <pc:sldMk cId="3238741618" sldId="285"/>
            <ac:cxnSpMk id="38" creationId="{94567AB5-48D3-4019-B4B5-6BC500927967}"/>
          </ac:cxnSpMkLst>
        </pc:cxnChg>
      </pc:sldChg>
      <pc:sldChg chg="modSp add del mod">
        <pc:chgData name="Yuanyue Li" userId="62878614061aa2c9" providerId="LiveId" clId="{E02AE890-05CA-454B-920F-1537142C89C8}" dt="2022-03-16T00:02:02.228" v="1297" actId="1076"/>
        <pc:sldMkLst>
          <pc:docMk/>
          <pc:sldMk cId="1553072904" sldId="286"/>
        </pc:sldMkLst>
        <pc:picChg chg="mod">
          <ac:chgData name="Yuanyue Li" userId="62878614061aa2c9" providerId="LiveId" clId="{E02AE890-05CA-454B-920F-1537142C89C8}" dt="2022-03-16T00:02:02.228" v="1297" actId="1076"/>
          <ac:picMkLst>
            <pc:docMk/>
            <pc:sldMk cId="1553072904" sldId="286"/>
            <ac:picMk id="301" creationId="{FDC2B0B2-4FD9-40D2-BE8A-E1A91ECD9FA3}"/>
          </ac:picMkLst>
        </pc:picChg>
      </pc:sldChg>
      <pc:sldChg chg="add del ord">
        <pc:chgData name="Yuanyue Li" userId="62878614061aa2c9" providerId="LiveId" clId="{E02AE890-05CA-454B-920F-1537142C89C8}" dt="2022-03-15T23:43:02.416" v="1295"/>
        <pc:sldMkLst>
          <pc:docMk/>
          <pc:sldMk cId="835303423" sldId="287"/>
        </pc:sldMkLst>
      </pc:sldChg>
      <pc:sldChg chg="add del ord">
        <pc:chgData name="Yuanyue Li" userId="62878614061aa2c9" providerId="LiveId" clId="{E02AE890-05CA-454B-920F-1537142C89C8}" dt="2022-03-15T23:43:02.416" v="1295"/>
        <pc:sldMkLst>
          <pc:docMk/>
          <pc:sldMk cId="4123032601" sldId="288"/>
        </pc:sldMkLst>
      </pc:sldChg>
      <pc:sldChg chg="add del">
        <pc:chgData name="Yuanyue Li" userId="62878614061aa2c9" providerId="LiveId" clId="{E02AE890-05CA-454B-920F-1537142C89C8}" dt="2022-03-15T22:52:59.615" v="1113" actId="47"/>
        <pc:sldMkLst>
          <pc:docMk/>
          <pc:sldMk cId="1435470179" sldId="289"/>
        </pc:sldMkLst>
      </pc:sldChg>
      <pc:sldChg chg="add del">
        <pc:chgData name="Yuanyue Li" userId="62878614061aa2c9" providerId="LiveId" clId="{E02AE890-05CA-454B-920F-1537142C89C8}" dt="2022-03-15T20:07:05.379" v="1065"/>
        <pc:sldMkLst>
          <pc:docMk/>
          <pc:sldMk cId="2442605781" sldId="290"/>
        </pc:sldMkLst>
      </pc:sldChg>
      <pc:sldChg chg="delSp modSp add del mod ord delAnim">
        <pc:chgData name="Yuanyue Li" userId="62878614061aa2c9" providerId="LiveId" clId="{E02AE890-05CA-454B-920F-1537142C89C8}" dt="2022-03-15T22:58:20.743" v="1261" actId="1036"/>
        <pc:sldMkLst>
          <pc:docMk/>
          <pc:sldMk cId="2297936323" sldId="291"/>
        </pc:sldMkLst>
        <pc:spChg chg="mod">
          <ac:chgData name="Yuanyue Li" userId="62878614061aa2c9" providerId="LiveId" clId="{E02AE890-05CA-454B-920F-1537142C89C8}" dt="2022-03-15T22:58:06.927" v="1226" actId="20577"/>
          <ac:spMkLst>
            <pc:docMk/>
            <pc:sldMk cId="2297936323" sldId="291"/>
            <ac:spMk id="2" creationId="{C4EF0288-C11C-4FB7-9A9B-9709AA533B3A}"/>
          </ac:spMkLst>
        </pc:spChg>
        <pc:spChg chg="del">
          <ac:chgData name="Yuanyue Li" userId="62878614061aa2c9" providerId="LiveId" clId="{E02AE890-05CA-454B-920F-1537142C89C8}" dt="2022-03-15T22:58:11.701" v="1227" actId="478"/>
          <ac:spMkLst>
            <pc:docMk/>
            <pc:sldMk cId="2297936323" sldId="291"/>
            <ac:spMk id="70" creationId="{14168FF9-0893-4FF2-8458-68B4050E76D0}"/>
          </ac:spMkLst>
        </pc:spChg>
        <pc:grpChg chg="mod">
          <ac:chgData name="Yuanyue Li" userId="62878614061aa2c9" providerId="LiveId" clId="{E02AE890-05CA-454B-920F-1537142C89C8}" dt="2022-03-15T22:58:20.743" v="1261" actId="1036"/>
          <ac:grpSpMkLst>
            <pc:docMk/>
            <pc:sldMk cId="2297936323" sldId="291"/>
            <ac:grpSpMk id="3" creationId="{71AE4AF3-9EEF-47D4-9CA8-1AED3B958D1F}"/>
          </ac:grpSpMkLst>
        </pc:grpChg>
        <pc:grpChg chg="mod">
          <ac:chgData name="Yuanyue Li" userId="62878614061aa2c9" providerId="LiveId" clId="{E02AE890-05CA-454B-920F-1537142C89C8}" dt="2022-03-15T22:58:20.743" v="1261" actId="1036"/>
          <ac:grpSpMkLst>
            <pc:docMk/>
            <pc:sldMk cId="2297936323" sldId="291"/>
            <ac:grpSpMk id="6" creationId="{E0993AB8-FDBB-417B-B154-F0D26460F6A3}"/>
          </ac:grpSpMkLst>
        </pc:grpChg>
        <pc:grpChg chg="mod">
          <ac:chgData name="Yuanyue Li" userId="62878614061aa2c9" providerId="LiveId" clId="{E02AE890-05CA-454B-920F-1537142C89C8}" dt="2022-03-15T22:58:20.743" v="1261" actId="1036"/>
          <ac:grpSpMkLst>
            <pc:docMk/>
            <pc:sldMk cId="2297936323" sldId="291"/>
            <ac:grpSpMk id="7" creationId="{12125C59-AD8F-4F3D-AC47-E6E5BA6F65E1}"/>
          </ac:grpSpMkLst>
        </pc:grpChg>
        <pc:grpChg chg="mod">
          <ac:chgData name="Yuanyue Li" userId="62878614061aa2c9" providerId="LiveId" clId="{E02AE890-05CA-454B-920F-1537142C89C8}" dt="2022-03-15T22:58:20.743" v="1261" actId="1036"/>
          <ac:grpSpMkLst>
            <pc:docMk/>
            <pc:sldMk cId="2297936323" sldId="291"/>
            <ac:grpSpMk id="15" creationId="{AB8EAB57-1F5F-41AA-A395-40494D32CD44}"/>
          </ac:grpSpMkLst>
        </pc:grpChg>
        <pc:grpChg chg="mod">
          <ac:chgData name="Yuanyue Li" userId="62878614061aa2c9" providerId="LiveId" clId="{E02AE890-05CA-454B-920F-1537142C89C8}" dt="2022-03-15T22:58:20.743" v="1261" actId="1036"/>
          <ac:grpSpMkLst>
            <pc:docMk/>
            <pc:sldMk cId="2297936323" sldId="291"/>
            <ac:grpSpMk id="16" creationId="{C3DE1506-57E2-4633-B784-B78E71C8D8D5}"/>
          </ac:grpSpMkLst>
        </pc:grpChg>
        <pc:grpChg chg="mod">
          <ac:chgData name="Yuanyue Li" userId="62878614061aa2c9" providerId="LiveId" clId="{E02AE890-05CA-454B-920F-1537142C89C8}" dt="2022-03-15T22:58:20.743" v="1261" actId="1036"/>
          <ac:grpSpMkLst>
            <pc:docMk/>
            <pc:sldMk cId="2297936323" sldId="291"/>
            <ac:grpSpMk id="17" creationId="{A5DD0D83-E694-4BDC-8833-E259682BE1AD}"/>
          </ac:grpSpMkLst>
        </pc:grpChg>
        <pc:grpChg chg="mod">
          <ac:chgData name="Yuanyue Li" userId="62878614061aa2c9" providerId="LiveId" clId="{E02AE890-05CA-454B-920F-1537142C89C8}" dt="2022-03-15T22:58:20.743" v="1261" actId="1036"/>
          <ac:grpSpMkLst>
            <pc:docMk/>
            <pc:sldMk cId="2297936323" sldId="291"/>
            <ac:grpSpMk id="18" creationId="{72A28544-6870-4FC1-80FE-9B78B2CE2B44}"/>
          </ac:grpSpMkLst>
        </pc:grpChg>
      </pc:sldChg>
      <pc:sldChg chg="add del">
        <pc:chgData name="Yuanyue Li" userId="62878614061aa2c9" providerId="LiveId" clId="{E02AE890-05CA-454B-920F-1537142C89C8}" dt="2022-03-15T20:07:05.379" v="1065"/>
        <pc:sldMkLst>
          <pc:docMk/>
          <pc:sldMk cId="2881518470" sldId="292"/>
        </pc:sldMkLst>
      </pc:sldChg>
      <pc:sldChg chg="add del">
        <pc:chgData name="Yuanyue Li" userId="62878614061aa2c9" providerId="LiveId" clId="{E02AE890-05CA-454B-920F-1537142C89C8}" dt="2022-03-15T20:07:05.379" v="1065"/>
        <pc:sldMkLst>
          <pc:docMk/>
          <pc:sldMk cId="2094441556" sldId="293"/>
        </pc:sldMkLst>
      </pc:sldChg>
      <pc:sldChg chg="add del">
        <pc:chgData name="Yuanyue Li" userId="62878614061aa2c9" providerId="LiveId" clId="{E02AE890-05CA-454B-920F-1537142C89C8}" dt="2022-03-15T20:07:05.379" v="1065"/>
        <pc:sldMkLst>
          <pc:docMk/>
          <pc:sldMk cId="3968336005" sldId="294"/>
        </pc:sldMkLst>
      </pc:sldChg>
      <pc:sldChg chg="add del">
        <pc:chgData name="Yuanyue Li" userId="62878614061aa2c9" providerId="LiveId" clId="{E02AE890-05CA-454B-920F-1537142C89C8}" dt="2022-03-15T20:07:05.379" v="1065"/>
        <pc:sldMkLst>
          <pc:docMk/>
          <pc:sldMk cId="2428355448" sldId="295"/>
        </pc:sldMkLst>
      </pc:sldChg>
      <pc:sldChg chg="modSp add del mod">
        <pc:chgData name="Yuanyue Li" userId="62878614061aa2c9" providerId="LiveId" clId="{E02AE890-05CA-454B-920F-1537142C89C8}" dt="2022-03-18T01:50:09.259" v="3278" actId="1037"/>
        <pc:sldMkLst>
          <pc:docMk/>
          <pc:sldMk cId="3684866461" sldId="296"/>
        </pc:sldMkLst>
        <pc:spChg chg="mod">
          <ac:chgData name="Yuanyue Li" userId="62878614061aa2c9" providerId="LiveId" clId="{E02AE890-05CA-454B-920F-1537142C89C8}" dt="2022-03-18T01:50:09.259" v="3278" actId="1037"/>
          <ac:spMkLst>
            <pc:docMk/>
            <pc:sldMk cId="3684866461" sldId="296"/>
            <ac:spMk id="4" creationId="{2B0C97BB-C1EE-47EF-AC4B-43CF7E007A69}"/>
          </ac:spMkLst>
        </pc:spChg>
        <pc:spChg chg="mod">
          <ac:chgData name="Yuanyue Li" userId="62878614061aa2c9" providerId="LiveId" clId="{E02AE890-05CA-454B-920F-1537142C89C8}" dt="2022-03-18T01:50:09.259" v="3278" actId="1037"/>
          <ac:spMkLst>
            <pc:docMk/>
            <pc:sldMk cId="3684866461" sldId="296"/>
            <ac:spMk id="5" creationId="{8902204B-3E68-42C3-922C-DA872770BAE4}"/>
          </ac:spMkLst>
        </pc:spChg>
      </pc:sldChg>
      <pc:sldChg chg="add del ord">
        <pc:chgData name="Yuanyue Li" userId="62878614061aa2c9" providerId="LiveId" clId="{E02AE890-05CA-454B-920F-1537142C89C8}" dt="2022-03-15T23:43:02.416" v="1295"/>
        <pc:sldMkLst>
          <pc:docMk/>
          <pc:sldMk cId="1124901170" sldId="297"/>
        </pc:sldMkLst>
      </pc:sldChg>
      <pc:sldChg chg="modSp add del mod ord">
        <pc:chgData name="Yuanyue Li" userId="62878614061aa2c9" providerId="LiveId" clId="{E02AE890-05CA-454B-920F-1537142C89C8}" dt="2022-03-17T23:11:10.635" v="2737" actId="14100"/>
        <pc:sldMkLst>
          <pc:docMk/>
          <pc:sldMk cId="230958651" sldId="298"/>
        </pc:sldMkLst>
        <pc:spChg chg="mod">
          <ac:chgData name="Yuanyue Li" userId="62878614061aa2c9" providerId="LiveId" clId="{E02AE890-05CA-454B-920F-1537142C89C8}" dt="2022-03-17T23:11:10.635" v="2737" actId="14100"/>
          <ac:spMkLst>
            <pc:docMk/>
            <pc:sldMk cId="230958651" sldId="298"/>
            <ac:spMk id="8" creationId="{6414A040-C18B-4862-9724-354BE8892806}"/>
          </ac:spMkLst>
        </pc:spChg>
      </pc:sldChg>
      <pc:sldChg chg="add del ord">
        <pc:chgData name="Yuanyue Li" userId="62878614061aa2c9" providerId="LiveId" clId="{E02AE890-05CA-454B-920F-1537142C89C8}" dt="2022-03-15T23:43:02.416" v="1295"/>
        <pc:sldMkLst>
          <pc:docMk/>
          <pc:sldMk cId="2150066594" sldId="299"/>
        </pc:sldMkLst>
      </pc:sldChg>
      <pc:sldChg chg="add del ord">
        <pc:chgData name="Yuanyue Li" userId="62878614061aa2c9" providerId="LiveId" clId="{E02AE890-05CA-454B-920F-1537142C89C8}" dt="2022-03-16T00:02:26.030" v="1299"/>
        <pc:sldMkLst>
          <pc:docMk/>
          <pc:sldMk cId="1376013005" sldId="300"/>
        </pc:sldMkLst>
      </pc:sldChg>
      <pc:sldChg chg="addSp modSp add mod">
        <pc:chgData name="Yuanyue Li" userId="62878614061aa2c9" providerId="LiveId" clId="{E02AE890-05CA-454B-920F-1537142C89C8}" dt="2022-03-18T01:35:57.661" v="3020" actId="1076"/>
        <pc:sldMkLst>
          <pc:docMk/>
          <pc:sldMk cId="3357317679" sldId="301"/>
        </pc:sldMkLst>
        <pc:spChg chg="mod">
          <ac:chgData name="Yuanyue Li" userId="62878614061aa2c9" providerId="LiveId" clId="{E02AE890-05CA-454B-920F-1537142C89C8}" dt="2022-03-18T01:35:57.661" v="3020" actId="1076"/>
          <ac:spMkLst>
            <pc:docMk/>
            <pc:sldMk cId="3357317679" sldId="301"/>
            <ac:spMk id="3" creationId="{73E8893E-1C3C-4575-BC8C-969C466AC2C3}"/>
          </ac:spMkLst>
        </pc:spChg>
        <pc:spChg chg="add mod">
          <ac:chgData name="Yuanyue Li" userId="62878614061aa2c9" providerId="LiveId" clId="{E02AE890-05CA-454B-920F-1537142C89C8}" dt="2022-03-18T01:35:40.144" v="3002" actId="1076"/>
          <ac:spMkLst>
            <pc:docMk/>
            <pc:sldMk cId="3357317679" sldId="301"/>
            <ac:spMk id="4" creationId="{7D0D978F-3A0B-48EE-A8A0-162C53E3DF7F}"/>
          </ac:spMkLst>
        </pc:spChg>
        <pc:picChg chg="mod">
          <ac:chgData name="Yuanyue Li" userId="62878614061aa2c9" providerId="LiveId" clId="{E02AE890-05CA-454B-920F-1537142C89C8}" dt="2022-03-18T01:35:32.328" v="3000" actId="1076"/>
          <ac:picMkLst>
            <pc:docMk/>
            <pc:sldMk cId="3357317679" sldId="301"/>
            <ac:picMk id="7" creationId="{373D744E-B59A-417C-92AF-61BFF1FFF1FA}"/>
          </ac:picMkLst>
        </pc:picChg>
      </pc:sldChg>
      <pc:sldChg chg="new del">
        <pc:chgData name="Yuanyue Li" userId="62878614061aa2c9" providerId="LiveId" clId="{E02AE890-05CA-454B-920F-1537142C89C8}" dt="2022-03-17T02:07:03.666" v="1878" actId="47"/>
        <pc:sldMkLst>
          <pc:docMk/>
          <pc:sldMk cId="1625283115" sldId="302"/>
        </pc:sldMkLst>
      </pc:sldChg>
      <pc:sldChg chg="modSp add mod">
        <pc:chgData name="Yuanyue Li" userId="62878614061aa2c9" providerId="LiveId" clId="{E02AE890-05CA-454B-920F-1537142C89C8}" dt="2022-03-15T23:24:21.929" v="1268" actId="1036"/>
        <pc:sldMkLst>
          <pc:docMk/>
          <pc:sldMk cId="898974410" sldId="303"/>
        </pc:sldMkLst>
        <pc:spChg chg="mod">
          <ac:chgData name="Yuanyue Li" userId="62878614061aa2c9" providerId="LiveId" clId="{E02AE890-05CA-454B-920F-1537142C89C8}" dt="2022-03-15T23:24:21.929" v="1268" actId="1036"/>
          <ac:spMkLst>
            <pc:docMk/>
            <pc:sldMk cId="898974410" sldId="303"/>
            <ac:spMk id="70" creationId="{14168FF9-0893-4FF2-8458-68B4050E76D0}"/>
          </ac:spMkLst>
        </pc:spChg>
      </pc:sldChg>
      <pc:sldChg chg="addSp modSp add mod">
        <pc:chgData name="Yuanyue Li" userId="62878614061aa2c9" providerId="LiveId" clId="{E02AE890-05CA-454B-920F-1537142C89C8}" dt="2022-03-15T23:25:40.969" v="1291" actId="1036"/>
        <pc:sldMkLst>
          <pc:docMk/>
          <pc:sldMk cId="2650664756" sldId="304"/>
        </pc:sldMkLst>
        <pc:spChg chg="add mod">
          <ac:chgData name="Yuanyue Li" userId="62878614061aa2c9" providerId="LiveId" clId="{E02AE890-05CA-454B-920F-1537142C89C8}" dt="2022-03-15T23:25:40.969" v="1291" actId="1036"/>
          <ac:spMkLst>
            <pc:docMk/>
            <pc:sldMk cId="2650664756" sldId="304"/>
            <ac:spMk id="43" creationId="{7CB0FCA6-4BED-483F-B1B4-8AEC896E0D17}"/>
          </ac:spMkLst>
        </pc:spChg>
        <pc:spChg chg="add mod">
          <ac:chgData name="Yuanyue Li" userId="62878614061aa2c9" providerId="LiveId" clId="{E02AE890-05CA-454B-920F-1537142C89C8}" dt="2022-03-15T23:25:40.969" v="1291" actId="1036"/>
          <ac:spMkLst>
            <pc:docMk/>
            <pc:sldMk cId="2650664756" sldId="304"/>
            <ac:spMk id="44" creationId="{329C4753-055C-45DD-B36D-6F07AE18EAE3}"/>
          </ac:spMkLst>
        </pc:spChg>
        <pc:spChg chg="mod">
          <ac:chgData name="Yuanyue Li" userId="62878614061aa2c9" providerId="LiveId" clId="{E02AE890-05CA-454B-920F-1537142C89C8}" dt="2022-03-15T23:25:07.910" v="1276" actId="27636"/>
          <ac:spMkLst>
            <pc:docMk/>
            <pc:sldMk cId="2650664756" sldId="304"/>
            <ac:spMk id="45" creationId="{FDBAA6C5-4271-436F-8729-CBA13D6C5AE6}"/>
          </ac:spMkLst>
        </pc:spChg>
        <pc:spChg chg="add mod">
          <ac:chgData name="Yuanyue Li" userId="62878614061aa2c9" providerId="LiveId" clId="{E02AE890-05CA-454B-920F-1537142C89C8}" dt="2022-03-15T23:25:40.969" v="1291" actId="1036"/>
          <ac:spMkLst>
            <pc:docMk/>
            <pc:sldMk cId="2650664756" sldId="304"/>
            <ac:spMk id="46" creationId="{D6D62BD3-3D87-400A-8D6C-17A574C2502F}"/>
          </ac:spMkLst>
        </pc:spChg>
        <pc:spChg chg="add mod">
          <ac:chgData name="Yuanyue Li" userId="62878614061aa2c9" providerId="LiveId" clId="{E02AE890-05CA-454B-920F-1537142C89C8}" dt="2022-03-15T23:25:40.969" v="1291" actId="1036"/>
          <ac:spMkLst>
            <pc:docMk/>
            <pc:sldMk cId="2650664756" sldId="304"/>
            <ac:spMk id="47" creationId="{ABCBEB52-24A5-4ED6-8E77-0AABCAF710A2}"/>
          </ac:spMkLst>
        </pc:spChg>
        <pc:spChg chg="mod">
          <ac:chgData name="Yuanyue Li" userId="62878614061aa2c9" providerId="LiveId" clId="{E02AE890-05CA-454B-920F-1537142C89C8}" dt="2022-03-15T23:25:31.901" v="1281" actId="552"/>
          <ac:spMkLst>
            <pc:docMk/>
            <pc:sldMk cId="2650664756" sldId="304"/>
            <ac:spMk id="86" creationId="{197EE7EC-22DE-4661-9057-7EB4140345C8}"/>
          </ac:spMkLst>
        </pc:spChg>
        <pc:spChg chg="mod">
          <ac:chgData name="Yuanyue Li" userId="62878614061aa2c9" providerId="LiveId" clId="{E02AE890-05CA-454B-920F-1537142C89C8}" dt="2022-03-15T23:25:20.027" v="1278" actId="12788"/>
          <ac:spMkLst>
            <pc:docMk/>
            <pc:sldMk cId="2650664756" sldId="304"/>
            <ac:spMk id="87" creationId="{102A4163-9B8B-4673-9F48-E10A4C05B492}"/>
          </ac:spMkLst>
        </pc:spChg>
        <pc:spChg chg="mod">
          <ac:chgData name="Yuanyue Li" userId="62878614061aa2c9" providerId="LiveId" clId="{E02AE890-05CA-454B-920F-1537142C89C8}" dt="2022-03-15T23:25:22.450" v="1279" actId="12788"/>
          <ac:spMkLst>
            <pc:docMk/>
            <pc:sldMk cId="2650664756" sldId="304"/>
            <ac:spMk id="88" creationId="{6042A4F2-25FF-4E9E-914C-280A4B4D484F}"/>
          </ac:spMkLst>
        </pc:spChg>
        <pc:spChg chg="mod">
          <ac:chgData name="Yuanyue Li" userId="62878614061aa2c9" providerId="LiveId" clId="{E02AE890-05CA-454B-920F-1537142C89C8}" dt="2022-03-15T23:25:24.818" v="1280" actId="12788"/>
          <ac:spMkLst>
            <pc:docMk/>
            <pc:sldMk cId="2650664756" sldId="304"/>
            <ac:spMk id="89" creationId="{35F4ABA6-CAF7-4405-B520-4A36730E43E2}"/>
          </ac:spMkLst>
        </pc:spChg>
      </pc:sldChg>
      <pc:sldChg chg="del">
        <pc:chgData name="Yuanyue Li" userId="62878614061aa2c9" providerId="LiveId" clId="{E02AE890-05CA-454B-920F-1537142C89C8}" dt="2022-03-17T01:48:41.126" v="1533" actId="47"/>
        <pc:sldMkLst>
          <pc:docMk/>
          <pc:sldMk cId="53056961" sldId="305"/>
        </pc:sldMkLst>
      </pc:sldChg>
      <pc:sldChg chg="addSp delSp modSp new mod">
        <pc:chgData name="Yuanyue Li" userId="62878614061aa2c9" providerId="LiveId" clId="{E02AE890-05CA-454B-920F-1537142C89C8}" dt="2022-03-18T01:20:22.728" v="2911"/>
        <pc:sldMkLst>
          <pc:docMk/>
          <pc:sldMk cId="238347543" sldId="305"/>
        </pc:sldMkLst>
        <pc:spChg chg="mod">
          <ac:chgData name="Yuanyue Li" userId="62878614061aa2c9" providerId="LiveId" clId="{E02AE890-05CA-454B-920F-1537142C89C8}" dt="2022-03-17T02:08:15.851" v="1913" actId="20577"/>
          <ac:spMkLst>
            <pc:docMk/>
            <pc:sldMk cId="238347543" sldId="305"/>
            <ac:spMk id="2" creationId="{927A2CFB-1594-4082-813C-13628D601DBA}"/>
          </ac:spMkLst>
        </pc:spChg>
        <pc:spChg chg="add del mod">
          <ac:chgData name="Yuanyue Li" userId="62878614061aa2c9" providerId="LiveId" clId="{E02AE890-05CA-454B-920F-1537142C89C8}" dt="2022-03-17T16:25:57.975" v="2020" actId="478"/>
          <ac:spMkLst>
            <pc:docMk/>
            <pc:sldMk cId="238347543" sldId="305"/>
            <ac:spMk id="3" creationId="{9C32C5FA-2A61-4A97-A502-D188C9C5A9B7}"/>
          </ac:spMkLst>
        </pc:spChg>
        <pc:spChg chg="add mod">
          <ac:chgData name="Yuanyue Li" userId="62878614061aa2c9" providerId="LiveId" clId="{E02AE890-05CA-454B-920F-1537142C89C8}" dt="2022-03-18T01:20:22.728" v="2911"/>
          <ac:spMkLst>
            <pc:docMk/>
            <pc:sldMk cId="238347543" sldId="305"/>
            <ac:spMk id="7" creationId="{E6F573DC-67FF-432D-B1D3-813B056BC680}"/>
          </ac:spMkLst>
        </pc:spChg>
        <pc:picChg chg="add del mod">
          <ac:chgData name="Yuanyue Li" userId="62878614061aa2c9" providerId="LiveId" clId="{E02AE890-05CA-454B-920F-1537142C89C8}" dt="2022-03-17T02:08:38.181" v="1926"/>
          <ac:picMkLst>
            <pc:docMk/>
            <pc:sldMk cId="238347543" sldId="305"/>
            <ac:picMk id="4" creationId="{4F522458-D389-4C86-A256-829CFA3D9FBF}"/>
          </ac:picMkLst>
        </pc:picChg>
        <pc:picChg chg="add del mod">
          <ac:chgData name="Yuanyue Li" userId="62878614061aa2c9" providerId="LiveId" clId="{E02AE890-05CA-454B-920F-1537142C89C8}" dt="2022-03-18T01:20:08.301" v="2907" actId="478"/>
          <ac:picMkLst>
            <pc:docMk/>
            <pc:sldMk cId="238347543" sldId="305"/>
            <ac:picMk id="4" creationId="{712D3223-1AA0-4A5B-A47F-F98000718CE5}"/>
          </ac:picMkLst>
        </pc:picChg>
        <pc:picChg chg="add mod">
          <ac:chgData name="Yuanyue Li" userId="62878614061aa2c9" providerId="LiveId" clId="{E02AE890-05CA-454B-920F-1537142C89C8}" dt="2022-03-17T02:09:01.540" v="1930" actId="14100"/>
          <ac:picMkLst>
            <pc:docMk/>
            <pc:sldMk cId="238347543" sldId="305"/>
            <ac:picMk id="5" creationId="{08FD6AC3-C09D-408A-B788-15CC7DEA4D45}"/>
          </ac:picMkLst>
        </pc:picChg>
        <pc:picChg chg="add del mod">
          <ac:chgData name="Yuanyue Li" userId="62878614061aa2c9" providerId="LiveId" clId="{E02AE890-05CA-454B-920F-1537142C89C8}" dt="2022-03-18T01:18:56.437" v="2903" actId="478"/>
          <ac:picMkLst>
            <pc:docMk/>
            <pc:sldMk cId="238347543" sldId="305"/>
            <ac:picMk id="6" creationId="{EA99CD34-2F52-4A0A-98B8-1F08E235A824}"/>
          </ac:picMkLst>
        </pc:picChg>
        <pc:picChg chg="add mod">
          <ac:chgData name="Yuanyue Li" userId="62878614061aa2c9" providerId="LiveId" clId="{E02AE890-05CA-454B-920F-1537142C89C8}" dt="2022-03-18T01:20:11.291" v="2908" actId="1076"/>
          <ac:picMkLst>
            <pc:docMk/>
            <pc:sldMk cId="238347543" sldId="305"/>
            <ac:picMk id="9" creationId="{FF66F16C-C1BA-4E02-A7F5-637874A0A69F}"/>
          </ac:picMkLst>
        </pc:picChg>
      </pc:sldChg>
      <pc:sldChg chg="new del">
        <pc:chgData name="Yuanyue Li" userId="62878614061aa2c9" providerId="LiveId" clId="{E02AE890-05CA-454B-920F-1537142C89C8}" dt="2022-03-17T01:49:42.718" v="1537" actId="47"/>
        <pc:sldMkLst>
          <pc:docMk/>
          <pc:sldMk cId="4292730956" sldId="305"/>
        </pc:sldMkLst>
      </pc:sldChg>
      <pc:sldChg chg="addSp delSp modSp new mod">
        <pc:chgData name="Yuanyue Li" userId="62878614061aa2c9" providerId="LiveId" clId="{E02AE890-05CA-454B-920F-1537142C89C8}" dt="2022-03-17T23:05:18.775" v="2687" actId="207"/>
        <pc:sldMkLst>
          <pc:docMk/>
          <pc:sldMk cId="3741158109" sldId="306"/>
        </pc:sldMkLst>
        <pc:spChg chg="mod">
          <ac:chgData name="Yuanyue Li" userId="62878614061aa2c9" providerId="LiveId" clId="{E02AE890-05CA-454B-920F-1537142C89C8}" dt="2022-03-17T23:04:00.418" v="2654"/>
          <ac:spMkLst>
            <pc:docMk/>
            <pc:sldMk cId="3741158109" sldId="306"/>
            <ac:spMk id="2" creationId="{1DE3502B-96C9-4665-AFAB-696BADAA38B0}"/>
          </ac:spMkLst>
        </pc:spChg>
        <pc:spChg chg="add del mod">
          <ac:chgData name="Yuanyue Li" userId="62878614061aa2c9" providerId="LiveId" clId="{E02AE890-05CA-454B-920F-1537142C89C8}" dt="2022-03-17T22:48:39.208" v="2388" actId="478"/>
          <ac:spMkLst>
            <pc:docMk/>
            <pc:sldMk cId="3741158109" sldId="306"/>
            <ac:spMk id="9" creationId="{04352E65-B8AB-475C-94DA-7F0A9014E7C9}"/>
          </ac:spMkLst>
        </pc:spChg>
        <pc:spChg chg="del mod topLvl">
          <ac:chgData name="Yuanyue Li" userId="62878614061aa2c9" providerId="LiveId" clId="{E02AE890-05CA-454B-920F-1537142C89C8}" dt="2022-03-17T22:44:34.790" v="2332" actId="478"/>
          <ac:spMkLst>
            <pc:docMk/>
            <pc:sldMk cId="3741158109" sldId="306"/>
            <ac:spMk id="16" creationId="{526D384C-4787-4498-B503-8BCD4F83F6E7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17" creationId="{C913FFD2-A501-415C-B996-C98F8C057868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18" creationId="{FF0F03B4-340E-435C-BED4-E690821A9B72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19" creationId="{06EB9243-427C-4006-AB17-D8F1BAEA88A3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20" creationId="{9904D2A2-8258-43DC-86CD-B53D1CB1D371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21" creationId="{D0C345BC-2147-40CE-94B8-C3F4935E670A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22" creationId="{040AE119-17E0-40DA-8722-9C4B7D888682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23" creationId="{52C5F683-977B-49AD-AF21-09E414E7A2E8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24" creationId="{FC3F8501-88EC-4E76-A5E7-29314999C625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25" creationId="{A0E8394C-C9B7-46D9-98EB-29668F74CEC5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26" creationId="{CA4A1D13-A7F3-45C3-8A22-3F2DAEA4C646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27" creationId="{0014B2A7-677C-4033-94C7-94C014849A13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28" creationId="{1F4CEB1D-C823-4581-84D4-BA93DF225DD5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29" creationId="{FFF38F27-4EC3-4C82-A938-0150DA62798E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30" creationId="{8C2F1050-7258-46EA-BF01-3A78973C10C3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31" creationId="{3BD97B9D-45F1-4C29-B2A4-9D4C27AEBEBA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32" creationId="{02F94198-E236-4A57-95AD-639998352746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33" creationId="{EB6FEB13-B867-4AE7-ACFF-2B7E0AE0DFA1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34" creationId="{9F09C7E3-8D67-4C09-A828-9C28F2B2F210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35" creationId="{B91E177D-8B31-489C-91EC-A8AC1E213D4B}"/>
          </ac:spMkLst>
        </pc:spChg>
        <pc:spChg chg="del mod topLvl">
          <ac:chgData name="Yuanyue Li" userId="62878614061aa2c9" providerId="LiveId" clId="{E02AE890-05CA-454B-920F-1537142C89C8}" dt="2022-03-17T22:46:14.257" v="2352" actId="478"/>
          <ac:spMkLst>
            <pc:docMk/>
            <pc:sldMk cId="3741158109" sldId="306"/>
            <ac:spMk id="41" creationId="{06D5E186-D0E5-4E72-8832-C92B7BC168BF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42" creationId="{A8F86AA6-C0E6-423E-943E-6CDC719203DD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43" creationId="{532B953E-31F7-4D5B-9D23-EE4FF8FB3FFA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44" creationId="{49AA5827-D90F-480C-AD40-D7C98B5A0718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45" creationId="{B5FD5D62-9A1C-4F2F-960D-F9B7920F4A9F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46" creationId="{C9E05F6F-2F5E-457D-8903-0BF8B346A7A4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47" creationId="{303946B2-8D36-45FC-9B21-EC8D29464892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48" creationId="{6D3BE935-A30D-4385-8F79-E6E2E5C90971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49" creationId="{DD433CB1-EB61-4E3B-8B01-B1E5C8FEA914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50" creationId="{620A554D-6970-47A9-BCFC-25E80C2FCB01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51" creationId="{D632C76C-75B6-4FEF-BFE7-33D80AC042F6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52" creationId="{2592BA97-5649-43F9-A959-158C6FD5C74B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53" creationId="{A5D10475-FB59-497D-8F74-A5640E4F8F0E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54" creationId="{08AABDF7-2106-4334-BA0B-39125FDF610C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55" creationId="{038BCEFF-4567-4E67-8EE5-4D0B40C2DBDC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56" creationId="{0F16E941-A872-4371-A087-061620283156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57" creationId="{CBB1CA36-1B89-4B91-B3AB-E1070046FAF5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58" creationId="{0ECF90F1-17C2-46F3-AD56-13FAE2A878C5}"/>
          </ac:spMkLst>
        </pc:spChg>
        <pc:spChg chg="add 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80" creationId="{F866903E-93A5-4EF2-88FE-E422BFED8254}"/>
          </ac:spMkLst>
        </pc:spChg>
        <pc:spChg chg="add 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81" creationId="{9FCCC694-8021-4D49-B9AF-0AF2ED31C384}"/>
          </ac:spMkLst>
        </pc:spChg>
        <pc:spChg chg="add 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82" creationId="{3D9D212B-1D78-4EC2-A94A-8DACE0ED28B6}"/>
          </ac:spMkLst>
        </pc:spChg>
        <pc:spChg chg="add 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83" creationId="{42C9A9D2-42F4-47EF-B8C8-0E4B682B29B3}"/>
          </ac:spMkLst>
        </pc:spChg>
        <pc:spChg chg="add 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84" creationId="{E19669CA-2919-4466-9BB2-D9628315A97F}"/>
          </ac:spMkLst>
        </pc:spChg>
        <pc:spChg chg="add 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85" creationId="{1D683201-AE4E-485A-A1CD-8FEC6D876D72}"/>
          </ac:spMkLst>
        </pc:spChg>
        <pc:spChg chg="add 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86" creationId="{2B3F9BA4-7CBD-4B66-85DD-26A762B22576}"/>
          </ac:spMkLst>
        </pc:spChg>
        <pc:spChg chg="add 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87" creationId="{EAF48FEA-B9F3-4408-B14C-2EAE94581E0B}"/>
          </ac:spMkLst>
        </pc:spChg>
        <pc:spChg chg="add 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88" creationId="{6EF38808-2A61-461D-B93A-71BE9962D319}"/>
          </ac:spMkLst>
        </pc:spChg>
        <pc:spChg chg="add 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89" creationId="{0DC55D00-2442-42FC-8874-F247CE5CA1E0}"/>
          </ac:spMkLst>
        </pc:spChg>
        <pc:spChg chg="add 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90" creationId="{14D4609C-6DA1-4F33-B9C1-46916BA6BE35}"/>
          </ac:spMkLst>
        </pc:spChg>
        <pc:spChg chg="add 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91" creationId="{FB9B81B5-0FE1-4C69-AAA3-83AC6A753046}"/>
          </ac:spMkLst>
        </pc:spChg>
        <pc:spChg chg="add mod">
          <ac:chgData name="Yuanyue Li" userId="62878614061aa2c9" providerId="LiveId" clId="{E02AE890-05CA-454B-920F-1537142C89C8}" dt="2022-03-17T23:05:18.775" v="2687" actId="207"/>
          <ac:spMkLst>
            <pc:docMk/>
            <pc:sldMk cId="3741158109" sldId="306"/>
            <ac:spMk id="95" creationId="{CC27BCFC-40C3-4415-8036-81F33E28663D}"/>
          </ac:spMkLst>
        </pc:spChg>
        <pc:grpChg chg="mod">
          <ac:chgData name="Yuanyue Li" userId="62878614061aa2c9" providerId="LiveId" clId="{E02AE890-05CA-454B-920F-1537142C89C8}" dt="2022-03-17T22:46:09.762" v="2350" actId="338"/>
          <ac:grpSpMkLst>
            <pc:docMk/>
            <pc:sldMk cId="3741158109" sldId="306"/>
            <ac:grpSpMk id="1" creationId="{00000000-0000-0000-0000-000000000000}"/>
          </ac:grpSpMkLst>
        </pc:grpChg>
        <pc:grpChg chg="add del mod">
          <ac:chgData name="Yuanyue Li" userId="62878614061aa2c9" providerId="LiveId" clId="{E02AE890-05CA-454B-920F-1537142C89C8}" dt="2022-03-17T22:47:09.754" v="2364" actId="165"/>
          <ac:grpSpMkLst>
            <pc:docMk/>
            <pc:sldMk cId="3741158109" sldId="306"/>
            <ac:grpSpMk id="3" creationId="{2B8E2113-956A-419D-B233-9383BE42EAE6}"/>
          </ac:grpSpMkLst>
        </pc:grpChg>
        <pc:grpChg chg="del mod">
          <ac:chgData name="Yuanyue Li" userId="62878614061aa2c9" providerId="LiveId" clId="{E02AE890-05CA-454B-920F-1537142C89C8}" dt="2022-03-17T22:44:29.981" v="2331" actId="165"/>
          <ac:grpSpMkLst>
            <pc:docMk/>
            <pc:sldMk cId="3741158109" sldId="306"/>
            <ac:grpSpMk id="15" creationId="{39EFD749-D610-401E-9FE9-9EA8B49F192F}"/>
          </ac:grpSpMkLst>
        </pc:grpChg>
        <pc:grpChg chg="add mod">
          <ac:chgData name="Yuanyue Li" userId="62878614061aa2c9" providerId="LiveId" clId="{E02AE890-05CA-454B-920F-1537142C89C8}" dt="2022-03-17T23:03:39.894" v="2647" actId="165"/>
          <ac:grpSpMkLst>
            <pc:docMk/>
            <pc:sldMk cId="3741158109" sldId="306"/>
            <ac:grpSpMk id="36" creationId="{DC577434-13D2-425C-BBBE-9675DC8525ED}"/>
          </ac:grpSpMkLst>
        </pc:grpChg>
        <pc:grpChg chg="add mod topLvl">
          <ac:chgData name="Yuanyue Li" userId="62878614061aa2c9" providerId="LiveId" clId="{E02AE890-05CA-454B-920F-1537142C89C8}" dt="2022-03-17T23:03:39.894" v="2647" actId="165"/>
          <ac:grpSpMkLst>
            <pc:docMk/>
            <pc:sldMk cId="3741158109" sldId="306"/>
            <ac:grpSpMk id="37" creationId="{9D99616E-8A08-4F7C-9DF7-03750653E606}"/>
          </ac:grpSpMkLst>
        </pc:grpChg>
        <pc:grpChg chg="del mod">
          <ac:chgData name="Yuanyue Li" userId="62878614061aa2c9" providerId="LiveId" clId="{E02AE890-05CA-454B-920F-1537142C89C8}" dt="2022-03-17T22:46:12.294" v="2351" actId="165"/>
          <ac:grpSpMkLst>
            <pc:docMk/>
            <pc:sldMk cId="3741158109" sldId="306"/>
            <ac:grpSpMk id="40" creationId="{A6CE3C13-AAAF-4DC4-ACB0-E90BA0117B07}"/>
          </ac:grpSpMkLst>
        </pc:grpChg>
        <pc:grpChg chg="add mod">
          <ac:chgData name="Yuanyue Li" userId="62878614061aa2c9" providerId="LiveId" clId="{E02AE890-05CA-454B-920F-1537142C89C8}" dt="2022-03-17T23:03:39.894" v="2647" actId="165"/>
          <ac:grpSpMkLst>
            <pc:docMk/>
            <pc:sldMk cId="3741158109" sldId="306"/>
            <ac:grpSpMk id="59" creationId="{5644E8C5-E652-4D14-BE0B-39D3D9BEF40B}"/>
          </ac:grpSpMkLst>
        </pc:grpChg>
        <pc:grpChg chg="add mod topLvl">
          <ac:chgData name="Yuanyue Li" userId="62878614061aa2c9" providerId="LiveId" clId="{E02AE890-05CA-454B-920F-1537142C89C8}" dt="2022-03-17T23:03:39.894" v="2647" actId="165"/>
          <ac:grpSpMkLst>
            <pc:docMk/>
            <pc:sldMk cId="3741158109" sldId="306"/>
            <ac:grpSpMk id="60" creationId="{697C08A1-9726-4FF4-A05B-EC0AFAA7D08D}"/>
          </ac:grpSpMkLst>
        </pc:grpChg>
        <pc:grpChg chg="add mod topLvl">
          <ac:chgData name="Yuanyue Li" userId="62878614061aa2c9" providerId="LiveId" clId="{E02AE890-05CA-454B-920F-1537142C89C8}" dt="2022-03-17T23:03:39.894" v="2647" actId="165"/>
          <ac:grpSpMkLst>
            <pc:docMk/>
            <pc:sldMk cId="3741158109" sldId="306"/>
            <ac:grpSpMk id="61" creationId="{93FA3241-9458-4A93-B293-3AE7EBBA69BA}"/>
          </ac:grpSpMkLst>
        </pc:grpChg>
        <pc:grpChg chg="add mod topLvl">
          <ac:chgData name="Yuanyue Li" userId="62878614061aa2c9" providerId="LiveId" clId="{E02AE890-05CA-454B-920F-1537142C89C8}" dt="2022-03-17T23:03:39.894" v="2647" actId="165"/>
          <ac:grpSpMkLst>
            <pc:docMk/>
            <pc:sldMk cId="3741158109" sldId="306"/>
            <ac:grpSpMk id="62" creationId="{A0199D2B-4DDD-4C92-B8B4-BFCD45E44DE9}"/>
          </ac:grpSpMkLst>
        </pc:grpChg>
        <pc:grpChg chg="add mod topLvl">
          <ac:chgData name="Yuanyue Li" userId="62878614061aa2c9" providerId="LiveId" clId="{E02AE890-05CA-454B-920F-1537142C89C8}" dt="2022-03-17T23:03:39.894" v="2647" actId="165"/>
          <ac:grpSpMkLst>
            <pc:docMk/>
            <pc:sldMk cId="3741158109" sldId="306"/>
            <ac:grpSpMk id="68" creationId="{33B7604E-8D43-4172-A5EE-C366A5878716}"/>
          </ac:grpSpMkLst>
        </pc:grpChg>
        <pc:grpChg chg="add mod topLvl">
          <ac:chgData name="Yuanyue Li" userId="62878614061aa2c9" providerId="LiveId" clId="{E02AE890-05CA-454B-920F-1537142C89C8}" dt="2022-03-17T23:03:39.894" v="2647" actId="165"/>
          <ac:grpSpMkLst>
            <pc:docMk/>
            <pc:sldMk cId="3741158109" sldId="306"/>
            <ac:grpSpMk id="74" creationId="{25637875-6CE1-4A13-BE5D-74EE300C5194}"/>
          </ac:grpSpMkLst>
        </pc:grpChg>
        <pc:grpChg chg="add del mod">
          <ac:chgData name="Yuanyue Li" userId="62878614061aa2c9" providerId="LiveId" clId="{E02AE890-05CA-454B-920F-1537142C89C8}" dt="2022-03-17T23:03:39.894" v="2647" actId="165"/>
          <ac:grpSpMkLst>
            <pc:docMk/>
            <pc:sldMk cId="3741158109" sldId="306"/>
            <ac:grpSpMk id="92" creationId="{D0F72908-EBFD-4595-8A54-A9C2528EB523}"/>
          </ac:grpSpMkLst>
        </pc:grpChg>
        <pc:graphicFrameChg chg="add del mod">
          <ac:chgData name="Yuanyue Li" userId="62878614061aa2c9" providerId="LiveId" clId="{E02AE890-05CA-454B-920F-1537142C89C8}" dt="2022-03-17T22:43:31.119" v="2327" actId="478"/>
          <ac:graphicFrameMkLst>
            <pc:docMk/>
            <pc:sldMk cId="3741158109" sldId="306"/>
            <ac:graphicFrameMk id="12" creationId="{CF86FF9F-BC9B-45D2-A367-DAB85F615B58}"/>
          </ac:graphicFrameMkLst>
        </pc:graphicFrameChg>
        <pc:picChg chg="add del mod">
          <ac:chgData name="Yuanyue Li" userId="62878614061aa2c9" providerId="LiveId" clId="{E02AE890-05CA-454B-920F-1537142C89C8}" dt="2022-03-17T22:47:02.225" v="2360" actId="478"/>
          <ac:picMkLst>
            <pc:docMk/>
            <pc:sldMk cId="3741158109" sldId="306"/>
            <ac:picMk id="10" creationId="{E19320BC-784D-49B8-BD63-6C397A1AF0D9}"/>
          </ac:picMkLst>
        </pc:picChg>
        <pc:picChg chg="add del mod">
          <ac:chgData name="Yuanyue Li" userId="62878614061aa2c9" providerId="LiveId" clId="{E02AE890-05CA-454B-920F-1537142C89C8}" dt="2022-03-17T22:47:02.225" v="2360" actId="478"/>
          <ac:picMkLst>
            <pc:docMk/>
            <pc:sldMk cId="3741158109" sldId="306"/>
            <ac:picMk id="11" creationId="{1FF960D0-0028-4987-8475-FD6FF8544D98}"/>
          </ac:picMkLst>
        </pc:picChg>
        <pc:picChg chg="add del mod">
          <ac:chgData name="Yuanyue Li" userId="62878614061aa2c9" providerId="LiveId" clId="{E02AE890-05CA-454B-920F-1537142C89C8}" dt="2022-03-17T22:44:07.828" v="2330" actId="338"/>
          <ac:picMkLst>
            <pc:docMk/>
            <pc:sldMk cId="3741158109" sldId="306"/>
            <ac:picMk id="14" creationId="{B073325E-F489-489C-B66C-F4E3BE11511E}"/>
          </ac:picMkLst>
        </pc:picChg>
        <pc:picChg chg="add del mod">
          <ac:chgData name="Yuanyue Li" userId="62878614061aa2c9" providerId="LiveId" clId="{E02AE890-05CA-454B-920F-1537142C89C8}" dt="2022-03-17T22:46:09.762" v="2350" actId="338"/>
          <ac:picMkLst>
            <pc:docMk/>
            <pc:sldMk cId="3741158109" sldId="306"/>
            <ac:picMk id="39" creationId="{DB29303C-0006-431A-8FB0-B5AB09948E56}"/>
          </ac:picMkLst>
        </pc:picChg>
        <pc:cxnChg chg="mod topLvl">
          <ac:chgData name="Yuanyue Li" userId="62878614061aa2c9" providerId="LiveId" clId="{E02AE890-05CA-454B-920F-1537142C89C8}" dt="2022-03-17T23:03:39.894" v="2647" actId="165"/>
          <ac:cxnSpMkLst>
            <pc:docMk/>
            <pc:sldMk cId="3741158109" sldId="306"/>
            <ac:cxnSpMk id="4" creationId="{AC52E4CB-9C2D-4ADE-9F5D-79C5A94E4150}"/>
          </ac:cxnSpMkLst>
        </pc:cxnChg>
        <pc:cxnChg chg="mod topLvl">
          <ac:chgData name="Yuanyue Li" userId="62878614061aa2c9" providerId="LiveId" clId="{E02AE890-05CA-454B-920F-1537142C89C8}" dt="2022-03-17T23:03:39.894" v="2647" actId="165"/>
          <ac:cxnSpMkLst>
            <pc:docMk/>
            <pc:sldMk cId="3741158109" sldId="306"/>
            <ac:cxnSpMk id="5" creationId="{0BCFF0B4-E9EE-4A35-B241-68D86C6385CD}"/>
          </ac:cxnSpMkLst>
        </pc:cxnChg>
        <pc:cxnChg chg="mod topLvl">
          <ac:chgData name="Yuanyue Li" userId="62878614061aa2c9" providerId="LiveId" clId="{E02AE890-05CA-454B-920F-1537142C89C8}" dt="2022-03-17T23:03:39.894" v="2647" actId="165"/>
          <ac:cxnSpMkLst>
            <pc:docMk/>
            <pc:sldMk cId="3741158109" sldId="306"/>
            <ac:cxnSpMk id="6" creationId="{0547F9C9-254E-441E-AA80-44B1C97EA1E0}"/>
          </ac:cxnSpMkLst>
        </pc:cxnChg>
        <pc:cxnChg chg="mod topLvl">
          <ac:chgData name="Yuanyue Li" userId="62878614061aa2c9" providerId="LiveId" clId="{E02AE890-05CA-454B-920F-1537142C89C8}" dt="2022-03-17T23:03:39.894" v="2647" actId="165"/>
          <ac:cxnSpMkLst>
            <pc:docMk/>
            <pc:sldMk cId="3741158109" sldId="306"/>
            <ac:cxnSpMk id="7" creationId="{6CE60B37-8946-41C9-A990-87E414F69C2F}"/>
          </ac:cxnSpMkLst>
        </pc:cxnChg>
        <pc:cxnChg chg="mod topLvl">
          <ac:chgData name="Yuanyue Li" userId="62878614061aa2c9" providerId="LiveId" clId="{E02AE890-05CA-454B-920F-1537142C89C8}" dt="2022-03-17T23:03:39.894" v="2647" actId="165"/>
          <ac:cxnSpMkLst>
            <pc:docMk/>
            <pc:sldMk cId="3741158109" sldId="306"/>
            <ac:cxnSpMk id="8" creationId="{F0D02E25-3B23-4F43-84E3-FB8F43004687}"/>
          </ac:cxnSpMkLst>
        </pc:cxnChg>
        <pc:cxnChg chg="mod">
          <ac:chgData name="Yuanyue Li" userId="62878614061aa2c9" providerId="LiveId" clId="{E02AE890-05CA-454B-920F-1537142C89C8}" dt="2022-03-17T23:03:39.894" v="2647" actId="165"/>
          <ac:cxnSpMkLst>
            <pc:docMk/>
            <pc:sldMk cId="3741158109" sldId="306"/>
            <ac:cxnSpMk id="63" creationId="{4E68134E-DB18-4D03-809E-5B2EDDBA1FDC}"/>
          </ac:cxnSpMkLst>
        </pc:cxnChg>
        <pc:cxnChg chg="mod">
          <ac:chgData name="Yuanyue Li" userId="62878614061aa2c9" providerId="LiveId" clId="{E02AE890-05CA-454B-920F-1537142C89C8}" dt="2022-03-17T23:03:39.894" v="2647" actId="165"/>
          <ac:cxnSpMkLst>
            <pc:docMk/>
            <pc:sldMk cId="3741158109" sldId="306"/>
            <ac:cxnSpMk id="64" creationId="{634256BC-D925-4AA5-89F9-E8FC773D9E73}"/>
          </ac:cxnSpMkLst>
        </pc:cxnChg>
        <pc:cxnChg chg="mod">
          <ac:chgData name="Yuanyue Li" userId="62878614061aa2c9" providerId="LiveId" clId="{E02AE890-05CA-454B-920F-1537142C89C8}" dt="2022-03-17T23:03:39.894" v="2647" actId="165"/>
          <ac:cxnSpMkLst>
            <pc:docMk/>
            <pc:sldMk cId="3741158109" sldId="306"/>
            <ac:cxnSpMk id="65" creationId="{571DF804-B6D5-45EE-BC07-F9537F03E0C3}"/>
          </ac:cxnSpMkLst>
        </pc:cxnChg>
        <pc:cxnChg chg="mod">
          <ac:chgData name="Yuanyue Li" userId="62878614061aa2c9" providerId="LiveId" clId="{E02AE890-05CA-454B-920F-1537142C89C8}" dt="2022-03-17T23:03:39.894" v="2647" actId="165"/>
          <ac:cxnSpMkLst>
            <pc:docMk/>
            <pc:sldMk cId="3741158109" sldId="306"/>
            <ac:cxnSpMk id="66" creationId="{1F3AA9CB-E506-4350-812C-06968BFFCEE9}"/>
          </ac:cxnSpMkLst>
        </pc:cxnChg>
        <pc:cxnChg chg="mod">
          <ac:chgData name="Yuanyue Li" userId="62878614061aa2c9" providerId="LiveId" clId="{E02AE890-05CA-454B-920F-1537142C89C8}" dt="2022-03-17T23:03:39.894" v="2647" actId="165"/>
          <ac:cxnSpMkLst>
            <pc:docMk/>
            <pc:sldMk cId="3741158109" sldId="306"/>
            <ac:cxnSpMk id="67" creationId="{14C461C1-37EC-40BA-9633-B6D0142C1B51}"/>
          </ac:cxnSpMkLst>
        </pc:cxnChg>
        <pc:cxnChg chg="mod">
          <ac:chgData name="Yuanyue Li" userId="62878614061aa2c9" providerId="LiveId" clId="{E02AE890-05CA-454B-920F-1537142C89C8}" dt="2022-03-17T23:03:44.782" v="2648" actId="208"/>
          <ac:cxnSpMkLst>
            <pc:docMk/>
            <pc:sldMk cId="3741158109" sldId="306"/>
            <ac:cxnSpMk id="69" creationId="{5DA84ABC-27BD-4FE2-A4B9-C28BFCBAD902}"/>
          </ac:cxnSpMkLst>
        </pc:cxnChg>
        <pc:cxnChg chg="mod">
          <ac:chgData name="Yuanyue Li" userId="62878614061aa2c9" providerId="LiveId" clId="{E02AE890-05CA-454B-920F-1537142C89C8}" dt="2022-03-17T23:03:44.782" v="2648" actId="208"/>
          <ac:cxnSpMkLst>
            <pc:docMk/>
            <pc:sldMk cId="3741158109" sldId="306"/>
            <ac:cxnSpMk id="70" creationId="{FB7D6C46-7399-47F5-B025-E560F3C8D6DD}"/>
          </ac:cxnSpMkLst>
        </pc:cxnChg>
        <pc:cxnChg chg="mod">
          <ac:chgData name="Yuanyue Li" userId="62878614061aa2c9" providerId="LiveId" clId="{E02AE890-05CA-454B-920F-1537142C89C8}" dt="2022-03-17T23:03:44.782" v="2648" actId="208"/>
          <ac:cxnSpMkLst>
            <pc:docMk/>
            <pc:sldMk cId="3741158109" sldId="306"/>
            <ac:cxnSpMk id="71" creationId="{70EDE0C2-DE64-49E4-A38A-20C64620985B}"/>
          </ac:cxnSpMkLst>
        </pc:cxnChg>
        <pc:cxnChg chg="mod">
          <ac:chgData name="Yuanyue Li" userId="62878614061aa2c9" providerId="LiveId" clId="{E02AE890-05CA-454B-920F-1537142C89C8}" dt="2022-03-17T23:03:44.782" v="2648" actId="208"/>
          <ac:cxnSpMkLst>
            <pc:docMk/>
            <pc:sldMk cId="3741158109" sldId="306"/>
            <ac:cxnSpMk id="72" creationId="{562912D1-C6FC-49B8-B58E-B1282764FA15}"/>
          </ac:cxnSpMkLst>
        </pc:cxnChg>
        <pc:cxnChg chg="mod">
          <ac:chgData name="Yuanyue Li" userId="62878614061aa2c9" providerId="LiveId" clId="{E02AE890-05CA-454B-920F-1537142C89C8}" dt="2022-03-17T23:03:44.782" v="2648" actId="208"/>
          <ac:cxnSpMkLst>
            <pc:docMk/>
            <pc:sldMk cId="3741158109" sldId="306"/>
            <ac:cxnSpMk id="73" creationId="{C70CC07E-5C77-43A1-8CA5-A227FEA1D0A5}"/>
          </ac:cxnSpMkLst>
        </pc:cxnChg>
        <pc:cxnChg chg="mod">
          <ac:chgData name="Yuanyue Li" userId="62878614061aa2c9" providerId="LiveId" clId="{E02AE890-05CA-454B-920F-1537142C89C8}" dt="2022-03-17T23:03:39.894" v="2647" actId="165"/>
          <ac:cxnSpMkLst>
            <pc:docMk/>
            <pc:sldMk cId="3741158109" sldId="306"/>
            <ac:cxnSpMk id="75" creationId="{6C438F75-2C21-48BA-ABC1-3DCECB9A4C50}"/>
          </ac:cxnSpMkLst>
        </pc:cxnChg>
        <pc:cxnChg chg="mod">
          <ac:chgData name="Yuanyue Li" userId="62878614061aa2c9" providerId="LiveId" clId="{E02AE890-05CA-454B-920F-1537142C89C8}" dt="2022-03-17T23:03:39.894" v="2647" actId="165"/>
          <ac:cxnSpMkLst>
            <pc:docMk/>
            <pc:sldMk cId="3741158109" sldId="306"/>
            <ac:cxnSpMk id="76" creationId="{B2FBA567-EC45-46B5-9006-3F737F8F86DD}"/>
          </ac:cxnSpMkLst>
        </pc:cxnChg>
        <pc:cxnChg chg="mod">
          <ac:chgData name="Yuanyue Li" userId="62878614061aa2c9" providerId="LiveId" clId="{E02AE890-05CA-454B-920F-1537142C89C8}" dt="2022-03-17T23:03:39.894" v="2647" actId="165"/>
          <ac:cxnSpMkLst>
            <pc:docMk/>
            <pc:sldMk cId="3741158109" sldId="306"/>
            <ac:cxnSpMk id="77" creationId="{85610D41-9FC3-4C6D-A8D3-C00C8E0113FC}"/>
          </ac:cxnSpMkLst>
        </pc:cxnChg>
        <pc:cxnChg chg="mod">
          <ac:chgData name="Yuanyue Li" userId="62878614061aa2c9" providerId="LiveId" clId="{E02AE890-05CA-454B-920F-1537142C89C8}" dt="2022-03-17T23:03:39.894" v="2647" actId="165"/>
          <ac:cxnSpMkLst>
            <pc:docMk/>
            <pc:sldMk cId="3741158109" sldId="306"/>
            <ac:cxnSpMk id="78" creationId="{20568A2E-24AF-40AF-B467-C9FD73EDF22F}"/>
          </ac:cxnSpMkLst>
        </pc:cxnChg>
        <pc:cxnChg chg="mod">
          <ac:chgData name="Yuanyue Li" userId="62878614061aa2c9" providerId="LiveId" clId="{E02AE890-05CA-454B-920F-1537142C89C8}" dt="2022-03-17T23:03:39.894" v="2647" actId="165"/>
          <ac:cxnSpMkLst>
            <pc:docMk/>
            <pc:sldMk cId="3741158109" sldId="306"/>
            <ac:cxnSpMk id="79" creationId="{CB40A308-1766-4BBB-936C-71A3FECF691F}"/>
          </ac:cxnSpMkLst>
        </pc:cxnChg>
        <pc:cxnChg chg="add mod">
          <ac:chgData name="Yuanyue Li" userId="62878614061aa2c9" providerId="LiveId" clId="{E02AE890-05CA-454B-920F-1537142C89C8}" dt="2022-03-17T23:04:24.621" v="2655" actId="1076"/>
          <ac:cxnSpMkLst>
            <pc:docMk/>
            <pc:sldMk cId="3741158109" sldId="306"/>
            <ac:cxnSpMk id="93" creationId="{5A7C9D1A-D8FF-4E29-A701-00EA5DF66F1B}"/>
          </ac:cxnSpMkLst>
        </pc:cxnChg>
      </pc:sldChg>
      <pc:sldChg chg="addSp delSp modSp new mod modClrScheme chgLayout">
        <pc:chgData name="Yuanyue Li" userId="62878614061aa2c9" providerId="LiveId" clId="{E02AE890-05CA-454B-920F-1537142C89C8}" dt="2022-03-17T16:20:08.456" v="1989" actId="20577"/>
        <pc:sldMkLst>
          <pc:docMk/>
          <pc:sldMk cId="4025765525" sldId="307"/>
        </pc:sldMkLst>
        <pc:spChg chg="del mod ord">
          <ac:chgData name="Yuanyue Li" userId="62878614061aa2c9" providerId="LiveId" clId="{E02AE890-05CA-454B-920F-1537142C89C8}" dt="2022-03-17T16:19:55.977" v="1933" actId="700"/>
          <ac:spMkLst>
            <pc:docMk/>
            <pc:sldMk cId="4025765525" sldId="307"/>
            <ac:spMk id="2" creationId="{83117CE3-2758-4688-80CF-22AD19227D9A}"/>
          </ac:spMkLst>
        </pc:spChg>
        <pc:spChg chg="add mod ord">
          <ac:chgData name="Yuanyue Li" userId="62878614061aa2c9" providerId="LiveId" clId="{E02AE890-05CA-454B-920F-1537142C89C8}" dt="2022-03-17T16:20:08.456" v="1989" actId="20577"/>
          <ac:spMkLst>
            <pc:docMk/>
            <pc:sldMk cId="4025765525" sldId="307"/>
            <ac:spMk id="3" creationId="{38B34505-8648-471D-B45C-A49DFB5A1442}"/>
          </ac:spMkLst>
        </pc:spChg>
        <pc:spChg chg="add mod ord">
          <ac:chgData name="Yuanyue Li" userId="62878614061aa2c9" providerId="LiveId" clId="{E02AE890-05CA-454B-920F-1537142C89C8}" dt="2022-03-17T16:19:55.977" v="1933" actId="700"/>
          <ac:spMkLst>
            <pc:docMk/>
            <pc:sldMk cId="4025765525" sldId="307"/>
            <ac:spMk id="4" creationId="{F177CB96-B54C-467D-A89E-39EBCF711D3A}"/>
          </ac:spMkLst>
        </pc:spChg>
      </pc:sldChg>
      <pc:sldChg chg="addSp delSp modSp new mod modClrScheme chgLayout">
        <pc:chgData name="Yuanyue Li" userId="62878614061aa2c9" providerId="LiveId" clId="{E02AE890-05CA-454B-920F-1537142C89C8}" dt="2022-03-17T20:34:33.914" v="2302" actId="20577"/>
        <pc:sldMkLst>
          <pc:docMk/>
          <pc:sldMk cId="487751893" sldId="308"/>
        </pc:sldMkLst>
        <pc:spChg chg="del mod ord">
          <ac:chgData name="Yuanyue Li" userId="62878614061aa2c9" providerId="LiveId" clId="{E02AE890-05CA-454B-920F-1537142C89C8}" dt="2022-03-17T16:58:23.762" v="2245" actId="700"/>
          <ac:spMkLst>
            <pc:docMk/>
            <pc:sldMk cId="487751893" sldId="308"/>
            <ac:spMk id="2" creationId="{3C3E0017-D684-42ED-8611-0C9EBABB6A4F}"/>
          </ac:spMkLst>
        </pc:spChg>
        <pc:spChg chg="add mod ord">
          <ac:chgData name="Yuanyue Li" userId="62878614061aa2c9" providerId="LiveId" clId="{E02AE890-05CA-454B-920F-1537142C89C8}" dt="2022-03-17T20:34:33.914" v="2302" actId="20577"/>
          <ac:spMkLst>
            <pc:docMk/>
            <pc:sldMk cId="487751893" sldId="308"/>
            <ac:spMk id="3" creationId="{C1DA9491-C1F1-44AC-A7DC-6D2B402D5D7A}"/>
          </ac:spMkLst>
        </pc:spChg>
        <pc:spChg chg="add mod ord">
          <ac:chgData name="Yuanyue Li" userId="62878614061aa2c9" providerId="LiveId" clId="{E02AE890-05CA-454B-920F-1537142C89C8}" dt="2022-03-17T16:58:23.762" v="2245" actId="700"/>
          <ac:spMkLst>
            <pc:docMk/>
            <pc:sldMk cId="487751893" sldId="308"/>
            <ac:spMk id="4" creationId="{4CB514B4-8539-4EF0-8E83-7A47BF3B3F24}"/>
          </ac:spMkLst>
        </pc:spChg>
      </pc:sldChg>
      <pc:sldChg chg="addSp delSp modSp add mod ord">
        <pc:chgData name="Yuanyue Li" userId="62878614061aa2c9" providerId="LiveId" clId="{E02AE890-05CA-454B-920F-1537142C89C8}" dt="2022-03-17T23:04:58.163" v="2678" actId="207"/>
        <pc:sldMkLst>
          <pc:docMk/>
          <pc:sldMk cId="1446987091" sldId="309"/>
        </pc:sldMkLst>
        <pc:spChg chg="mod">
          <ac:chgData name="Yuanyue Li" userId="62878614061aa2c9" providerId="LiveId" clId="{E02AE890-05CA-454B-920F-1537142C89C8}" dt="2022-03-17T23:03:58.407" v="2653"/>
          <ac:spMkLst>
            <pc:docMk/>
            <pc:sldMk cId="1446987091" sldId="309"/>
            <ac:spMk id="2" creationId="{1DE3502B-96C9-4665-AFAB-696BADAA38B0}"/>
          </ac:spMkLst>
        </pc:spChg>
        <pc:spChg chg="add mod">
          <ac:chgData name="Yuanyue Li" userId="62878614061aa2c9" providerId="LiveId" clId="{E02AE890-05CA-454B-920F-1537142C89C8}" dt="2022-03-17T23:01:21.103" v="2571" actId="1076"/>
          <ac:spMkLst>
            <pc:docMk/>
            <pc:sldMk cId="1446987091" sldId="309"/>
            <ac:spMk id="3" creationId="{3AE17982-E57C-47D2-B301-13AD2A2C5BEA}"/>
          </ac:spMkLst>
        </pc:spChg>
        <pc:spChg chg="add mod">
          <ac:chgData name="Yuanyue Li" userId="62878614061aa2c9" providerId="LiveId" clId="{E02AE890-05CA-454B-920F-1537142C89C8}" dt="2022-03-17T23:04:58.163" v="2678" actId="207"/>
          <ac:spMkLst>
            <pc:docMk/>
            <pc:sldMk cId="1446987091" sldId="309"/>
            <ac:spMk id="9" creationId="{B6826F46-CB45-490F-B434-DC4FA3CB2940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17" creationId="{C913FFD2-A501-415C-B996-C98F8C057868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18" creationId="{FF0F03B4-340E-435C-BED4-E690821A9B72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19" creationId="{06EB9243-427C-4006-AB17-D8F1BAEA88A3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20" creationId="{9904D2A2-8258-43DC-86CD-B53D1CB1D371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21" creationId="{D0C345BC-2147-40CE-94B8-C3F4935E670A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22" creationId="{040AE119-17E0-40DA-8722-9C4B7D888682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23" creationId="{52C5F683-977B-49AD-AF21-09E414E7A2E8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24" creationId="{FC3F8501-88EC-4E76-A5E7-29314999C625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25" creationId="{A0E8394C-C9B7-46D9-98EB-29668F74CEC5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26" creationId="{CA4A1D13-A7F3-45C3-8A22-3F2DAEA4C646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27" creationId="{0014B2A7-677C-4033-94C7-94C014849A13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28" creationId="{1F4CEB1D-C823-4581-84D4-BA93DF225DD5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29" creationId="{FFF38F27-4EC3-4C82-A938-0150DA62798E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30" creationId="{8C2F1050-7258-46EA-BF01-3A78973C10C3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31" creationId="{3BD97B9D-45F1-4C29-B2A4-9D4C27AEBEBA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32" creationId="{02F94198-E236-4A57-95AD-639998352746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33" creationId="{EB6FEB13-B867-4AE7-ACFF-2B7E0AE0DFA1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34" creationId="{9F09C7E3-8D67-4C09-A828-9C28F2B2F210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35" creationId="{B91E177D-8B31-489C-91EC-A8AC1E213D4B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42" creationId="{A8F86AA6-C0E6-423E-943E-6CDC719203DD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43" creationId="{532B953E-31F7-4D5B-9D23-EE4FF8FB3FFA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44" creationId="{49AA5827-D90F-480C-AD40-D7C98B5A0718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45" creationId="{B5FD5D62-9A1C-4F2F-960D-F9B7920F4A9F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46" creationId="{C9E05F6F-2F5E-457D-8903-0BF8B346A7A4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47" creationId="{303946B2-8D36-45FC-9B21-EC8D29464892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48" creationId="{6D3BE935-A30D-4385-8F79-E6E2E5C90971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49" creationId="{DD433CB1-EB61-4E3B-8B01-B1E5C8FEA914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50" creationId="{620A554D-6970-47A9-BCFC-25E80C2FCB01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51" creationId="{D632C76C-75B6-4FEF-BFE7-33D80AC042F6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52" creationId="{2592BA97-5649-43F9-A959-158C6FD5C74B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53" creationId="{A5D10475-FB59-497D-8F74-A5640E4F8F0E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54" creationId="{08AABDF7-2106-4334-BA0B-39125FDF610C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55" creationId="{038BCEFF-4567-4E67-8EE5-4D0B40C2DBDC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56" creationId="{0F16E941-A872-4371-A087-061620283156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57" creationId="{CBB1CA36-1B89-4B91-B3AB-E1070046FAF5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58" creationId="{0ECF90F1-17C2-46F3-AD56-13FAE2A878C5}"/>
          </ac:spMkLst>
        </pc:spChg>
        <pc:spChg chg="mod topLvl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80" creationId="{F866903E-93A5-4EF2-88FE-E422BFED8254}"/>
          </ac:spMkLst>
        </pc:spChg>
        <pc:spChg chg="mod topLvl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81" creationId="{9FCCC694-8021-4D49-B9AF-0AF2ED31C384}"/>
          </ac:spMkLst>
        </pc:spChg>
        <pc:spChg chg="mod topLvl">
          <ac:chgData name="Yuanyue Li" userId="62878614061aa2c9" providerId="LiveId" clId="{E02AE890-05CA-454B-920F-1537142C89C8}" dt="2022-03-17T23:03:35.609" v="2646" actId="207"/>
          <ac:spMkLst>
            <pc:docMk/>
            <pc:sldMk cId="1446987091" sldId="309"/>
            <ac:spMk id="82" creationId="{3D9D212B-1D78-4EC2-A94A-8DACE0ED28B6}"/>
          </ac:spMkLst>
        </pc:spChg>
        <pc:spChg chg="mod topLvl">
          <ac:chgData name="Yuanyue Li" userId="62878614061aa2c9" providerId="LiveId" clId="{E02AE890-05CA-454B-920F-1537142C89C8}" dt="2022-03-17T23:03:35.609" v="2646" actId="207"/>
          <ac:spMkLst>
            <pc:docMk/>
            <pc:sldMk cId="1446987091" sldId="309"/>
            <ac:spMk id="83" creationId="{42C9A9D2-42F4-47EF-B8C8-0E4B682B29B3}"/>
          </ac:spMkLst>
        </pc:spChg>
        <pc:spChg chg="mod topLvl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84" creationId="{E19669CA-2919-4466-9BB2-D9628315A97F}"/>
          </ac:spMkLst>
        </pc:spChg>
        <pc:spChg chg="mod topLvl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85" creationId="{1D683201-AE4E-485A-A1CD-8FEC6D876D72}"/>
          </ac:spMkLst>
        </pc:spChg>
        <pc:spChg chg="mod topLvl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86" creationId="{2B3F9BA4-7CBD-4B66-85DD-26A762B22576}"/>
          </ac:spMkLst>
        </pc:spChg>
        <pc:spChg chg="mod topLvl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87" creationId="{EAF48FEA-B9F3-4408-B14C-2EAE94581E0B}"/>
          </ac:spMkLst>
        </pc:spChg>
        <pc:spChg chg="mod topLvl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88" creationId="{6EF38808-2A61-461D-B93A-71BE9962D319}"/>
          </ac:spMkLst>
        </pc:spChg>
        <pc:spChg chg="mod topLvl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89" creationId="{0DC55D00-2442-42FC-8874-F247CE5CA1E0}"/>
          </ac:spMkLst>
        </pc:spChg>
        <pc:spChg chg="mod topLvl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90" creationId="{14D4609C-6DA1-4F33-B9C1-46916BA6BE35}"/>
          </ac:spMkLst>
        </pc:spChg>
        <pc:spChg chg="mod topLvl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91" creationId="{FB9B81B5-0FE1-4C69-AAA3-83AC6A753046}"/>
          </ac:spMkLst>
        </pc:spChg>
        <pc:grpChg chg="mod">
          <ac:chgData name="Yuanyue Li" userId="62878614061aa2c9" providerId="LiveId" clId="{E02AE890-05CA-454B-920F-1537142C89C8}" dt="2022-03-17T23:03:20.396" v="2643" actId="165"/>
          <ac:grpSpMkLst>
            <pc:docMk/>
            <pc:sldMk cId="1446987091" sldId="309"/>
            <ac:grpSpMk id="36" creationId="{DC577434-13D2-425C-BBBE-9675DC8525ED}"/>
          </ac:grpSpMkLst>
        </pc:grpChg>
        <pc:grpChg chg="mod topLvl">
          <ac:chgData name="Yuanyue Li" userId="62878614061aa2c9" providerId="LiveId" clId="{E02AE890-05CA-454B-920F-1537142C89C8}" dt="2022-03-17T23:03:20.396" v="2643" actId="165"/>
          <ac:grpSpMkLst>
            <pc:docMk/>
            <pc:sldMk cId="1446987091" sldId="309"/>
            <ac:grpSpMk id="37" creationId="{9D99616E-8A08-4F7C-9DF7-03750653E606}"/>
          </ac:grpSpMkLst>
        </pc:grpChg>
        <pc:grpChg chg="mod">
          <ac:chgData name="Yuanyue Li" userId="62878614061aa2c9" providerId="LiveId" clId="{E02AE890-05CA-454B-920F-1537142C89C8}" dt="2022-03-17T23:03:20.396" v="2643" actId="165"/>
          <ac:grpSpMkLst>
            <pc:docMk/>
            <pc:sldMk cId="1446987091" sldId="309"/>
            <ac:grpSpMk id="59" creationId="{5644E8C5-E652-4D14-BE0B-39D3D9BEF40B}"/>
          </ac:grpSpMkLst>
        </pc:grpChg>
        <pc:grpChg chg="mod topLvl">
          <ac:chgData name="Yuanyue Li" userId="62878614061aa2c9" providerId="LiveId" clId="{E02AE890-05CA-454B-920F-1537142C89C8}" dt="2022-03-17T23:03:20.396" v="2643" actId="165"/>
          <ac:grpSpMkLst>
            <pc:docMk/>
            <pc:sldMk cId="1446987091" sldId="309"/>
            <ac:grpSpMk id="60" creationId="{697C08A1-9726-4FF4-A05B-EC0AFAA7D08D}"/>
          </ac:grpSpMkLst>
        </pc:grpChg>
        <pc:grpChg chg="mod topLvl">
          <ac:chgData name="Yuanyue Li" userId="62878614061aa2c9" providerId="LiveId" clId="{E02AE890-05CA-454B-920F-1537142C89C8}" dt="2022-03-17T23:03:20.396" v="2643" actId="165"/>
          <ac:grpSpMkLst>
            <pc:docMk/>
            <pc:sldMk cId="1446987091" sldId="309"/>
            <ac:grpSpMk id="61" creationId="{93FA3241-9458-4A93-B293-3AE7EBBA69BA}"/>
          </ac:grpSpMkLst>
        </pc:grpChg>
        <pc:grpChg chg="mod topLvl">
          <ac:chgData name="Yuanyue Li" userId="62878614061aa2c9" providerId="LiveId" clId="{E02AE890-05CA-454B-920F-1537142C89C8}" dt="2022-03-17T23:03:20.396" v="2643" actId="165"/>
          <ac:grpSpMkLst>
            <pc:docMk/>
            <pc:sldMk cId="1446987091" sldId="309"/>
            <ac:grpSpMk id="62" creationId="{A0199D2B-4DDD-4C92-B8B4-BFCD45E44DE9}"/>
          </ac:grpSpMkLst>
        </pc:grpChg>
        <pc:grpChg chg="mod topLvl">
          <ac:chgData name="Yuanyue Li" userId="62878614061aa2c9" providerId="LiveId" clId="{E02AE890-05CA-454B-920F-1537142C89C8}" dt="2022-03-17T23:03:20.396" v="2643" actId="165"/>
          <ac:grpSpMkLst>
            <pc:docMk/>
            <pc:sldMk cId="1446987091" sldId="309"/>
            <ac:grpSpMk id="68" creationId="{33B7604E-8D43-4172-A5EE-C366A5878716}"/>
          </ac:grpSpMkLst>
        </pc:grpChg>
        <pc:grpChg chg="mod topLvl">
          <ac:chgData name="Yuanyue Li" userId="62878614061aa2c9" providerId="LiveId" clId="{E02AE890-05CA-454B-920F-1537142C89C8}" dt="2022-03-17T23:03:20.396" v="2643" actId="165"/>
          <ac:grpSpMkLst>
            <pc:docMk/>
            <pc:sldMk cId="1446987091" sldId="309"/>
            <ac:grpSpMk id="74" creationId="{25637875-6CE1-4A13-BE5D-74EE300C5194}"/>
          </ac:grpSpMkLst>
        </pc:grpChg>
        <pc:grpChg chg="del">
          <ac:chgData name="Yuanyue Li" userId="62878614061aa2c9" providerId="LiveId" clId="{E02AE890-05CA-454B-920F-1537142C89C8}" dt="2022-03-17T23:03:20.396" v="2643" actId="165"/>
          <ac:grpSpMkLst>
            <pc:docMk/>
            <pc:sldMk cId="1446987091" sldId="309"/>
            <ac:grpSpMk id="92" creationId="{D0F72908-EBFD-4595-8A54-A9C2528EB523}"/>
          </ac:grpSpMkLst>
        </pc:grpChg>
        <pc:cxnChg chg="mod">
          <ac:chgData name="Yuanyue Li" userId="62878614061aa2c9" providerId="LiveId" clId="{E02AE890-05CA-454B-920F-1537142C89C8}" dt="2022-03-17T23:03:20.396" v="2643" actId="165"/>
          <ac:cxnSpMkLst>
            <pc:docMk/>
            <pc:sldMk cId="1446987091" sldId="309"/>
            <ac:cxnSpMk id="4" creationId="{AC52E4CB-9C2D-4ADE-9F5D-79C5A94E4150}"/>
          </ac:cxnSpMkLst>
        </pc:cxnChg>
        <pc:cxnChg chg="mod">
          <ac:chgData name="Yuanyue Li" userId="62878614061aa2c9" providerId="LiveId" clId="{E02AE890-05CA-454B-920F-1537142C89C8}" dt="2022-03-17T23:03:20.396" v="2643" actId="165"/>
          <ac:cxnSpMkLst>
            <pc:docMk/>
            <pc:sldMk cId="1446987091" sldId="309"/>
            <ac:cxnSpMk id="5" creationId="{0BCFF0B4-E9EE-4A35-B241-68D86C6385CD}"/>
          </ac:cxnSpMkLst>
        </pc:cxnChg>
        <pc:cxnChg chg="mod">
          <ac:chgData name="Yuanyue Li" userId="62878614061aa2c9" providerId="LiveId" clId="{E02AE890-05CA-454B-920F-1537142C89C8}" dt="2022-03-17T23:03:20.396" v="2643" actId="165"/>
          <ac:cxnSpMkLst>
            <pc:docMk/>
            <pc:sldMk cId="1446987091" sldId="309"/>
            <ac:cxnSpMk id="6" creationId="{0547F9C9-254E-441E-AA80-44B1C97EA1E0}"/>
          </ac:cxnSpMkLst>
        </pc:cxnChg>
        <pc:cxnChg chg="mod">
          <ac:chgData name="Yuanyue Li" userId="62878614061aa2c9" providerId="LiveId" clId="{E02AE890-05CA-454B-920F-1537142C89C8}" dt="2022-03-17T23:03:20.396" v="2643" actId="165"/>
          <ac:cxnSpMkLst>
            <pc:docMk/>
            <pc:sldMk cId="1446987091" sldId="309"/>
            <ac:cxnSpMk id="7" creationId="{6CE60B37-8946-41C9-A990-87E414F69C2F}"/>
          </ac:cxnSpMkLst>
        </pc:cxnChg>
        <pc:cxnChg chg="mod">
          <ac:chgData name="Yuanyue Li" userId="62878614061aa2c9" providerId="LiveId" clId="{E02AE890-05CA-454B-920F-1537142C89C8}" dt="2022-03-17T23:03:20.396" v="2643" actId="165"/>
          <ac:cxnSpMkLst>
            <pc:docMk/>
            <pc:sldMk cId="1446987091" sldId="309"/>
            <ac:cxnSpMk id="8" creationId="{F0D02E25-3B23-4F43-84E3-FB8F43004687}"/>
          </ac:cxnSpMkLst>
        </pc:cxnChg>
        <pc:cxnChg chg="mod">
          <ac:chgData name="Yuanyue Li" userId="62878614061aa2c9" providerId="LiveId" clId="{E02AE890-05CA-454B-920F-1537142C89C8}" dt="2022-03-17T23:03:24.818" v="2644" actId="208"/>
          <ac:cxnSpMkLst>
            <pc:docMk/>
            <pc:sldMk cId="1446987091" sldId="309"/>
            <ac:cxnSpMk id="63" creationId="{4E68134E-DB18-4D03-809E-5B2EDDBA1FDC}"/>
          </ac:cxnSpMkLst>
        </pc:cxnChg>
        <pc:cxnChg chg="mod">
          <ac:chgData name="Yuanyue Li" userId="62878614061aa2c9" providerId="LiveId" clId="{E02AE890-05CA-454B-920F-1537142C89C8}" dt="2022-03-17T23:03:24.818" v="2644" actId="208"/>
          <ac:cxnSpMkLst>
            <pc:docMk/>
            <pc:sldMk cId="1446987091" sldId="309"/>
            <ac:cxnSpMk id="64" creationId="{634256BC-D925-4AA5-89F9-E8FC773D9E73}"/>
          </ac:cxnSpMkLst>
        </pc:cxnChg>
        <pc:cxnChg chg="mod">
          <ac:chgData name="Yuanyue Li" userId="62878614061aa2c9" providerId="LiveId" clId="{E02AE890-05CA-454B-920F-1537142C89C8}" dt="2022-03-17T23:03:24.818" v="2644" actId="208"/>
          <ac:cxnSpMkLst>
            <pc:docMk/>
            <pc:sldMk cId="1446987091" sldId="309"/>
            <ac:cxnSpMk id="65" creationId="{571DF804-B6D5-45EE-BC07-F9537F03E0C3}"/>
          </ac:cxnSpMkLst>
        </pc:cxnChg>
        <pc:cxnChg chg="mod">
          <ac:chgData name="Yuanyue Li" userId="62878614061aa2c9" providerId="LiveId" clId="{E02AE890-05CA-454B-920F-1537142C89C8}" dt="2022-03-17T23:03:24.818" v="2644" actId="208"/>
          <ac:cxnSpMkLst>
            <pc:docMk/>
            <pc:sldMk cId="1446987091" sldId="309"/>
            <ac:cxnSpMk id="66" creationId="{1F3AA9CB-E506-4350-812C-06968BFFCEE9}"/>
          </ac:cxnSpMkLst>
        </pc:cxnChg>
        <pc:cxnChg chg="mod">
          <ac:chgData name="Yuanyue Li" userId="62878614061aa2c9" providerId="LiveId" clId="{E02AE890-05CA-454B-920F-1537142C89C8}" dt="2022-03-17T23:03:24.818" v="2644" actId="208"/>
          <ac:cxnSpMkLst>
            <pc:docMk/>
            <pc:sldMk cId="1446987091" sldId="309"/>
            <ac:cxnSpMk id="67" creationId="{14C461C1-37EC-40BA-9633-B6D0142C1B51}"/>
          </ac:cxnSpMkLst>
        </pc:cxnChg>
        <pc:cxnChg chg="mod">
          <ac:chgData name="Yuanyue Li" userId="62878614061aa2c9" providerId="LiveId" clId="{E02AE890-05CA-454B-920F-1537142C89C8}" dt="2022-03-17T23:03:20.396" v="2643" actId="165"/>
          <ac:cxnSpMkLst>
            <pc:docMk/>
            <pc:sldMk cId="1446987091" sldId="309"/>
            <ac:cxnSpMk id="69" creationId="{5DA84ABC-27BD-4FE2-A4B9-C28BFCBAD902}"/>
          </ac:cxnSpMkLst>
        </pc:cxnChg>
        <pc:cxnChg chg="mod">
          <ac:chgData name="Yuanyue Li" userId="62878614061aa2c9" providerId="LiveId" clId="{E02AE890-05CA-454B-920F-1537142C89C8}" dt="2022-03-17T23:03:20.396" v="2643" actId="165"/>
          <ac:cxnSpMkLst>
            <pc:docMk/>
            <pc:sldMk cId="1446987091" sldId="309"/>
            <ac:cxnSpMk id="70" creationId="{FB7D6C46-7399-47F5-B025-E560F3C8D6DD}"/>
          </ac:cxnSpMkLst>
        </pc:cxnChg>
        <pc:cxnChg chg="mod">
          <ac:chgData name="Yuanyue Li" userId="62878614061aa2c9" providerId="LiveId" clId="{E02AE890-05CA-454B-920F-1537142C89C8}" dt="2022-03-17T23:03:20.396" v="2643" actId="165"/>
          <ac:cxnSpMkLst>
            <pc:docMk/>
            <pc:sldMk cId="1446987091" sldId="309"/>
            <ac:cxnSpMk id="71" creationId="{70EDE0C2-DE64-49E4-A38A-20C64620985B}"/>
          </ac:cxnSpMkLst>
        </pc:cxnChg>
        <pc:cxnChg chg="mod">
          <ac:chgData name="Yuanyue Li" userId="62878614061aa2c9" providerId="LiveId" clId="{E02AE890-05CA-454B-920F-1537142C89C8}" dt="2022-03-17T23:03:20.396" v="2643" actId="165"/>
          <ac:cxnSpMkLst>
            <pc:docMk/>
            <pc:sldMk cId="1446987091" sldId="309"/>
            <ac:cxnSpMk id="72" creationId="{562912D1-C6FC-49B8-B58E-B1282764FA15}"/>
          </ac:cxnSpMkLst>
        </pc:cxnChg>
        <pc:cxnChg chg="mod">
          <ac:chgData name="Yuanyue Li" userId="62878614061aa2c9" providerId="LiveId" clId="{E02AE890-05CA-454B-920F-1537142C89C8}" dt="2022-03-17T23:03:20.396" v="2643" actId="165"/>
          <ac:cxnSpMkLst>
            <pc:docMk/>
            <pc:sldMk cId="1446987091" sldId="309"/>
            <ac:cxnSpMk id="73" creationId="{C70CC07E-5C77-43A1-8CA5-A227FEA1D0A5}"/>
          </ac:cxnSpMkLst>
        </pc:cxnChg>
        <pc:cxnChg chg="mod">
          <ac:chgData name="Yuanyue Li" userId="62878614061aa2c9" providerId="LiveId" clId="{E02AE890-05CA-454B-920F-1537142C89C8}" dt="2022-03-17T23:03:20.396" v="2643" actId="165"/>
          <ac:cxnSpMkLst>
            <pc:docMk/>
            <pc:sldMk cId="1446987091" sldId="309"/>
            <ac:cxnSpMk id="75" creationId="{6C438F75-2C21-48BA-ABC1-3DCECB9A4C50}"/>
          </ac:cxnSpMkLst>
        </pc:cxnChg>
        <pc:cxnChg chg="mod">
          <ac:chgData name="Yuanyue Li" userId="62878614061aa2c9" providerId="LiveId" clId="{E02AE890-05CA-454B-920F-1537142C89C8}" dt="2022-03-17T23:03:20.396" v="2643" actId="165"/>
          <ac:cxnSpMkLst>
            <pc:docMk/>
            <pc:sldMk cId="1446987091" sldId="309"/>
            <ac:cxnSpMk id="76" creationId="{B2FBA567-EC45-46B5-9006-3F737F8F86DD}"/>
          </ac:cxnSpMkLst>
        </pc:cxnChg>
        <pc:cxnChg chg="mod">
          <ac:chgData name="Yuanyue Li" userId="62878614061aa2c9" providerId="LiveId" clId="{E02AE890-05CA-454B-920F-1537142C89C8}" dt="2022-03-17T23:03:20.396" v="2643" actId="165"/>
          <ac:cxnSpMkLst>
            <pc:docMk/>
            <pc:sldMk cId="1446987091" sldId="309"/>
            <ac:cxnSpMk id="77" creationId="{85610D41-9FC3-4C6D-A8D3-C00C8E0113FC}"/>
          </ac:cxnSpMkLst>
        </pc:cxnChg>
        <pc:cxnChg chg="mod">
          <ac:chgData name="Yuanyue Li" userId="62878614061aa2c9" providerId="LiveId" clId="{E02AE890-05CA-454B-920F-1537142C89C8}" dt="2022-03-17T23:03:20.396" v="2643" actId="165"/>
          <ac:cxnSpMkLst>
            <pc:docMk/>
            <pc:sldMk cId="1446987091" sldId="309"/>
            <ac:cxnSpMk id="78" creationId="{20568A2E-24AF-40AF-B467-C9FD73EDF22F}"/>
          </ac:cxnSpMkLst>
        </pc:cxnChg>
        <pc:cxnChg chg="mod">
          <ac:chgData name="Yuanyue Li" userId="62878614061aa2c9" providerId="LiveId" clId="{E02AE890-05CA-454B-920F-1537142C89C8}" dt="2022-03-17T23:03:20.396" v="2643" actId="165"/>
          <ac:cxnSpMkLst>
            <pc:docMk/>
            <pc:sldMk cId="1446987091" sldId="309"/>
            <ac:cxnSpMk id="79" creationId="{CB40A308-1766-4BBB-936C-71A3FECF691F}"/>
          </ac:cxnSpMkLst>
        </pc:cxnChg>
        <pc:cxnChg chg="del">
          <ac:chgData name="Yuanyue Li" userId="62878614061aa2c9" providerId="LiveId" clId="{E02AE890-05CA-454B-920F-1537142C89C8}" dt="2022-03-17T23:01:00.180" v="2565" actId="478"/>
          <ac:cxnSpMkLst>
            <pc:docMk/>
            <pc:sldMk cId="1446987091" sldId="309"/>
            <ac:cxnSpMk id="93" creationId="{5A7C9D1A-D8FF-4E29-A701-00EA5DF66F1B}"/>
          </ac:cxnSpMkLst>
        </pc:cxnChg>
      </pc:sldChg>
      <pc:sldChg chg="addSp delSp modSp add mod ord">
        <pc:chgData name="Yuanyue Li" userId="62878614061aa2c9" providerId="LiveId" clId="{E02AE890-05CA-454B-920F-1537142C89C8}" dt="2022-03-18T01:06:39.344" v="2811" actId="14100"/>
        <pc:sldMkLst>
          <pc:docMk/>
          <pc:sldMk cId="1430931937" sldId="310"/>
        </pc:sldMkLst>
        <pc:spChg chg="mod">
          <ac:chgData name="Yuanyue Li" userId="62878614061aa2c9" providerId="LiveId" clId="{E02AE890-05CA-454B-920F-1537142C89C8}" dt="2022-03-17T23:02:36.223" v="2642" actId="20577"/>
          <ac:spMkLst>
            <pc:docMk/>
            <pc:sldMk cId="1430931937" sldId="310"/>
            <ac:spMk id="2" creationId="{1DE3502B-96C9-4665-AFAB-696BADAA38B0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17" creationId="{C913FFD2-A501-415C-B996-C98F8C057868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18" creationId="{FF0F03B4-340E-435C-BED4-E690821A9B72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19" creationId="{06EB9243-427C-4006-AB17-D8F1BAEA88A3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20" creationId="{9904D2A2-8258-43DC-86CD-B53D1CB1D371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21" creationId="{D0C345BC-2147-40CE-94B8-C3F4935E670A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22" creationId="{040AE119-17E0-40DA-8722-9C4B7D888682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23" creationId="{52C5F683-977B-49AD-AF21-09E414E7A2E8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24" creationId="{FC3F8501-88EC-4E76-A5E7-29314999C625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25" creationId="{A0E8394C-C9B7-46D9-98EB-29668F74CEC5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26" creationId="{CA4A1D13-A7F3-45C3-8A22-3F2DAEA4C646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27" creationId="{0014B2A7-677C-4033-94C7-94C014849A13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28" creationId="{1F4CEB1D-C823-4581-84D4-BA93DF225DD5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29" creationId="{FFF38F27-4EC3-4C82-A938-0150DA62798E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30" creationId="{8C2F1050-7258-46EA-BF01-3A78973C10C3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31" creationId="{3BD97B9D-45F1-4C29-B2A4-9D4C27AEBEBA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32" creationId="{02F94198-E236-4A57-95AD-639998352746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33" creationId="{EB6FEB13-B867-4AE7-ACFF-2B7E0AE0DFA1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34" creationId="{9F09C7E3-8D67-4C09-A828-9C28F2B2F210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35" creationId="{B91E177D-8B31-489C-91EC-A8AC1E213D4B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42" creationId="{A8F86AA6-C0E6-423E-943E-6CDC719203DD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43" creationId="{532B953E-31F7-4D5B-9D23-EE4FF8FB3FFA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44" creationId="{49AA5827-D90F-480C-AD40-D7C98B5A0718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45" creationId="{B5FD5D62-9A1C-4F2F-960D-F9B7920F4A9F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46" creationId="{C9E05F6F-2F5E-457D-8903-0BF8B346A7A4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47" creationId="{303946B2-8D36-45FC-9B21-EC8D29464892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48" creationId="{6D3BE935-A30D-4385-8F79-E6E2E5C90971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49" creationId="{DD433CB1-EB61-4E3B-8B01-B1E5C8FEA914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50" creationId="{620A554D-6970-47A9-BCFC-25E80C2FCB01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51" creationId="{D632C76C-75B6-4FEF-BFE7-33D80AC042F6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52" creationId="{2592BA97-5649-43F9-A959-158C6FD5C74B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53" creationId="{A5D10475-FB59-497D-8F74-A5640E4F8F0E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54" creationId="{08AABDF7-2106-4334-BA0B-39125FDF610C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55" creationId="{038BCEFF-4567-4E67-8EE5-4D0B40C2DBDC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56" creationId="{0F16E941-A872-4371-A087-061620283156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57" creationId="{CBB1CA36-1B89-4B91-B3AB-E1070046FAF5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58" creationId="{0ECF90F1-17C2-46F3-AD56-13FAE2A878C5}"/>
          </ac:spMkLst>
        </pc:spChg>
        <pc:spChg chg="mod topLvl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80" creationId="{F866903E-93A5-4EF2-88FE-E422BFED8254}"/>
          </ac:spMkLst>
        </pc:spChg>
        <pc:spChg chg="mod topLvl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81" creationId="{9FCCC694-8021-4D49-B9AF-0AF2ED31C384}"/>
          </ac:spMkLst>
        </pc:spChg>
        <pc:spChg chg="mod topLvl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82" creationId="{3D9D212B-1D78-4EC2-A94A-8DACE0ED28B6}"/>
          </ac:spMkLst>
        </pc:spChg>
        <pc:spChg chg="mod topLvl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83" creationId="{42C9A9D2-42F4-47EF-B8C8-0E4B682B29B3}"/>
          </ac:spMkLst>
        </pc:spChg>
        <pc:spChg chg="mod topLvl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84" creationId="{E19669CA-2919-4466-9BB2-D9628315A97F}"/>
          </ac:spMkLst>
        </pc:spChg>
        <pc:spChg chg="mod topLvl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85" creationId="{1D683201-AE4E-485A-A1CD-8FEC6D876D72}"/>
          </ac:spMkLst>
        </pc:spChg>
        <pc:spChg chg="mod topLvl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86" creationId="{2B3F9BA4-7CBD-4B66-85DD-26A762B22576}"/>
          </ac:spMkLst>
        </pc:spChg>
        <pc:spChg chg="mod topLvl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87" creationId="{EAF48FEA-B9F3-4408-B14C-2EAE94581E0B}"/>
          </ac:spMkLst>
        </pc:spChg>
        <pc:spChg chg="mod topLvl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88" creationId="{6EF38808-2A61-461D-B93A-71BE9962D319}"/>
          </ac:spMkLst>
        </pc:spChg>
        <pc:spChg chg="mod topLvl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89" creationId="{0DC55D00-2442-42FC-8874-F247CE5CA1E0}"/>
          </ac:spMkLst>
        </pc:spChg>
        <pc:spChg chg="mod topLvl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90" creationId="{14D4609C-6DA1-4F33-B9C1-46916BA6BE35}"/>
          </ac:spMkLst>
        </pc:spChg>
        <pc:spChg chg="mod topLvl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91" creationId="{FB9B81B5-0FE1-4C69-AAA3-83AC6A753046}"/>
          </ac:spMkLst>
        </pc:spChg>
        <pc:spChg chg="mod">
          <ac:chgData name="Yuanyue Li" userId="62878614061aa2c9" providerId="LiveId" clId="{E02AE890-05CA-454B-920F-1537142C89C8}" dt="2022-03-18T01:06:32.563" v="2809" actId="2085"/>
          <ac:spMkLst>
            <pc:docMk/>
            <pc:sldMk cId="1430931937" sldId="310"/>
            <ac:spMk id="95" creationId="{E6E51EEF-2F80-49D1-A71A-3ED4D3C74E8F}"/>
          </ac:spMkLst>
        </pc:spChg>
        <pc:spChg chg="mod">
          <ac:chgData name="Yuanyue Li" userId="62878614061aa2c9" providerId="LiveId" clId="{E02AE890-05CA-454B-920F-1537142C89C8}" dt="2022-03-18T01:06:32.563" v="2809" actId="2085"/>
          <ac:spMkLst>
            <pc:docMk/>
            <pc:sldMk cId="1430931937" sldId="310"/>
            <ac:spMk id="96" creationId="{EB773354-B127-480A-9AAF-A8ADD790009C}"/>
          </ac:spMkLst>
        </pc:spChg>
        <pc:spChg chg="mod">
          <ac:chgData name="Yuanyue Li" userId="62878614061aa2c9" providerId="LiveId" clId="{E02AE890-05CA-454B-920F-1537142C89C8}" dt="2022-03-18T01:06:32.563" v="2809" actId="2085"/>
          <ac:spMkLst>
            <pc:docMk/>
            <pc:sldMk cId="1430931937" sldId="310"/>
            <ac:spMk id="97" creationId="{967E018B-D55D-44F4-9BBC-338B12250C51}"/>
          </ac:spMkLst>
        </pc:spChg>
        <pc:spChg chg="mod">
          <ac:chgData name="Yuanyue Li" userId="62878614061aa2c9" providerId="LiveId" clId="{E02AE890-05CA-454B-920F-1537142C89C8}" dt="2022-03-18T01:06:32.563" v="2809" actId="2085"/>
          <ac:spMkLst>
            <pc:docMk/>
            <pc:sldMk cId="1430931937" sldId="310"/>
            <ac:spMk id="98" creationId="{AD20827B-CF79-4CAD-9A37-316BF575D7A1}"/>
          </ac:spMkLst>
        </pc:spChg>
        <pc:grpChg chg="mod">
          <ac:chgData name="Yuanyue Li" userId="62878614061aa2c9" providerId="LiveId" clId="{E02AE890-05CA-454B-920F-1537142C89C8}" dt="2022-03-17T23:01:48.849" v="2578" actId="165"/>
          <ac:grpSpMkLst>
            <pc:docMk/>
            <pc:sldMk cId="1430931937" sldId="310"/>
            <ac:grpSpMk id="36" creationId="{DC577434-13D2-425C-BBBE-9675DC8525ED}"/>
          </ac:grpSpMkLst>
        </pc:grpChg>
        <pc:grpChg chg="mod topLvl">
          <ac:chgData name="Yuanyue Li" userId="62878614061aa2c9" providerId="LiveId" clId="{E02AE890-05CA-454B-920F-1537142C89C8}" dt="2022-03-17T23:01:48.849" v="2578" actId="165"/>
          <ac:grpSpMkLst>
            <pc:docMk/>
            <pc:sldMk cId="1430931937" sldId="310"/>
            <ac:grpSpMk id="37" creationId="{9D99616E-8A08-4F7C-9DF7-03750653E606}"/>
          </ac:grpSpMkLst>
        </pc:grpChg>
        <pc:grpChg chg="mod">
          <ac:chgData name="Yuanyue Li" userId="62878614061aa2c9" providerId="LiveId" clId="{E02AE890-05CA-454B-920F-1537142C89C8}" dt="2022-03-17T23:01:48.849" v="2578" actId="165"/>
          <ac:grpSpMkLst>
            <pc:docMk/>
            <pc:sldMk cId="1430931937" sldId="310"/>
            <ac:grpSpMk id="59" creationId="{5644E8C5-E652-4D14-BE0B-39D3D9BEF40B}"/>
          </ac:grpSpMkLst>
        </pc:grpChg>
        <pc:grpChg chg="mod topLvl">
          <ac:chgData name="Yuanyue Li" userId="62878614061aa2c9" providerId="LiveId" clId="{E02AE890-05CA-454B-920F-1537142C89C8}" dt="2022-03-17T23:01:48.849" v="2578" actId="165"/>
          <ac:grpSpMkLst>
            <pc:docMk/>
            <pc:sldMk cId="1430931937" sldId="310"/>
            <ac:grpSpMk id="60" creationId="{697C08A1-9726-4FF4-A05B-EC0AFAA7D08D}"/>
          </ac:grpSpMkLst>
        </pc:grpChg>
        <pc:grpChg chg="mod topLvl">
          <ac:chgData name="Yuanyue Li" userId="62878614061aa2c9" providerId="LiveId" clId="{E02AE890-05CA-454B-920F-1537142C89C8}" dt="2022-03-17T23:01:48.849" v="2578" actId="165"/>
          <ac:grpSpMkLst>
            <pc:docMk/>
            <pc:sldMk cId="1430931937" sldId="310"/>
            <ac:grpSpMk id="61" creationId="{93FA3241-9458-4A93-B293-3AE7EBBA69BA}"/>
          </ac:grpSpMkLst>
        </pc:grpChg>
        <pc:grpChg chg="mod topLvl">
          <ac:chgData name="Yuanyue Li" userId="62878614061aa2c9" providerId="LiveId" clId="{E02AE890-05CA-454B-920F-1537142C89C8}" dt="2022-03-17T23:01:48.849" v="2578" actId="165"/>
          <ac:grpSpMkLst>
            <pc:docMk/>
            <pc:sldMk cId="1430931937" sldId="310"/>
            <ac:grpSpMk id="62" creationId="{A0199D2B-4DDD-4C92-B8B4-BFCD45E44DE9}"/>
          </ac:grpSpMkLst>
        </pc:grpChg>
        <pc:grpChg chg="mod topLvl">
          <ac:chgData name="Yuanyue Li" userId="62878614061aa2c9" providerId="LiveId" clId="{E02AE890-05CA-454B-920F-1537142C89C8}" dt="2022-03-17T23:01:48.849" v="2578" actId="165"/>
          <ac:grpSpMkLst>
            <pc:docMk/>
            <pc:sldMk cId="1430931937" sldId="310"/>
            <ac:grpSpMk id="68" creationId="{33B7604E-8D43-4172-A5EE-C366A5878716}"/>
          </ac:grpSpMkLst>
        </pc:grpChg>
        <pc:grpChg chg="mod topLvl">
          <ac:chgData name="Yuanyue Li" userId="62878614061aa2c9" providerId="LiveId" clId="{E02AE890-05CA-454B-920F-1537142C89C8}" dt="2022-03-17T23:01:48.849" v="2578" actId="165"/>
          <ac:grpSpMkLst>
            <pc:docMk/>
            <pc:sldMk cId="1430931937" sldId="310"/>
            <ac:grpSpMk id="74" creationId="{25637875-6CE1-4A13-BE5D-74EE300C5194}"/>
          </ac:grpSpMkLst>
        </pc:grpChg>
        <pc:grpChg chg="del">
          <ac:chgData name="Yuanyue Li" userId="62878614061aa2c9" providerId="LiveId" clId="{E02AE890-05CA-454B-920F-1537142C89C8}" dt="2022-03-17T23:01:48.849" v="2578" actId="165"/>
          <ac:grpSpMkLst>
            <pc:docMk/>
            <pc:sldMk cId="1430931937" sldId="310"/>
            <ac:grpSpMk id="92" creationId="{D0F72908-EBFD-4595-8A54-A9C2528EB523}"/>
          </ac:grpSpMkLst>
        </pc:grpChg>
        <pc:grpChg chg="add mod">
          <ac:chgData name="Yuanyue Li" userId="62878614061aa2c9" providerId="LiveId" clId="{E02AE890-05CA-454B-920F-1537142C89C8}" dt="2022-03-18T01:06:39.344" v="2811" actId="14100"/>
          <ac:grpSpMkLst>
            <pc:docMk/>
            <pc:sldMk cId="1430931937" sldId="310"/>
            <ac:grpSpMk id="94" creationId="{0382B348-EFDC-42C2-9186-E1F59AAC215A}"/>
          </ac:grpSpMkLst>
        </pc:grpChg>
        <pc:cxnChg chg="mod">
          <ac:chgData name="Yuanyue Li" userId="62878614061aa2c9" providerId="LiveId" clId="{E02AE890-05CA-454B-920F-1537142C89C8}" dt="2022-03-17T23:01:54.080" v="2579" actId="208"/>
          <ac:cxnSpMkLst>
            <pc:docMk/>
            <pc:sldMk cId="1430931937" sldId="310"/>
            <ac:cxnSpMk id="4" creationId="{AC52E4CB-9C2D-4ADE-9F5D-79C5A94E4150}"/>
          </ac:cxnSpMkLst>
        </pc:cxnChg>
        <pc:cxnChg chg="mod">
          <ac:chgData name="Yuanyue Li" userId="62878614061aa2c9" providerId="LiveId" clId="{E02AE890-05CA-454B-920F-1537142C89C8}" dt="2022-03-17T23:01:54.080" v="2579" actId="208"/>
          <ac:cxnSpMkLst>
            <pc:docMk/>
            <pc:sldMk cId="1430931937" sldId="310"/>
            <ac:cxnSpMk id="5" creationId="{0BCFF0B4-E9EE-4A35-B241-68D86C6385CD}"/>
          </ac:cxnSpMkLst>
        </pc:cxnChg>
        <pc:cxnChg chg="mod">
          <ac:chgData name="Yuanyue Li" userId="62878614061aa2c9" providerId="LiveId" clId="{E02AE890-05CA-454B-920F-1537142C89C8}" dt="2022-03-17T23:01:54.080" v="2579" actId="208"/>
          <ac:cxnSpMkLst>
            <pc:docMk/>
            <pc:sldMk cId="1430931937" sldId="310"/>
            <ac:cxnSpMk id="6" creationId="{0547F9C9-254E-441E-AA80-44B1C97EA1E0}"/>
          </ac:cxnSpMkLst>
        </pc:cxnChg>
        <pc:cxnChg chg="mod">
          <ac:chgData name="Yuanyue Li" userId="62878614061aa2c9" providerId="LiveId" clId="{E02AE890-05CA-454B-920F-1537142C89C8}" dt="2022-03-17T23:01:54.080" v="2579" actId="208"/>
          <ac:cxnSpMkLst>
            <pc:docMk/>
            <pc:sldMk cId="1430931937" sldId="310"/>
            <ac:cxnSpMk id="7" creationId="{6CE60B37-8946-41C9-A990-87E414F69C2F}"/>
          </ac:cxnSpMkLst>
        </pc:cxnChg>
        <pc:cxnChg chg="mod">
          <ac:chgData name="Yuanyue Li" userId="62878614061aa2c9" providerId="LiveId" clId="{E02AE890-05CA-454B-920F-1537142C89C8}" dt="2022-03-17T23:01:54.080" v="2579" actId="208"/>
          <ac:cxnSpMkLst>
            <pc:docMk/>
            <pc:sldMk cId="1430931937" sldId="310"/>
            <ac:cxnSpMk id="8" creationId="{F0D02E25-3B23-4F43-84E3-FB8F43004687}"/>
          </ac:cxnSpMkLst>
        </pc:cxnChg>
        <pc:cxnChg chg="mod">
          <ac:chgData name="Yuanyue Li" userId="62878614061aa2c9" providerId="LiveId" clId="{E02AE890-05CA-454B-920F-1537142C89C8}" dt="2022-03-17T23:01:48.849" v="2578" actId="165"/>
          <ac:cxnSpMkLst>
            <pc:docMk/>
            <pc:sldMk cId="1430931937" sldId="310"/>
            <ac:cxnSpMk id="63" creationId="{4E68134E-DB18-4D03-809E-5B2EDDBA1FDC}"/>
          </ac:cxnSpMkLst>
        </pc:cxnChg>
        <pc:cxnChg chg="mod">
          <ac:chgData name="Yuanyue Li" userId="62878614061aa2c9" providerId="LiveId" clId="{E02AE890-05CA-454B-920F-1537142C89C8}" dt="2022-03-17T23:01:48.849" v="2578" actId="165"/>
          <ac:cxnSpMkLst>
            <pc:docMk/>
            <pc:sldMk cId="1430931937" sldId="310"/>
            <ac:cxnSpMk id="64" creationId="{634256BC-D925-4AA5-89F9-E8FC773D9E73}"/>
          </ac:cxnSpMkLst>
        </pc:cxnChg>
        <pc:cxnChg chg="mod">
          <ac:chgData name="Yuanyue Li" userId="62878614061aa2c9" providerId="LiveId" clId="{E02AE890-05CA-454B-920F-1537142C89C8}" dt="2022-03-17T23:01:48.849" v="2578" actId="165"/>
          <ac:cxnSpMkLst>
            <pc:docMk/>
            <pc:sldMk cId="1430931937" sldId="310"/>
            <ac:cxnSpMk id="65" creationId="{571DF804-B6D5-45EE-BC07-F9537F03E0C3}"/>
          </ac:cxnSpMkLst>
        </pc:cxnChg>
        <pc:cxnChg chg="mod">
          <ac:chgData name="Yuanyue Li" userId="62878614061aa2c9" providerId="LiveId" clId="{E02AE890-05CA-454B-920F-1537142C89C8}" dt="2022-03-17T23:01:48.849" v="2578" actId="165"/>
          <ac:cxnSpMkLst>
            <pc:docMk/>
            <pc:sldMk cId="1430931937" sldId="310"/>
            <ac:cxnSpMk id="66" creationId="{1F3AA9CB-E506-4350-812C-06968BFFCEE9}"/>
          </ac:cxnSpMkLst>
        </pc:cxnChg>
        <pc:cxnChg chg="mod">
          <ac:chgData name="Yuanyue Li" userId="62878614061aa2c9" providerId="LiveId" clId="{E02AE890-05CA-454B-920F-1537142C89C8}" dt="2022-03-17T23:01:48.849" v="2578" actId="165"/>
          <ac:cxnSpMkLst>
            <pc:docMk/>
            <pc:sldMk cId="1430931937" sldId="310"/>
            <ac:cxnSpMk id="67" creationId="{14C461C1-37EC-40BA-9633-B6D0142C1B51}"/>
          </ac:cxnSpMkLst>
        </pc:cxnChg>
        <pc:cxnChg chg="mod">
          <ac:chgData name="Yuanyue Li" userId="62878614061aa2c9" providerId="LiveId" clId="{E02AE890-05CA-454B-920F-1537142C89C8}" dt="2022-03-17T23:01:48.849" v="2578" actId="165"/>
          <ac:cxnSpMkLst>
            <pc:docMk/>
            <pc:sldMk cId="1430931937" sldId="310"/>
            <ac:cxnSpMk id="69" creationId="{5DA84ABC-27BD-4FE2-A4B9-C28BFCBAD902}"/>
          </ac:cxnSpMkLst>
        </pc:cxnChg>
        <pc:cxnChg chg="mod">
          <ac:chgData name="Yuanyue Li" userId="62878614061aa2c9" providerId="LiveId" clId="{E02AE890-05CA-454B-920F-1537142C89C8}" dt="2022-03-17T23:01:48.849" v="2578" actId="165"/>
          <ac:cxnSpMkLst>
            <pc:docMk/>
            <pc:sldMk cId="1430931937" sldId="310"/>
            <ac:cxnSpMk id="70" creationId="{FB7D6C46-7399-47F5-B025-E560F3C8D6DD}"/>
          </ac:cxnSpMkLst>
        </pc:cxnChg>
        <pc:cxnChg chg="mod">
          <ac:chgData name="Yuanyue Li" userId="62878614061aa2c9" providerId="LiveId" clId="{E02AE890-05CA-454B-920F-1537142C89C8}" dt="2022-03-17T23:01:48.849" v="2578" actId="165"/>
          <ac:cxnSpMkLst>
            <pc:docMk/>
            <pc:sldMk cId="1430931937" sldId="310"/>
            <ac:cxnSpMk id="71" creationId="{70EDE0C2-DE64-49E4-A38A-20C64620985B}"/>
          </ac:cxnSpMkLst>
        </pc:cxnChg>
        <pc:cxnChg chg="mod">
          <ac:chgData name="Yuanyue Li" userId="62878614061aa2c9" providerId="LiveId" clId="{E02AE890-05CA-454B-920F-1537142C89C8}" dt="2022-03-17T23:01:48.849" v="2578" actId="165"/>
          <ac:cxnSpMkLst>
            <pc:docMk/>
            <pc:sldMk cId="1430931937" sldId="310"/>
            <ac:cxnSpMk id="72" creationId="{562912D1-C6FC-49B8-B58E-B1282764FA15}"/>
          </ac:cxnSpMkLst>
        </pc:cxnChg>
        <pc:cxnChg chg="mod">
          <ac:chgData name="Yuanyue Li" userId="62878614061aa2c9" providerId="LiveId" clId="{E02AE890-05CA-454B-920F-1537142C89C8}" dt="2022-03-17T23:01:48.849" v="2578" actId="165"/>
          <ac:cxnSpMkLst>
            <pc:docMk/>
            <pc:sldMk cId="1430931937" sldId="310"/>
            <ac:cxnSpMk id="73" creationId="{C70CC07E-5C77-43A1-8CA5-A227FEA1D0A5}"/>
          </ac:cxnSpMkLst>
        </pc:cxnChg>
        <pc:cxnChg chg="mod">
          <ac:chgData name="Yuanyue Li" userId="62878614061aa2c9" providerId="LiveId" clId="{E02AE890-05CA-454B-920F-1537142C89C8}" dt="2022-03-17T23:01:48.849" v="2578" actId="165"/>
          <ac:cxnSpMkLst>
            <pc:docMk/>
            <pc:sldMk cId="1430931937" sldId="310"/>
            <ac:cxnSpMk id="75" creationId="{6C438F75-2C21-48BA-ABC1-3DCECB9A4C50}"/>
          </ac:cxnSpMkLst>
        </pc:cxnChg>
        <pc:cxnChg chg="mod">
          <ac:chgData name="Yuanyue Li" userId="62878614061aa2c9" providerId="LiveId" clId="{E02AE890-05CA-454B-920F-1537142C89C8}" dt="2022-03-17T23:01:48.849" v="2578" actId="165"/>
          <ac:cxnSpMkLst>
            <pc:docMk/>
            <pc:sldMk cId="1430931937" sldId="310"/>
            <ac:cxnSpMk id="76" creationId="{B2FBA567-EC45-46B5-9006-3F737F8F86DD}"/>
          </ac:cxnSpMkLst>
        </pc:cxnChg>
        <pc:cxnChg chg="mod">
          <ac:chgData name="Yuanyue Li" userId="62878614061aa2c9" providerId="LiveId" clId="{E02AE890-05CA-454B-920F-1537142C89C8}" dt="2022-03-17T23:01:48.849" v="2578" actId="165"/>
          <ac:cxnSpMkLst>
            <pc:docMk/>
            <pc:sldMk cId="1430931937" sldId="310"/>
            <ac:cxnSpMk id="77" creationId="{85610D41-9FC3-4C6D-A8D3-C00C8E0113FC}"/>
          </ac:cxnSpMkLst>
        </pc:cxnChg>
        <pc:cxnChg chg="mod">
          <ac:chgData name="Yuanyue Li" userId="62878614061aa2c9" providerId="LiveId" clId="{E02AE890-05CA-454B-920F-1537142C89C8}" dt="2022-03-17T23:01:48.849" v="2578" actId="165"/>
          <ac:cxnSpMkLst>
            <pc:docMk/>
            <pc:sldMk cId="1430931937" sldId="310"/>
            <ac:cxnSpMk id="78" creationId="{20568A2E-24AF-40AF-B467-C9FD73EDF22F}"/>
          </ac:cxnSpMkLst>
        </pc:cxnChg>
        <pc:cxnChg chg="mod">
          <ac:chgData name="Yuanyue Li" userId="62878614061aa2c9" providerId="LiveId" clId="{E02AE890-05CA-454B-920F-1537142C89C8}" dt="2022-03-17T23:01:48.849" v="2578" actId="165"/>
          <ac:cxnSpMkLst>
            <pc:docMk/>
            <pc:sldMk cId="1430931937" sldId="310"/>
            <ac:cxnSpMk id="79" creationId="{CB40A308-1766-4BBB-936C-71A3FECF691F}"/>
          </ac:cxnSpMkLst>
        </pc:cxnChg>
        <pc:cxnChg chg="del">
          <ac:chgData name="Yuanyue Li" userId="62878614061aa2c9" providerId="LiveId" clId="{E02AE890-05CA-454B-920F-1537142C89C8}" dt="2022-03-17T23:01:46.095" v="2577" actId="478"/>
          <ac:cxnSpMkLst>
            <pc:docMk/>
            <pc:sldMk cId="1430931937" sldId="310"/>
            <ac:cxnSpMk id="93" creationId="{5A7C9D1A-D8FF-4E29-A701-00EA5DF66F1B}"/>
          </ac:cxnSpMkLst>
        </pc:cxnChg>
      </pc:sldChg>
      <pc:sldChg chg="addSp modSp new mod">
        <pc:chgData name="Yuanyue Li" userId="62878614061aa2c9" providerId="LiveId" clId="{E02AE890-05CA-454B-920F-1537142C89C8}" dt="2022-03-18T01:05:20.293" v="2802" actId="1035"/>
        <pc:sldMkLst>
          <pc:docMk/>
          <pc:sldMk cId="3602246942" sldId="311"/>
        </pc:sldMkLst>
        <pc:spChg chg="mod">
          <ac:chgData name="Yuanyue Li" userId="62878614061aa2c9" providerId="LiveId" clId="{E02AE890-05CA-454B-920F-1537142C89C8}" dt="2022-03-18T01:05:12.594" v="2789" actId="313"/>
          <ac:spMkLst>
            <pc:docMk/>
            <pc:sldMk cId="3602246942" sldId="311"/>
            <ac:spMk id="2" creationId="{AAA7C8F8-CC4A-495C-BA3E-51CC5FA0C4AF}"/>
          </ac:spMkLst>
        </pc:spChg>
        <pc:picChg chg="add mod">
          <ac:chgData name="Yuanyue Li" userId="62878614061aa2c9" providerId="LiveId" clId="{E02AE890-05CA-454B-920F-1537142C89C8}" dt="2022-03-18T01:05:20.293" v="2802" actId="1035"/>
          <ac:picMkLst>
            <pc:docMk/>
            <pc:sldMk cId="3602246942" sldId="311"/>
            <ac:picMk id="4" creationId="{7D8EF95E-1340-4C9B-ACED-C2BE1B560882}"/>
          </ac:picMkLst>
        </pc:picChg>
      </pc:sldChg>
      <pc:sldChg chg="delSp modSp add mod">
        <pc:chgData name="Yuanyue Li" userId="62878614061aa2c9" providerId="LiveId" clId="{E02AE890-05CA-454B-920F-1537142C89C8}" dt="2022-03-18T01:10:28.388" v="2900" actId="1076"/>
        <pc:sldMkLst>
          <pc:docMk/>
          <pc:sldMk cId="23381899" sldId="312"/>
        </pc:sldMkLst>
        <pc:spChg chg="mod">
          <ac:chgData name="Yuanyue Li" userId="62878614061aa2c9" providerId="LiveId" clId="{E02AE890-05CA-454B-920F-1537142C89C8}" dt="2022-03-18T01:10:20.225" v="2898" actId="20577"/>
          <ac:spMkLst>
            <pc:docMk/>
            <pc:sldMk cId="23381899" sldId="312"/>
            <ac:spMk id="2" creationId="{B7147E68-0F52-4232-95D2-46D8A41101E2}"/>
          </ac:spMkLst>
        </pc:spChg>
        <pc:spChg chg="del">
          <ac:chgData name="Yuanyue Li" userId="62878614061aa2c9" providerId="LiveId" clId="{E02AE890-05CA-454B-920F-1537142C89C8}" dt="2022-03-18T01:10:22.196" v="2899" actId="478"/>
          <ac:spMkLst>
            <pc:docMk/>
            <pc:sldMk cId="23381899" sldId="312"/>
            <ac:spMk id="5" creationId="{62479C86-4B9D-48A9-8CCC-DB09170FDC3D}"/>
          </ac:spMkLst>
        </pc:spChg>
        <pc:spChg chg="mod">
          <ac:chgData name="Yuanyue Li" userId="62878614061aa2c9" providerId="LiveId" clId="{E02AE890-05CA-454B-920F-1537142C89C8}" dt="2022-03-18T01:10:28.388" v="2900" actId="1076"/>
          <ac:spMkLst>
            <pc:docMk/>
            <pc:sldMk cId="23381899" sldId="312"/>
            <ac:spMk id="41" creationId="{C3B424AB-4294-4ED4-9D57-E7543A16DA0E}"/>
          </ac:spMkLst>
        </pc:spChg>
        <pc:spChg chg="mod">
          <ac:chgData name="Yuanyue Li" userId="62878614061aa2c9" providerId="LiveId" clId="{E02AE890-05CA-454B-920F-1537142C89C8}" dt="2022-03-18T01:10:28.388" v="2900" actId="1076"/>
          <ac:spMkLst>
            <pc:docMk/>
            <pc:sldMk cId="23381899" sldId="312"/>
            <ac:spMk id="42" creationId="{03F75FB6-1E31-4FCB-A2DC-6FB8C65112C0}"/>
          </ac:spMkLst>
        </pc:spChg>
        <pc:spChg chg="mod">
          <ac:chgData name="Yuanyue Li" userId="62878614061aa2c9" providerId="LiveId" clId="{E02AE890-05CA-454B-920F-1537142C89C8}" dt="2022-03-18T01:10:28.388" v="2900" actId="1076"/>
          <ac:spMkLst>
            <pc:docMk/>
            <pc:sldMk cId="23381899" sldId="312"/>
            <ac:spMk id="43" creationId="{E0ED6D77-4938-4181-9005-225F44E42B8A}"/>
          </ac:spMkLst>
        </pc:spChg>
        <pc:spChg chg="mod">
          <ac:chgData name="Yuanyue Li" userId="62878614061aa2c9" providerId="LiveId" clId="{E02AE890-05CA-454B-920F-1537142C89C8}" dt="2022-03-18T01:10:28.388" v="2900" actId="1076"/>
          <ac:spMkLst>
            <pc:docMk/>
            <pc:sldMk cId="23381899" sldId="312"/>
            <ac:spMk id="44" creationId="{E4D1048A-347C-4448-9466-C649F8855E2F}"/>
          </ac:spMkLst>
        </pc:spChg>
        <pc:grpChg chg="del">
          <ac:chgData name="Yuanyue Li" userId="62878614061aa2c9" providerId="LiveId" clId="{E02AE890-05CA-454B-920F-1537142C89C8}" dt="2022-03-18T01:10:22.196" v="2899" actId="478"/>
          <ac:grpSpMkLst>
            <pc:docMk/>
            <pc:sldMk cId="23381899" sldId="312"/>
            <ac:grpSpMk id="4" creationId="{F4F6A241-C68F-4392-B947-6455AB38764C}"/>
          </ac:grpSpMkLst>
        </pc:grpChg>
        <pc:grpChg chg="mod">
          <ac:chgData name="Yuanyue Li" userId="62878614061aa2c9" providerId="LiveId" clId="{E02AE890-05CA-454B-920F-1537142C89C8}" dt="2022-03-18T01:10:28.388" v="2900" actId="1076"/>
          <ac:grpSpMkLst>
            <pc:docMk/>
            <pc:sldMk cId="23381899" sldId="312"/>
            <ac:grpSpMk id="11" creationId="{2F5EB8C9-43B1-40A7-BB4E-C2C8698ABA75}"/>
          </ac:grpSpMkLst>
        </pc:grpChg>
        <pc:grpChg chg="mod">
          <ac:chgData name="Yuanyue Li" userId="62878614061aa2c9" providerId="LiveId" clId="{E02AE890-05CA-454B-920F-1537142C89C8}" dt="2022-03-18T01:10:28.388" v="2900" actId="1076"/>
          <ac:grpSpMkLst>
            <pc:docMk/>
            <pc:sldMk cId="23381899" sldId="312"/>
            <ac:grpSpMk id="18" creationId="{981024B5-BACE-4816-9B19-87B94EAE82F8}"/>
          </ac:grpSpMkLst>
        </pc:grpChg>
        <pc:grpChg chg="mod">
          <ac:chgData name="Yuanyue Li" userId="62878614061aa2c9" providerId="LiveId" clId="{E02AE890-05CA-454B-920F-1537142C89C8}" dt="2022-03-18T01:10:28.388" v="2900" actId="1076"/>
          <ac:grpSpMkLst>
            <pc:docMk/>
            <pc:sldMk cId="23381899" sldId="312"/>
            <ac:grpSpMk id="25" creationId="{A92895D1-40BD-40B8-98A9-740F28628FCD}"/>
          </ac:grpSpMkLst>
        </pc:grpChg>
        <pc:grpChg chg="mod">
          <ac:chgData name="Yuanyue Li" userId="62878614061aa2c9" providerId="LiveId" clId="{E02AE890-05CA-454B-920F-1537142C89C8}" dt="2022-03-18T01:10:28.388" v="2900" actId="1076"/>
          <ac:grpSpMkLst>
            <pc:docMk/>
            <pc:sldMk cId="23381899" sldId="312"/>
            <ac:grpSpMk id="28" creationId="{C17D2300-09FB-4154-B9BE-9548F3A2A0D2}"/>
          </ac:grpSpMkLst>
        </pc:grpChg>
        <pc:grpChg chg="mod">
          <ac:chgData name="Yuanyue Li" userId="62878614061aa2c9" providerId="LiveId" clId="{E02AE890-05CA-454B-920F-1537142C89C8}" dt="2022-03-18T01:10:28.388" v="2900" actId="1076"/>
          <ac:grpSpMkLst>
            <pc:docMk/>
            <pc:sldMk cId="23381899" sldId="312"/>
            <ac:grpSpMk id="31" creationId="{E9974941-4DBC-49F2-843B-78E5111B5150}"/>
          </ac:grpSpMkLst>
        </pc:grpChg>
        <pc:picChg chg="mod">
          <ac:chgData name="Yuanyue Li" userId="62878614061aa2c9" providerId="LiveId" clId="{E02AE890-05CA-454B-920F-1537142C89C8}" dt="2022-03-18T01:10:28.388" v="2900" actId="1076"/>
          <ac:picMkLst>
            <pc:docMk/>
            <pc:sldMk cId="23381899" sldId="312"/>
            <ac:picMk id="35" creationId="{4392D084-8D82-4400-91F6-AC309CD9617A}"/>
          </ac:picMkLst>
        </pc:picChg>
        <pc:cxnChg chg="del">
          <ac:chgData name="Yuanyue Li" userId="62878614061aa2c9" providerId="LiveId" clId="{E02AE890-05CA-454B-920F-1537142C89C8}" dt="2022-03-18T01:10:22.196" v="2899" actId="478"/>
          <ac:cxnSpMkLst>
            <pc:docMk/>
            <pc:sldMk cId="23381899" sldId="312"/>
            <ac:cxnSpMk id="36" creationId="{7FF09A53-19D3-497D-998E-1C7195A0D0F5}"/>
          </ac:cxnSpMkLst>
        </pc:cxnChg>
        <pc:cxnChg chg="del">
          <ac:chgData name="Yuanyue Li" userId="62878614061aa2c9" providerId="LiveId" clId="{E02AE890-05CA-454B-920F-1537142C89C8}" dt="2022-03-18T01:10:22.196" v="2899" actId="478"/>
          <ac:cxnSpMkLst>
            <pc:docMk/>
            <pc:sldMk cId="23381899" sldId="312"/>
            <ac:cxnSpMk id="39" creationId="{C2C2C865-EF53-4AF0-8097-B9BAEBE4C8F0}"/>
          </ac:cxnSpMkLst>
        </pc:cxnChg>
        <pc:cxnChg chg="mod">
          <ac:chgData name="Yuanyue Li" userId="62878614061aa2c9" providerId="LiveId" clId="{E02AE890-05CA-454B-920F-1537142C89C8}" dt="2022-03-18T01:10:28.388" v="2900" actId="1076"/>
          <ac:cxnSpMkLst>
            <pc:docMk/>
            <pc:sldMk cId="23381899" sldId="312"/>
            <ac:cxnSpMk id="45" creationId="{D6C537AB-4213-46DF-B12C-C88F95E9CBF4}"/>
          </ac:cxnSpMkLst>
        </pc:cxnChg>
        <pc:cxnChg chg="mod">
          <ac:chgData name="Yuanyue Li" userId="62878614061aa2c9" providerId="LiveId" clId="{E02AE890-05CA-454B-920F-1537142C89C8}" dt="2022-03-18T01:10:28.388" v="2900" actId="1076"/>
          <ac:cxnSpMkLst>
            <pc:docMk/>
            <pc:sldMk cId="23381899" sldId="312"/>
            <ac:cxnSpMk id="50" creationId="{C2756742-930B-4BA5-A9D4-848425EB906B}"/>
          </ac:cxnSpMkLst>
        </pc:cxnChg>
        <pc:cxnChg chg="mod">
          <ac:chgData name="Yuanyue Li" userId="62878614061aa2c9" providerId="LiveId" clId="{E02AE890-05CA-454B-920F-1537142C89C8}" dt="2022-03-18T01:10:28.388" v="2900" actId="1076"/>
          <ac:cxnSpMkLst>
            <pc:docMk/>
            <pc:sldMk cId="23381899" sldId="312"/>
            <ac:cxnSpMk id="53" creationId="{48AE594A-32FC-46D4-9D85-4887DD2E13A7}"/>
          </ac:cxnSpMkLst>
        </pc:cxnChg>
        <pc:cxnChg chg="mod">
          <ac:chgData name="Yuanyue Li" userId="62878614061aa2c9" providerId="LiveId" clId="{E02AE890-05CA-454B-920F-1537142C89C8}" dt="2022-03-18T01:10:28.388" v="2900" actId="1076"/>
          <ac:cxnSpMkLst>
            <pc:docMk/>
            <pc:sldMk cId="23381899" sldId="312"/>
            <ac:cxnSpMk id="55" creationId="{14255C87-1480-4A2F-8C0A-928399055395}"/>
          </ac:cxnSpMkLst>
        </pc:cxnChg>
      </pc:sldChg>
      <pc:sldChg chg="addSp delSp modSp new mod modClrScheme chgLayout">
        <pc:chgData name="Yuanyue Li" userId="62878614061aa2c9" providerId="LiveId" clId="{E02AE890-05CA-454B-920F-1537142C89C8}" dt="2022-03-18T01:44:22.268" v="3127" actId="1036"/>
        <pc:sldMkLst>
          <pc:docMk/>
          <pc:sldMk cId="1623469124" sldId="313"/>
        </pc:sldMkLst>
        <pc:spChg chg="del mod ord">
          <ac:chgData name="Yuanyue Li" userId="62878614061aa2c9" providerId="LiveId" clId="{E02AE890-05CA-454B-920F-1537142C89C8}" dt="2022-03-18T01:36:19.686" v="3022" actId="700"/>
          <ac:spMkLst>
            <pc:docMk/>
            <pc:sldMk cId="1623469124" sldId="313"/>
            <ac:spMk id="2" creationId="{ADD38F86-4051-4DD7-8934-B3EEDFB06005}"/>
          </ac:spMkLst>
        </pc:spChg>
        <pc:spChg chg="del">
          <ac:chgData name="Yuanyue Li" userId="62878614061aa2c9" providerId="LiveId" clId="{E02AE890-05CA-454B-920F-1537142C89C8}" dt="2022-03-18T01:36:19.686" v="3022" actId="700"/>
          <ac:spMkLst>
            <pc:docMk/>
            <pc:sldMk cId="1623469124" sldId="313"/>
            <ac:spMk id="3" creationId="{30640150-ED9F-4949-8EBD-5310754DF0C2}"/>
          </ac:spMkLst>
        </pc:spChg>
        <pc:spChg chg="add mod ord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4" creationId="{DB1ABB0A-60D0-41BC-AC9F-CA73CD6123B1}"/>
          </ac:spMkLst>
        </pc:spChg>
        <pc:spChg chg="del mod topLvl">
          <ac:chgData name="Yuanyue Li" userId="62878614061aa2c9" providerId="LiveId" clId="{E02AE890-05CA-454B-920F-1537142C89C8}" dt="2022-03-18T01:42:28.421" v="3083" actId="478"/>
          <ac:spMkLst>
            <pc:docMk/>
            <pc:sldMk cId="1623469124" sldId="313"/>
            <ac:spMk id="11" creationId="{BDDB8FA0-EFEF-44BD-BF84-DC2062D1EF22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12" creationId="{2660480B-D226-40BA-A8A1-67AF3D5D41FF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13" creationId="{FA546B2A-4F89-4D4F-91A5-CAB35DAF1801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14" creationId="{A5E9DFEE-7289-40B4-B272-FF8C6B93680E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15" creationId="{B594FC70-461E-4370-9CEA-B232B0A461D4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16" creationId="{14962A36-D0C4-4258-B026-EBB543D5DFD5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17" creationId="{A3B87827-D342-4F10-9BAE-C691BD9D5CBE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18" creationId="{98360C7C-D12C-497B-BC2A-FCB36A1041CD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19" creationId="{F1A975F1-AF8A-4E3D-B664-826F83B47207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20" creationId="{E9292EAD-A3F1-4F79-96D1-4DDA99910DD5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21" creationId="{3A0E3CA2-4A43-4491-A064-36AFE4D2925A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22" creationId="{FF50143F-8769-429E-88C5-91030346BFDD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23" creationId="{A53BE4F0-F579-4AF2-801B-781F2DFCA103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24" creationId="{046CD065-5B14-4402-BFE6-06671DD13407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25" creationId="{D8241C80-26A6-449F-973F-64225EF3564E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26" creationId="{91D65ABF-786C-401A-923F-3ED4E7A3E3DE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27" creationId="{4F791FAA-3FA0-470F-9D7F-96FAA865D7B4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28" creationId="{9655BE00-1077-4E00-B865-2822EEAF52A7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29" creationId="{7C022DF2-EAEB-4F4D-BBFA-E28B5E0D80DD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30" creationId="{C6AD0FF0-E5BA-42B3-8FFA-8A7CFB66955B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31" creationId="{3110483D-00A5-4185-B569-7F7ED6E60635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32" creationId="{E35CA649-8520-4465-8632-E2BD1C80887C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33" creationId="{A3C60DC2-85EB-40E1-B08D-D668CA16FDB8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34" creationId="{4342FABE-D0BB-48BF-92B6-A970E49BC547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35" creationId="{4A09B22A-07EC-4D99-91DE-68A3F93A8BC4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36" creationId="{A94C4713-7095-4B81-B4EC-2CA91FA9F522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37" creationId="{5CED3D9C-1F60-4763-9B10-CAF798571A84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38" creationId="{3BBA47BE-FC9F-4286-BA38-82D094612ABE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39" creationId="{539608C6-D1F4-4D0D-B4E9-3C22B7C991B3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40" creationId="{DE04B3F9-366B-4353-83FC-FB4D1F6FB9D5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41" creationId="{AD17424D-45FA-4B9C-8754-111E36A1ED01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42" creationId="{D8241CCB-45B6-4FD7-8C64-8CC0CBDD2F5A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43" creationId="{AF3DE2ED-2DBD-45AD-BE9B-2A511A4DB61A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44" creationId="{3FA15EF5-7946-4A0C-B506-CDE4C1DAA756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45" creationId="{034B33E5-0628-4AAF-8F30-647EA797BD98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46" creationId="{9B8A2BA1-AF79-4D2C-8012-EA569CA9222B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47" creationId="{B76F7575-1BB8-4257-B693-336E4392BDB2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48" creationId="{E144EED6-E747-410D-A653-F6375BB6DFA8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49" creationId="{2ABD20EE-10A8-4CC8-A7F4-A68F150CBEA1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50" creationId="{899AB55D-F56D-4C9D-947F-5C6E3E792C72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51" creationId="{E1AD7A5E-74E7-4C7B-9637-0A8D0DEA1C80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52" creationId="{C302876F-108B-4217-8B98-BECE6F837D80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53" creationId="{FC44B472-E43F-49EB-A650-4B0F7992C92E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54" creationId="{20D88A09-3D53-46F4-AE0A-403020628871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55" creationId="{EFB4BA88-847F-40FB-A33D-FAFCDBE572E3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56" creationId="{A3006508-D47D-4A79-B5CC-1F891E82D376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57" creationId="{1DF86275-28AB-4D17-B2ED-89B968E8FB12}"/>
          </ac:spMkLst>
        </pc:spChg>
        <pc:spChg chg="del mod topLvl">
          <ac:chgData name="Yuanyue Li" userId="62878614061aa2c9" providerId="LiveId" clId="{E02AE890-05CA-454B-920F-1537142C89C8}" dt="2022-03-18T01:43:39.315" v="3096" actId="478"/>
          <ac:spMkLst>
            <pc:docMk/>
            <pc:sldMk cId="1623469124" sldId="313"/>
            <ac:spMk id="63" creationId="{2B7C30CC-E5EC-4D27-9B7E-CA2473D35A53}"/>
          </ac:spMkLst>
        </pc:spChg>
        <pc:spChg chg="mod topLvl">
          <ac:chgData name="Yuanyue Li" userId="62878614061aa2c9" providerId="LiveId" clId="{E02AE890-05CA-454B-920F-1537142C89C8}" dt="2022-03-18T01:44:18.409" v="3123" actId="1035"/>
          <ac:spMkLst>
            <pc:docMk/>
            <pc:sldMk cId="1623469124" sldId="313"/>
            <ac:spMk id="64" creationId="{5D1581D7-16B5-4912-A794-BE6C5F92C2EB}"/>
          </ac:spMkLst>
        </pc:spChg>
        <pc:spChg chg="mod topLvl">
          <ac:chgData name="Yuanyue Li" userId="62878614061aa2c9" providerId="LiveId" clId="{E02AE890-05CA-454B-920F-1537142C89C8}" dt="2022-03-18T01:44:18.409" v="3123" actId="1035"/>
          <ac:spMkLst>
            <pc:docMk/>
            <pc:sldMk cId="1623469124" sldId="313"/>
            <ac:spMk id="65" creationId="{7266B2C0-9CA3-4483-9D3E-C0DAA90DD356}"/>
          </ac:spMkLst>
        </pc:spChg>
        <pc:spChg chg="mod topLvl">
          <ac:chgData name="Yuanyue Li" userId="62878614061aa2c9" providerId="LiveId" clId="{E02AE890-05CA-454B-920F-1537142C89C8}" dt="2022-03-18T01:44:18.409" v="3123" actId="1035"/>
          <ac:spMkLst>
            <pc:docMk/>
            <pc:sldMk cId="1623469124" sldId="313"/>
            <ac:spMk id="66" creationId="{CB99CF9D-C06D-492F-A7D1-5BE3DD3A94F5}"/>
          </ac:spMkLst>
        </pc:spChg>
        <pc:spChg chg="mod topLvl">
          <ac:chgData name="Yuanyue Li" userId="62878614061aa2c9" providerId="LiveId" clId="{E02AE890-05CA-454B-920F-1537142C89C8}" dt="2022-03-18T01:44:18.409" v="3123" actId="1035"/>
          <ac:spMkLst>
            <pc:docMk/>
            <pc:sldMk cId="1623469124" sldId="313"/>
            <ac:spMk id="67" creationId="{3B0C0A3E-A00E-47BF-ADFC-F604F5EDD755}"/>
          </ac:spMkLst>
        </pc:spChg>
        <pc:spChg chg="mod topLvl">
          <ac:chgData name="Yuanyue Li" userId="62878614061aa2c9" providerId="LiveId" clId="{E02AE890-05CA-454B-920F-1537142C89C8}" dt="2022-03-18T01:44:18.409" v="3123" actId="1035"/>
          <ac:spMkLst>
            <pc:docMk/>
            <pc:sldMk cId="1623469124" sldId="313"/>
            <ac:spMk id="68" creationId="{F0780969-154F-429B-8DF9-AF6B5A464ECE}"/>
          </ac:spMkLst>
        </pc:spChg>
        <pc:spChg chg="mod topLvl">
          <ac:chgData name="Yuanyue Li" userId="62878614061aa2c9" providerId="LiveId" clId="{E02AE890-05CA-454B-920F-1537142C89C8}" dt="2022-03-18T01:44:18.409" v="3123" actId="1035"/>
          <ac:spMkLst>
            <pc:docMk/>
            <pc:sldMk cId="1623469124" sldId="313"/>
            <ac:spMk id="69" creationId="{10E2166B-FEFF-4BCE-8DAB-496A8523725D}"/>
          </ac:spMkLst>
        </pc:spChg>
        <pc:spChg chg="mod topLvl">
          <ac:chgData name="Yuanyue Li" userId="62878614061aa2c9" providerId="LiveId" clId="{E02AE890-05CA-454B-920F-1537142C89C8}" dt="2022-03-18T01:44:18.409" v="3123" actId="1035"/>
          <ac:spMkLst>
            <pc:docMk/>
            <pc:sldMk cId="1623469124" sldId="313"/>
            <ac:spMk id="70" creationId="{605338E6-CB03-427C-901F-0EA808EDDDCC}"/>
          </ac:spMkLst>
        </pc:spChg>
        <pc:spChg chg="mod topLvl">
          <ac:chgData name="Yuanyue Li" userId="62878614061aa2c9" providerId="LiveId" clId="{E02AE890-05CA-454B-920F-1537142C89C8}" dt="2022-03-18T01:44:18.409" v="3123" actId="1035"/>
          <ac:spMkLst>
            <pc:docMk/>
            <pc:sldMk cId="1623469124" sldId="313"/>
            <ac:spMk id="71" creationId="{A4454383-81F5-4E5C-AC7E-9033C349017D}"/>
          </ac:spMkLst>
        </pc:spChg>
        <pc:spChg chg="mod topLvl">
          <ac:chgData name="Yuanyue Li" userId="62878614061aa2c9" providerId="LiveId" clId="{E02AE890-05CA-454B-920F-1537142C89C8}" dt="2022-03-18T01:44:18.409" v="3123" actId="1035"/>
          <ac:spMkLst>
            <pc:docMk/>
            <pc:sldMk cId="1623469124" sldId="313"/>
            <ac:spMk id="72" creationId="{A03A728E-F0F3-467B-8D13-DAD87BDDBB63}"/>
          </ac:spMkLst>
        </pc:spChg>
        <pc:spChg chg="mod topLvl">
          <ac:chgData name="Yuanyue Li" userId="62878614061aa2c9" providerId="LiveId" clId="{E02AE890-05CA-454B-920F-1537142C89C8}" dt="2022-03-18T01:44:18.409" v="3123" actId="1035"/>
          <ac:spMkLst>
            <pc:docMk/>
            <pc:sldMk cId="1623469124" sldId="313"/>
            <ac:spMk id="73" creationId="{BB163F1F-A7C8-4A6F-8D33-9BFB4E1D0B4D}"/>
          </ac:spMkLst>
        </pc:spChg>
        <pc:spChg chg="mod topLvl">
          <ac:chgData name="Yuanyue Li" userId="62878614061aa2c9" providerId="LiveId" clId="{E02AE890-05CA-454B-920F-1537142C89C8}" dt="2022-03-18T01:44:18.409" v="3123" actId="1035"/>
          <ac:spMkLst>
            <pc:docMk/>
            <pc:sldMk cId="1623469124" sldId="313"/>
            <ac:spMk id="74" creationId="{43D8DDC7-60F6-4189-AD21-B0522D709A39}"/>
          </ac:spMkLst>
        </pc:spChg>
        <pc:spChg chg="mod topLvl">
          <ac:chgData name="Yuanyue Li" userId="62878614061aa2c9" providerId="LiveId" clId="{E02AE890-05CA-454B-920F-1537142C89C8}" dt="2022-03-18T01:44:18.409" v="3123" actId="1035"/>
          <ac:spMkLst>
            <pc:docMk/>
            <pc:sldMk cId="1623469124" sldId="313"/>
            <ac:spMk id="75" creationId="{58BD8B81-670F-432B-8A7F-E6EEB074818D}"/>
          </ac:spMkLst>
        </pc:spChg>
        <pc:spChg chg="mod topLvl">
          <ac:chgData name="Yuanyue Li" userId="62878614061aa2c9" providerId="LiveId" clId="{E02AE890-05CA-454B-920F-1537142C89C8}" dt="2022-03-18T01:44:18.409" v="3123" actId="1035"/>
          <ac:spMkLst>
            <pc:docMk/>
            <pc:sldMk cId="1623469124" sldId="313"/>
            <ac:spMk id="76" creationId="{0EB60B32-4926-4D03-BD6F-E47D5EF54B72}"/>
          </ac:spMkLst>
        </pc:spChg>
        <pc:spChg chg="mod topLvl">
          <ac:chgData name="Yuanyue Li" userId="62878614061aa2c9" providerId="LiveId" clId="{E02AE890-05CA-454B-920F-1537142C89C8}" dt="2022-03-18T01:44:18.409" v="3123" actId="1035"/>
          <ac:spMkLst>
            <pc:docMk/>
            <pc:sldMk cId="1623469124" sldId="313"/>
            <ac:spMk id="77" creationId="{8A49F885-F286-4B13-80F2-FFB8A6D5D096}"/>
          </ac:spMkLst>
        </pc:spChg>
        <pc:spChg chg="mod topLvl">
          <ac:chgData name="Yuanyue Li" userId="62878614061aa2c9" providerId="LiveId" clId="{E02AE890-05CA-454B-920F-1537142C89C8}" dt="2022-03-18T01:44:18.409" v="3123" actId="1035"/>
          <ac:spMkLst>
            <pc:docMk/>
            <pc:sldMk cId="1623469124" sldId="313"/>
            <ac:spMk id="78" creationId="{84C559DE-127C-459A-BBFF-C2E9D68AC29A}"/>
          </ac:spMkLst>
        </pc:spChg>
        <pc:spChg chg="mod topLvl">
          <ac:chgData name="Yuanyue Li" userId="62878614061aa2c9" providerId="LiveId" clId="{E02AE890-05CA-454B-920F-1537142C89C8}" dt="2022-03-18T01:44:18.409" v="3123" actId="1035"/>
          <ac:spMkLst>
            <pc:docMk/>
            <pc:sldMk cId="1623469124" sldId="313"/>
            <ac:spMk id="79" creationId="{4C4CF515-1F3B-479D-9BFB-DE4DDCF6F925}"/>
          </ac:spMkLst>
        </pc:spChg>
        <pc:spChg chg="mod topLvl">
          <ac:chgData name="Yuanyue Li" userId="62878614061aa2c9" providerId="LiveId" clId="{E02AE890-05CA-454B-920F-1537142C89C8}" dt="2022-03-18T01:44:18.409" v="3123" actId="1035"/>
          <ac:spMkLst>
            <pc:docMk/>
            <pc:sldMk cId="1623469124" sldId="313"/>
            <ac:spMk id="80" creationId="{43CC529D-0679-4CF7-9B3A-3192A2919459}"/>
          </ac:spMkLst>
        </pc:spChg>
        <pc:spChg chg="mod topLvl">
          <ac:chgData name="Yuanyue Li" userId="62878614061aa2c9" providerId="LiveId" clId="{E02AE890-05CA-454B-920F-1537142C89C8}" dt="2022-03-18T01:44:18.409" v="3123" actId="1035"/>
          <ac:spMkLst>
            <pc:docMk/>
            <pc:sldMk cId="1623469124" sldId="313"/>
            <ac:spMk id="81" creationId="{4BE81980-D3A0-4DB2-B9EB-D0BE73F25170}"/>
          </ac:spMkLst>
        </pc:spChg>
        <pc:spChg chg="mod topLvl">
          <ac:chgData name="Yuanyue Li" userId="62878614061aa2c9" providerId="LiveId" clId="{E02AE890-05CA-454B-920F-1537142C89C8}" dt="2022-03-18T01:44:18.409" v="3123" actId="1035"/>
          <ac:spMkLst>
            <pc:docMk/>
            <pc:sldMk cId="1623469124" sldId="313"/>
            <ac:spMk id="82" creationId="{8E1C2644-5CC3-414E-B78C-6F0ACAF550EF}"/>
          </ac:spMkLst>
        </pc:spChg>
        <pc:spChg chg="mod topLvl">
          <ac:chgData name="Yuanyue Li" userId="62878614061aa2c9" providerId="LiveId" clId="{E02AE890-05CA-454B-920F-1537142C89C8}" dt="2022-03-18T01:44:18.409" v="3123" actId="1035"/>
          <ac:spMkLst>
            <pc:docMk/>
            <pc:sldMk cId="1623469124" sldId="313"/>
            <ac:spMk id="83" creationId="{F04D750E-F8C4-4A79-AF69-8C0D2A34581A}"/>
          </ac:spMkLst>
        </pc:spChg>
        <pc:spChg chg="mod topLvl">
          <ac:chgData name="Yuanyue Li" userId="62878614061aa2c9" providerId="LiveId" clId="{E02AE890-05CA-454B-920F-1537142C89C8}" dt="2022-03-18T01:44:18.409" v="3123" actId="1035"/>
          <ac:spMkLst>
            <pc:docMk/>
            <pc:sldMk cId="1623469124" sldId="313"/>
            <ac:spMk id="84" creationId="{8323C735-F5D1-4CE3-A711-54E0B28D3FA7}"/>
          </ac:spMkLst>
        </pc:spChg>
        <pc:spChg chg="mod topLvl">
          <ac:chgData name="Yuanyue Li" userId="62878614061aa2c9" providerId="LiveId" clId="{E02AE890-05CA-454B-920F-1537142C89C8}" dt="2022-03-18T01:44:18.409" v="3123" actId="1035"/>
          <ac:spMkLst>
            <pc:docMk/>
            <pc:sldMk cId="1623469124" sldId="313"/>
            <ac:spMk id="85" creationId="{2482AF0A-CA9F-4A4A-8126-A6F0F7B5E43D}"/>
          </ac:spMkLst>
        </pc:spChg>
        <pc:spChg chg="mod topLvl">
          <ac:chgData name="Yuanyue Li" userId="62878614061aa2c9" providerId="LiveId" clId="{E02AE890-05CA-454B-920F-1537142C89C8}" dt="2022-03-18T01:44:18.409" v="3123" actId="1035"/>
          <ac:spMkLst>
            <pc:docMk/>
            <pc:sldMk cId="1623469124" sldId="313"/>
            <ac:spMk id="86" creationId="{2E252261-D8C7-4F99-A397-1B685EF01EF7}"/>
          </ac:spMkLst>
        </pc:spChg>
        <pc:spChg chg="mod topLvl">
          <ac:chgData name="Yuanyue Li" userId="62878614061aa2c9" providerId="LiveId" clId="{E02AE890-05CA-454B-920F-1537142C89C8}" dt="2022-03-18T01:44:22.268" v="3127" actId="1036"/>
          <ac:spMkLst>
            <pc:docMk/>
            <pc:sldMk cId="1623469124" sldId="313"/>
            <ac:spMk id="87" creationId="{6266B6EE-F919-441C-8463-623749A6A0F1}"/>
          </ac:spMkLst>
        </pc:spChg>
        <pc:spChg chg="mod topLvl">
          <ac:chgData name="Yuanyue Li" userId="62878614061aa2c9" providerId="LiveId" clId="{E02AE890-05CA-454B-920F-1537142C89C8}" dt="2022-03-18T01:44:22.268" v="3127" actId="1036"/>
          <ac:spMkLst>
            <pc:docMk/>
            <pc:sldMk cId="1623469124" sldId="313"/>
            <ac:spMk id="88" creationId="{6F6B6CB5-AB47-4606-A9D1-2F92C8CC927F}"/>
          </ac:spMkLst>
        </pc:spChg>
        <pc:spChg chg="mod topLvl">
          <ac:chgData name="Yuanyue Li" userId="62878614061aa2c9" providerId="LiveId" clId="{E02AE890-05CA-454B-920F-1537142C89C8}" dt="2022-03-18T01:44:22.268" v="3127" actId="1036"/>
          <ac:spMkLst>
            <pc:docMk/>
            <pc:sldMk cId="1623469124" sldId="313"/>
            <ac:spMk id="89" creationId="{E728318D-E521-41C1-9191-D5778B27F3F2}"/>
          </ac:spMkLst>
        </pc:spChg>
        <pc:spChg chg="mod topLvl">
          <ac:chgData name="Yuanyue Li" userId="62878614061aa2c9" providerId="LiveId" clId="{E02AE890-05CA-454B-920F-1537142C89C8}" dt="2022-03-18T01:44:22.268" v="3127" actId="1036"/>
          <ac:spMkLst>
            <pc:docMk/>
            <pc:sldMk cId="1623469124" sldId="313"/>
            <ac:spMk id="90" creationId="{FCE47A1F-F8F3-4D7E-9945-15B6108CB292}"/>
          </ac:spMkLst>
        </pc:spChg>
        <pc:spChg chg="mod topLvl">
          <ac:chgData name="Yuanyue Li" userId="62878614061aa2c9" providerId="LiveId" clId="{E02AE890-05CA-454B-920F-1537142C89C8}" dt="2022-03-18T01:44:22.268" v="3127" actId="1036"/>
          <ac:spMkLst>
            <pc:docMk/>
            <pc:sldMk cId="1623469124" sldId="313"/>
            <ac:spMk id="91" creationId="{11538506-B7A8-484B-B986-4C866155152C}"/>
          </ac:spMkLst>
        </pc:spChg>
        <pc:spChg chg="mod topLvl">
          <ac:chgData name="Yuanyue Li" userId="62878614061aa2c9" providerId="LiveId" clId="{E02AE890-05CA-454B-920F-1537142C89C8}" dt="2022-03-18T01:44:22.268" v="3127" actId="1036"/>
          <ac:spMkLst>
            <pc:docMk/>
            <pc:sldMk cId="1623469124" sldId="313"/>
            <ac:spMk id="92" creationId="{1D4E44AF-8D7A-48CB-9717-210CB76ACCE6}"/>
          </ac:spMkLst>
        </pc:spChg>
        <pc:spChg chg="mod topLvl">
          <ac:chgData name="Yuanyue Li" userId="62878614061aa2c9" providerId="LiveId" clId="{E02AE890-05CA-454B-920F-1537142C89C8}" dt="2022-03-18T01:44:22.268" v="3127" actId="1036"/>
          <ac:spMkLst>
            <pc:docMk/>
            <pc:sldMk cId="1623469124" sldId="313"/>
            <ac:spMk id="93" creationId="{7AB0657C-C520-4B4D-9A81-156B4A0B45FA}"/>
          </ac:spMkLst>
        </pc:spChg>
        <pc:spChg chg="mod topLvl">
          <ac:chgData name="Yuanyue Li" userId="62878614061aa2c9" providerId="LiveId" clId="{E02AE890-05CA-454B-920F-1537142C89C8}" dt="2022-03-18T01:44:22.268" v="3127" actId="1036"/>
          <ac:spMkLst>
            <pc:docMk/>
            <pc:sldMk cId="1623469124" sldId="313"/>
            <ac:spMk id="94" creationId="{3E172551-3040-431C-AD56-A9EAA51B5E38}"/>
          </ac:spMkLst>
        </pc:spChg>
        <pc:spChg chg="mod topLvl">
          <ac:chgData name="Yuanyue Li" userId="62878614061aa2c9" providerId="LiveId" clId="{E02AE890-05CA-454B-920F-1537142C89C8}" dt="2022-03-18T01:44:22.268" v="3127" actId="1036"/>
          <ac:spMkLst>
            <pc:docMk/>
            <pc:sldMk cId="1623469124" sldId="313"/>
            <ac:spMk id="95" creationId="{8BAAB207-6EC4-4862-AB45-C47ADC0EBDA7}"/>
          </ac:spMkLst>
        </pc:spChg>
        <pc:spChg chg="mod topLvl">
          <ac:chgData name="Yuanyue Li" userId="62878614061aa2c9" providerId="LiveId" clId="{E02AE890-05CA-454B-920F-1537142C89C8}" dt="2022-03-18T01:44:22.268" v="3127" actId="1036"/>
          <ac:spMkLst>
            <pc:docMk/>
            <pc:sldMk cId="1623469124" sldId="313"/>
            <ac:spMk id="96" creationId="{3C912F63-572C-4B97-B74C-8D8170C49295}"/>
          </ac:spMkLst>
        </pc:spChg>
        <pc:spChg chg="mod topLvl">
          <ac:chgData name="Yuanyue Li" userId="62878614061aa2c9" providerId="LiveId" clId="{E02AE890-05CA-454B-920F-1537142C89C8}" dt="2022-03-18T01:44:22.268" v="3127" actId="1036"/>
          <ac:spMkLst>
            <pc:docMk/>
            <pc:sldMk cId="1623469124" sldId="313"/>
            <ac:spMk id="97" creationId="{2B03086E-0E38-41E4-869A-0123BD61789C}"/>
          </ac:spMkLst>
        </pc:spChg>
        <pc:spChg chg="mod topLvl">
          <ac:chgData name="Yuanyue Li" userId="62878614061aa2c9" providerId="LiveId" clId="{E02AE890-05CA-454B-920F-1537142C89C8}" dt="2022-03-18T01:44:22.268" v="3127" actId="1036"/>
          <ac:spMkLst>
            <pc:docMk/>
            <pc:sldMk cId="1623469124" sldId="313"/>
            <ac:spMk id="98" creationId="{D890A841-BFD8-42A7-9FEE-C418104289A2}"/>
          </ac:spMkLst>
        </pc:spChg>
        <pc:spChg chg="mod topLvl">
          <ac:chgData name="Yuanyue Li" userId="62878614061aa2c9" providerId="LiveId" clId="{E02AE890-05CA-454B-920F-1537142C89C8}" dt="2022-03-18T01:44:22.268" v="3127" actId="1036"/>
          <ac:spMkLst>
            <pc:docMk/>
            <pc:sldMk cId="1623469124" sldId="313"/>
            <ac:spMk id="99" creationId="{D372411C-860B-42C6-B705-B424F50AE300}"/>
          </ac:spMkLst>
        </pc:spChg>
        <pc:spChg chg="mod topLvl">
          <ac:chgData name="Yuanyue Li" userId="62878614061aa2c9" providerId="LiveId" clId="{E02AE890-05CA-454B-920F-1537142C89C8}" dt="2022-03-18T01:44:22.268" v="3127" actId="1036"/>
          <ac:spMkLst>
            <pc:docMk/>
            <pc:sldMk cId="1623469124" sldId="313"/>
            <ac:spMk id="100" creationId="{86782EAE-2362-415B-81EA-AA21B63CA511}"/>
          </ac:spMkLst>
        </pc:spChg>
        <pc:spChg chg="mod topLvl">
          <ac:chgData name="Yuanyue Li" userId="62878614061aa2c9" providerId="LiveId" clId="{E02AE890-05CA-454B-920F-1537142C89C8}" dt="2022-03-18T01:44:22.268" v="3127" actId="1036"/>
          <ac:spMkLst>
            <pc:docMk/>
            <pc:sldMk cId="1623469124" sldId="313"/>
            <ac:spMk id="101" creationId="{C755F0EB-2F61-4B35-B2E9-E67F3B1B3848}"/>
          </ac:spMkLst>
        </pc:spChg>
        <pc:spChg chg="mod topLvl">
          <ac:chgData name="Yuanyue Li" userId="62878614061aa2c9" providerId="LiveId" clId="{E02AE890-05CA-454B-920F-1537142C89C8}" dt="2022-03-18T01:44:22.268" v="3127" actId="1036"/>
          <ac:spMkLst>
            <pc:docMk/>
            <pc:sldMk cId="1623469124" sldId="313"/>
            <ac:spMk id="102" creationId="{779B775B-7A89-4A65-929B-8D86F6A00E0C}"/>
          </ac:spMkLst>
        </pc:spChg>
        <pc:spChg chg="mod topLvl">
          <ac:chgData name="Yuanyue Li" userId="62878614061aa2c9" providerId="LiveId" clId="{E02AE890-05CA-454B-920F-1537142C89C8}" dt="2022-03-18T01:44:22.268" v="3127" actId="1036"/>
          <ac:spMkLst>
            <pc:docMk/>
            <pc:sldMk cId="1623469124" sldId="313"/>
            <ac:spMk id="103" creationId="{BB995EE0-1ED7-4D55-92AE-88CD3077557C}"/>
          </ac:spMkLst>
        </pc:spChg>
        <pc:spChg chg="mod topLvl">
          <ac:chgData name="Yuanyue Li" userId="62878614061aa2c9" providerId="LiveId" clId="{E02AE890-05CA-454B-920F-1537142C89C8}" dt="2022-03-18T01:44:22.268" v="3127" actId="1036"/>
          <ac:spMkLst>
            <pc:docMk/>
            <pc:sldMk cId="1623469124" sldId="313"/>
            <ac:spMk id="104" creationId="{470EDEEF-C9AD-42EC-AA4D-22C016C4B8E5}"/>
          </ac:spMkLst>
        </pc:spChg>
        <pc:spChg chg="mod topLvl">
          <ac:chgData name="Yuanyue Li" userId="62878614061aa2c9" providerId="LiveId" clId="{E02AE890-05CA-454B-920F-1537142C89C8}" dt="2022-03-18T01:44:22.268" v="3127" actId="1036"/>
          <ac:spMkLst>
            <pc:docMk/>
            <pc:sldMk cId="1623469124" sldId="313"/>
            <ac:spMk id="105" creationId="{6D3E1F0E-9067-4EE2-9168-53EC43650FBB}"/>
          </ac:spMkLst>
        </pc:spChg>
        <pc:spChg chg="mod topLvl">
          <ac:chgData name="Yuanyue Li" userId="62878614061aa2c9" providerId="LiveId" clId="{E02AE890-05CA-454B-920F-1537142C89C8}" dt="2022-03-18T01:44:22.268" v="3127" actId="1036"/>
          <ac:spMkLst>
            <pc:docMk/>
            <pc:sldMk cId="1623469124" sldId="313"/>
            <ac:spMk id="106" creationId="{82E0BA3D-294A-4CCB-803D-84366503FB9D}"/>
          </ac:spMkLst>
        </pc:spChg>
        <pc:spChg chg="mod topLvl">
          <ac:chgData name="Yuanyue Li" userId="62878614061aa2c9" providerId="LiveId" clId="{E02AE890-05CA-454B-920F-1537142C89C8}" dt="2022-03-18T01:44:22.268" v="3127" actId="1036"/>
          <ac:spMkLst>
            <pc:docMk/>
            <pc:sldMk cId="1623469124" sldId="313"/>
            <ac:spMk id="107" creationId="{7502BC5C-8CB9-4214-B77B-BFBE636D4BEE}"/>
          </ac:spMkLst>
        </pc:spChg>
        <pc:spChg chg="mod topLvl">
          <ac:chgData name="Yuanyue Li" userId="62878614061aa2c9" providerId="LiveId" clId="{E02AE890-05CA-454B-920F-1537142C89C8}" dt="2022-03-18T01:44:22.268" v="3127" actId="1036"/>
          <ac:spMkLst>
            <pc:docMk/>
            <pc:sldMk cId="1623469124" sldId="313"/>
            <ac:spMk id="108" creationId="{0475383F-0259-4D71-B5B6-6B3258D6E3E1}"/>
          </ac:spMkLst>
        </pc:spChg>
        <pc:spChg chg="mod topLvl">
          <ac:chgData name="Yuanyue Li" userId="62878614061aa2c9" providerId="LiveId" clId="{E02AE890-05CA-454B-920F-1537142C89C8}" dt="2022-03-18T01:44:22.268" v="3127" actId="1036"/>
          <ac:spMkLst>
            <pc:docMk/>
            <pc:sldMk cId="1623469124" sldId="313"/>
            <ac:spMk id="109" creationId="{955180C0-B0DE-466E-9E83-9C48BC025E2E}"/>
          </ac:spMkLst>
        </pc:spChg>
        <pc:grpChg chg="mod">
          <ac:chgData name="Yuanyue Li" userId="62878614061aa2c9" providerId="LiveId" clId="{E02AE890-05CA-454B-920F-1537142C89C8}" dt="2022-03-18T01:43:30.477" v="3091" actId="338"/>
          <ac:grpSpMkLst>
            <pc:docMk/>
            <pc:sldMk cId="1623469124" sldId="313"/>
            <ac:grpSpMk id="1" creationId="{00000000-0000-0000-0000-000000000000}"/>
          </ac:grpSpMkLst>
        </pc:grpChg>
        <pc:grpChg chg="del mod">
          <ac:chgData name="Yuanyue Li" userId="62878614061aa2c9" providerId="LiveId" clId="{E02AE890-05CA-454B-920F-1537142C89C8}" dt="2022-03-18T01:42:24.659" v="3081" actId="165"/>
          <ac:grpSpMkLst>
            <pc:docMk/>
            <pc:sldMk cId="1623469124" sldId="313"/>
            <ac:grpSpMk id="10" creationId="{0BCD9DA1-DCC3-4199-8013-AE8803143023}"/>
          </ac:grpSpMkLst>
        </pc:grpChg>
        <pc:grpChg chg="add del mod">
          <ac:chgData name="Yuanyue Li" userId="62878614061aa2c9" providerId="LiveId" clId="{E02AE890-05CA-454B-920F-1537142C89C8}" dt="2022-03-18T01:43:32.893" v="3092" actId="478"/>
          <ac:grpSpMkLst>
            <pc:docMk/>
            <pc:sldMk cId="1623469124" sldId="313"/>
            <ac:grpSpMk id="58" creationId="{338CE015-2C3E-4F95-84AC-C350A8575317}"/>
          </ac:grpSpMkLst>
        </pc:grpChg>
        <pc:grpChg chg="add del mod">
          <ac:chgData name="Yuanyue Li" userId="62878614061aa2c9" providerId="LiveId" clId="{E02AE890-05CA-454B-920F-1537142C89C8}" dt="2022-03-18T01:43:33.662" v="3093" actId="478"/>
          <ac:grpSpMkLst>
            <pc:docMk/>
            <pc:sldMk cId="1623469124" sldId="313"/>
            <ac:grpSpMk id="59" creationId="{9F136BB5-9157-4A67-B8C1-5F30330FCF3D}"/>
          </ac:grpSpMkLst>
        </pc:grpChg>
        <pc:grpChg chg="del mod">
          <ac:chgData name="Yuanyue Li" userId="62878614061aa2c9" providerId="LiveId" clId="{E02AE890-05CA-454B-920F-1537142C89C8}" dt="2022-03-18T01:43:37.933" v="3095" actId="165"/>
          <ac:grpSpMkLst>
            <pc:docMk/>
            <pc:sldMk cId="1623469124" sldId="313"/>
            <ac:grpSpMk id="62" creationId="{1274D09A-BD01-4B80-85FC-839D69392ED0}"/>
          </ac:grpSpMkLst>
        </pc:grpChg>
        <pc:grpChg chg="add mod topLvl">
          <ac:chgData name="Yuanyue Li" userId="62878614061aa2c9" providerId="LiveId" clId="{E02AE890-05CA-454B-920F-1537142C89C8}" dt="2022-03-18T01:44:18.409" v="3123" actId="1035"/>
          <ac:grpSpMkLst>
            <pc:docMk/>
            <pc:sldMk cId="1623469124" sldId="313"/>
            <ac:grpSpMk id="110" creationId="{A5A1B0E4-6FA7-4F33-9482-728F200E6778}"/>
          </ac:grpSpMkLst>
        </pc:grpChg>
        <pc:grpChg chg="add mod topLvl">
          <ac:chgData name="Yuanyue Li" userId="62878614061aa2c9" providerId="LiveId" clId="{E02AE890-05CA-454B-920F-1537142C89C8}" dt="2022-03-18T01:44:22.268" v="3127" actId="1036"/>
          <ac:grpSpMkLst>
            <pc:docMk/>
            <pc:sldMk cId="1623469124" sldId="313"/>
            <ac:grpSpMk id="111" creationId="{51A1E083-59CD-4049-B294-1EA5D3FE3BC8}"/>
          </ac:grpSpMkLst>
        </pc:grpChg>
        <pc:grpChg chg="add del mod">
          <ac:chgData name="Yuanyue Li" userId="62878614061aa2c9" providerId="LiveId" clId="{E02AE890-05CA-454B-920F-1537142C89C8}" dt="2022-03-18T01:44:01.505" v="3104" actId="165"/>
          <ac:grpSpMkLst>
            <pc:docMk/>
            <pc:sldMk cId="1623469124" sldId="313"/>
            <ac:grpSpMk id="112" creationId="{581BE35D-AE08-4157-9301-8B0BFDED5DFA}"/>
          </ac:grpSpMkLst>
        </pc:grpChg>
        <pc:picChg chg="add mod topLvl">
          <ac:chgData name="Yuanyue Li" userId="62878614061aa2c9" providerId="LiveId" clId="{E02AE890-05CA-454B-920F-1537142C89C8}" dt="2022-03-18T01:44:07.255" v="3116" actId="1037"/>
          <ac:picMkLst>
            <pc:docMk/>
            <pc:sldMk cId="1623469124" sldId="313"/>
            <ac:picMk id="6" creationId="{046C5240-C0C5-4657-AFBA-D55F5CBF48BC}"/>
          </ac:picMkLst>
        </pc:picChg>
        <pc:picChg chg="add del mod">
          <ac:chgData name="Yuanyue Li" userId="62878614061aa2c9" providerId="LiveId" clId="{E02AE890-05CA-454B-920F-1537142C89C8}" dt="2022-03-18T01:42:23.397" v="3080" actId="478"/>
          <ac:picMkLst>
            <pc:docMk/>
            <pc:sldMk cId="1623469124" sldId="313"/>
            <ac:picMk id="7" creationId="{2F3AF7FA-5FDC-49ED-98B4-6C1AD330652A}"/>
          </ac:picMkLst>
        </pc:picChg>
        <pc:picChg chg="add del mod">
          <ac:chgData name="Yuanyue Li" userId="62878614061aa2c9" providerId="LiveId" clId="{E02AE890-05CA-454B-920F-1537142C89C8}" dt="2022-03-18T01:42:21.581" v="3079" actId="338"/>
          <ac:picMkLst>
            <pc:docMk/>
            <pc:sldMk cId="1623469124" sldId="313"/>
            <ac:picMk id="9" creationId="{B51122AE-4480-4088-AF7C-309E29D94F1E}"/>
          </ac:picMkLst>
        </pc:picChg>
        <pc:picChg chg="add del mod">
          <ac:chgData name="Yuanyue Li" userId="62878614061aa2c9" providerId="LiveId" clId="{E02AE890-05CA-454B-920F-1537142C89C8}" dt="2022-03-18T01:43:30.477" v="3091" actId="338"/>
          <ac:picMkLst>
            <pc:docMk/>
            <pc:sldMk cId="1623469124" sldId="313"/>
            <ac:picMk id="61" creationId="{C9A50AF5-A163-4CA2-81B3-1B9AE9CF7BE8}"/>
          </ac:picMkLst>
        </pc:picChg>
      </pc:sldChg>
      <pc:sldChg chg="addSp modSp new mod">
        <pc:chgData name="Yuanyue Li" userId="62878614061aa2c9" providerId="LiveId" clId="{E02AE890-05CA-454B-920F-1537142C89C8}" dt="2022-03-18T01:49:31.147" v="3204" actId="1076"/>
        <pc:sldMkLst>
          <pc:docMk/>
          <pc:sldMk cId="3488977398" sldId="314"/>
        </pc:sldMkLst>
        <pc:spChg chg="mod">
          <ac:chgData name="Yuanyue Li" userId="62878614061aa2c9" providerId="LiveId" clId="{E02AE890-05CA-454B-920F-1537142C89C8}" dt="2022-03-18T01:45:14.276" v="3196" actId="20577"/>
          <ac:spMkLst>
            <pc:docMk/>
            <pc:sldMk cId="3488977398" sldId="314"/>
            <ac:spMk id="2" creationId="{6519F168-C120-4E71-A669-114D49E3E775}"/>
          </ac:spMkLst>
        </pc:spChg>
        <pc:picChg chg="add mod">
          <ac:chgData name="Yuanyue Li" userId="62878614061aa2c9" providerId="LiveId" clId="{E02AE890-05CA-454B-920F-1537142C89C8}" dt="2022-03-18T01:49:31.147" v="3204" actId="1076"/>
          <ac:picMkLst>
            <pc:docMk/>
            <pc:sldMk cId="3488977398" sldId="314"/>
            <ac:picMk id="4" creationId="{C841A1CD-FDC2-40F9-BAD2-5FCCF9E6CF49}"/>
          </ac:picMkLst>
        </pc:picChg>
      </pc:sldChg>
      <pc:sldMasterChg chg="modSp mod setBg modSldLayout">
        <pc:chgData name="Yuanyue Li" userId="62878614061aa2c9" providerId="LiveId" clId="{E02AE890-05CA-454B-920F-1537142C89C8}" dt="2022-03-15T00:40:08.932" v="16" actId="404"/>
        <pc:sldMasterMkLst>
          <pc:docMk/>
          <pc:sldMasterMk cId="2076098877" sldId="2147483684"/>
        </pc:sldMasterMkLst>
        <pc:spChg chg="mod">
          <ac:chgData name="Yuanyue Li" userId="62878614061aa2c9" providerId="LiveId" clId="{E02AE890-05CA-454B-920F-1537142C89C8}" dt="2022-03-15T00:40:08.932" v="16" actId="404"/>
          <ac:spMkLst>
            <pc:docMk/>
            <pc:sldMasterMk cId="2076098877" sldId="2147483684"/>
            <ac:spMk id="2" creationId="{6E0AA3AE-7762-4B03-AD95-EA1762155C69}"/>
          </ac:spMkLst>
        </pc:spChg>
        <pc:spChg chg="mod">
          <ac:chgData name="Yuanyue Li" userId="62878614061aa2c9" providerId="LiveId" clId="{E02AE890-05CA-454B-920F-1537142C89C8}" dt="2022-03-15T00:39:57.280" v="12" actId="14100"/>
          <ac:spMkLst>
            <pc:docMk/>
            <pc:sldMasterMk cId="2076098877" sldId="2147483684"/>
            <ac:spMk id="3" creationId="{84609C25-0175-41E3-AEA0-BF8DD74601EF}"/>
          </ac:spMkLst>
        </pc:spChg>
        <pc:spChg chg="mod">
          <ac:chgData name="Yuanyue Li" userId="62878614061aa2c9" providerId="LiveId" clId="{E02AE890-05CA-454B-920F-1537142C89C8}" dt="2022-03-15T00:40:03.412" v="14" actId="1076"/>
          <ac:spMkLst>
            <pc:docMk/>
            <pc:sldMasterMk cId="2076098877" sldId="2147483684"/>
            <ac:spMk id="4" creationId="{97E435F6-2824-4171-A46D-CFA550949A8D}"/>
          </ac:spMkLst>
        </pc:spChg>
        <pc:spChg chg="mod">
          <ac:chgData name="Yuanyue Li" userId="62878614061aa2c9" providerId="LiveId" clId="{E02AE890-05CA-454B-920F-1537142C89C8}" dt="2022-03-15T00:40:00.751" v="13" actId="1076"/>
          <ac:spMkLst>
            <pc:docMk/>
            <pc:sldMasterMk cId="2076098877" sldId="2147483684"/>
            <ac:spMk id="6" creationId="{D5291206-9718-4C0E-8365-D83613D04C16}"/>
          </ac:spMkLst>
        </pc:spChg>
        <pc:sldLayoutChg chg="setBg">
          <pc:chgData name="Yuanyue Li" userId="62878614061aa2c9" providerId="LiveId" clId="{E02AE890-05CA-454B-920F-1537142C89C8}" dt="2022-03-15T00:39:20.901" v="5"/>
          <pc:sldLayoutMkLst>
            <pc:docMk/>
            <pc:sldMasterMk cId="2076098877" sldId="2147483684"/>
            <pc:sldLayoutMk cId="2383475495" sldId="2147483685"/>
          </pc:sldLayoutMkLst>
        </pc:sldLayoutChg>
        <pc:sldLayoutChg chg="setBg">
          <pc:chgData name="Yuanyue Li" userId="62878614061aa2c9" providerId="LiveId" clId="{E02AE890-05CA-454B-920F-1537142C89C8}" dt="2022-03-15T00:39:20.901" v="5"/>
          <pc:sldLayoutMkLst>
            <pc:docMk/>
            <pc:sldMasterMk cId="2076098877" sldId="2147483684"/>
            <pc:sldLayoutMk cId="2811597829" sldId="2147483686"/>
          </pc:sldLayoutMkLst>
        </pc:sldLayoutChg>
        <pc:sldLayoutChg chg="setBg">
          <pc:chgData name="Yuanyue Li" userId="62878614061aa2c9" providerId="LiveId" clId="{E02AE890-05CA-454B-920F-1537142C89C8}" dt="2022-03-15T00:39:20.901" v="5"/>
          <pc:sldLayoutMkLst>
            <pc:docMk/>
            <pc:sldMasterMk cId="2076098877" sldId="2147483684"/>
            <pc:sldLayoutMk cId="1007939386" sldId="2147483687"/>
          </pc:sldLayoutMkLst>
        </pc:sldLayoutChg>
        <pc:sldLayoutChg chg="setBg">
          <pc:chgData name="Yuanyue Li" userId="62878614061aa2c9" providerId="LiveId" clId="{E02AE890-05CA-454B-920F-1537142C89C8}" dt="2022-03-15T00:39:20.901" v="5"/>
          <pc:sldLayoutMkLst>
            <pc:docMk/>
            <pc:sldMasterMk cId="2076098877" sldId="2147483684"/>
            <pc:sldLayoutMk cId="822761608" sldId="2147483688"/>
          </pc:sldLayoutMkLst>
        </pc:sldLayoutChg>
        <pc:sldLayoutChg chg="setBg">
          <pc:chgData name="Yuanyue Li" userId="62878614061aa2c9" providerId="LiveId" clId="{E02AE890-05CA-454B-920F-1537142C89C8}" dt="2022-03-15T00:39:20.901" v="5"/>
          <pc:sldLayoutMkLst>
            <pc:docMk/>
            <pc:sldMasterMk cId="2076098877" sldId="2147483684"/>
            <pc:sldLayoutMk cId="1572883177" sldId="2147483689"/>
          </pc:sldLayoutMkLst>
        </pc:sldLayoutChg>
        <pc:sldLayoutChg chg="setBg">
          <pc:chgData name="Yuanyue Li" userId="62878614061aa2c9" providerId="LiveId" clId="{E02AE890-05CA-454B-920F-1537142C89C8}" dt="2022-03-15T00:39:20.901" v="5"/>
          <pc:sldLayoutMkLst>
            <pc:docMk/>
            <pc:sldMasterMk cId="2076098877" sldId="2147483684"/>
            <pc:sldLayoutMk cId="795856640" sldId="2147483690"/>
          </pc:sldLayoutMkLst>
        </pc:sldLayoutChg>
        <pc:sldLayoutChg chg="setBg">
          <pc:chgData name="Yuanyue Li" userId="62878614061aa2c9" providerId="LiveId" clId="{E02AE890-05CA-454B-920F-1537142C89C8}" dt="2022-03-15T00:39:20.901" v="5"/>
          <pc:sldLayoutMkLst>
            <pc:docMk/>
            <pc:sldMasterMk cId="2076098877" sldId="2147483684"/>
            <pc:sldLayoutMk cId="1140007215" sldId="2147483691"/>
          </pc:sldLayoutMkLst>
        </pc:sldLayoutChg>
        <pc:sldLayoutChg chg="setBg">
          <pc:chgData name="Yuanyue Li" userId="62878614061aa2c9" providerId="LiveId" clId="{E02AE890-05CA-454B-920F-1537142C89C8}" dt="2022-03-15T00:39:20.901" v="5"/>
          <pc:sldLayoutMkLst>
            <pc:docMk/>
            <pc:sldMasterMk cId="2076098877" sldId="2147483684"/>
            <pc:sldLayoutMk cId="2034942769" sldId="2147483692"/>
          </pc:sldLayoutMkLst>
        </pc:sldLayoutChg>
        <pc:sldLayoutChg chg="setBg">
          <pc:chgData name="Yuanyue Li" userId="62878614061aa2c9" providerId="LiveId" clId="{E02AE890-05CA-454B-920F-1537142C89C8}" dt="2022-03-15T00:39:20.901" v="5"/>
          <pc:sldLayoutMkLst>
            <pc:docMk/>
            <pc:sldMasterMk cId="2076098877" sldId="2147483684"/>
            <pc:sldLayoutMk cId="2328404284" sldId="2147483693"/>
          </pc:sldLayoutMkLst>
        </pc:sldLayoutChg>
        <pc:sldLayoutChg chg="setBg">
          <pc:chgData name="Yuanyue Li" userId="62878614061aa2c9" providerId="LiveId" clId="{E02AE890-05CA-454B-920F-1537142C89C8}" dt="2022-03-15T00:39:20.901" v="5"/>
          <pc:sldLayoutMkLst>
            <pc:docMk/>
            <pc:sldMasterMk cId="2076098877" sldId="2147483684"/>
            <pc:sldLayoutMk cId="1105569564" sldId="2147483694"/>
          </pc:sldLayoutMkLst>
        </pc:sldLayoutChg>
        <pc:sldLayoutChg chg="setBg">
          <pc:chgData name="Yuanyue Li" userId="62878614061aa2c9" providerId="LiveId" clId="{E02AE890-05CA-454B-920F-1537142C89C8}" dt="2022-03-15T00:39:20.901" v="5"/>
          <pc:sldLayoutMkLst>
            <pc:docMk/>
            <pc:sldMasterMk cId="2076098877" sldId="2147483684"/>
            <pc:sldLayoutMk cId="1691471960" sldId="2147483695"/>
          </pc:sldLayoutMkLst>
        </pc:sldLayoutChg>
      </pc:sldMasterChg>
      <pc:sldMasterChg chg="setBg modSldLayout">
        <pc:chgData name="Yuanyue Li" userId="62878614061aa2c9" providerId="LiveId" clId="{E02AE890-05CA-454B-920F-1537142C89C8}" dt="2022-03-15T00:39:20.901" v="5"/>
        <pc:sldMasterMkLst>
          <pc:docMk/>
          <pc:sldMasterMk cId="3940929939" sldId="2147483696"/>
        </pc:sldMasterMkLst>
        <pc:sldLayoutChg chg="setBg">
          <pc:chgData name="Yuanyue Li" userId="62878614061aa2c9" providerId="LiveId" clId="{E02AE890-05CA-454B-920F-1537142C89C8}" dt="2022-03-15T00:39:20.901" v="5"/>
          <pc:sldLayoutMkLst>
            <pc:docMk/>
            <pc:sldMasterMk cId="3940929939" sldId="2147483696"/>
            <pc:sldLayoutMk cId="3735068766" sldId="2147483697"/>
          </pc:sldLayoutMkLst>
        </pc:sldLayoutChg>
        <pc:sldLayoutChg chg="setBg">
          <pc:chgData name="Yuanyue Li" userId="62878614061aa2c9" providerId="LiveId" clId="{E02AE890-05CA-454B-920F-1537142C89C8}" dt="2022-03-15T00:39:20.901" v="5"/>
          <pc:sldLayoutMkLst>
            <pc:docMk/>
            <pc:sldMasterMk cId="3940929939" sldId="2147483696"/>
            <pc:sldLayoutMk cId="3858767377" sldId="2147483698"/>
          </pc:sldLayoutMkLst>
        </pc:sldLayoutChg>
        <pc:sldLayoutChg chg="setBg">
          <pc:chgData name="Yuanyue Li" userId="62878614061aa2c9" providerId="LiveId" clId="{E02AE890-05CA-454B-920F-1537142C89C8}" dt="2022-03-15T00:39:20.901" v="5"/>
          <pc:sldLayoutMkLst>
            <pc:docMk/>
            <pc:sldMasterMk cId="3940929939" sldId="2147483696"/>
            <pc:sldLayoutMk cId="1292394841" sldId="2147483699"/>
          </pc:sldLayoutMkLst>
        </pc:sldLayoutChg>
        <pc:sldLayoutChg chg="setBg">
          <pc:chgData name="Yuanyue Li" userId="62878614061aa2c9" providerId="LiveId" clId="{E02AE890-05CA-454B-920F-1537142C89C8}" dt="2022-03-15T00:39:20.901" v="5"/>
          <pc:sldLayoutMkLst>
            <pc:docMk/>
            <pc:sldMasterMk cId="3940929939" sldId="2147483696"/>
            <pc:sldLayoutMk cId="50829176" sldId="2147483700"/>
          </pc:sldLayoutMkLst>
        </pc:sldLayoutChg>
        <pc:sldLayoutChg chg="setBg">
          <pc:chgData name="Yuanyue Li" userId="62878614061aa2c9" providerId="LiveId" clId="{E02AE890-05CA-454B-920F-1537142C89C8}" dt="2022-03-15T00:39:20.901" v="5"/>
          <pc:sldLayoutMkLst>
            <pc:docMk/>
            <pc:sldMasterMk cId="3940929939" sldId="2147483696"/>
            <pc:sldLayoutMk cId="2409094296" sldId="2147483701"/>
          </pc:sldLayoutMkLst>
        </pc:sldLayoutChg>
        <pc:sldLayoutChg chg="setBg">
          <pc:chgData name="Yuanyue Li" userId="62878614061aa2c9" providerId="LiveId" clId="{E02AE890-05CA-454B-920F-1537142C89C8}" dt="2022-03-15T00:39:20.901" v="5"/>
          <pc:sldLayoutMkLst>
            <pc:docMk/>
            <pc:sldMasterMk cId="3940929939" sldId="2147483696"/>
            <pc:sldLayoutMk cId="1618475168" sldId="2147483702"/>
          </pc:sldLayoutMkLst>
        </pc:sldLayoutChg>
        <pc:sldLayoutChg chg="setBg">
          <pc:chgData name="Yuanyue Li" userId="62878614061aa2c9" providerId="LiveId" clId="{E02AE890-05CA-454B-920F-1537142C89C8}" dt="2022-03-15T00:39:20.901" v="5"/>
          <pc:sldLayoutMkLst>
            <pc:docMk/>
            <pc:sldMasterMk cId="3940929939" sldId="2147483696"/>
            <pc:sldLayoutMk cId="3952779375" sldId="2147483703"/>
          </pc:sldLayoutMkLst>
        </pc:sldLayoutChg>
        <pc:sldLayoutChg chg="setBg">
          <pc:chgData name="Yuanyue Li" userId="62878614061aa2c9" providerId="LiveId" clId="{E02AE890-05CA-454B-920F-1537142C89C8}" dt="2022-03-15T00:39:20.901" v="5"/>
          <pc:sldLayoutMkLst>
            <pc:docMk/>
            <pc:sldMasterMk cId="3940929939" sldId="2147483696"/>
            <pc:sldLayoutMk cId="3740357684" sldId="2147483704"/>
          </pc:sldLayoutMkLst>
        </pc:sldLayoutChg>
        <pc:sldLayoutChg chg="setBg">
          <pc:chgData name="Yuanyue Li" userId="62878614061aa2c9" providerId="LiveId" clId="{E02AE890-05CA-454B-920F-1537142C89C8}" dt="2022-03-15T00:39:20.901" v="5"/>
          <pc:sldLayoutMkLst>
            <pc:docMk/>
            <pc:sldMasterMk cId="3940929939" sldId="2147483696"/>
            <pc:sldLayoutMk cId="4263646590" sldId="2147483705"/>
          </pc:sldLayoutMkLst>
        </pc:sldLayoutChg>
        <pc:sldLayoutChg chg="setBg">
          <pc:chgData name="Yuanyue Li" userId="62878614061aa2c9" providerId="LiveId" clId="{E02AE890-05CA-454B-920F-1537142C89C8}" dt="2022-03-15T00:39:20.901" v="5"/>
          <pc:sldLayoutMkLst>
            <pc:docMk/>
            <pc:sldMasterMk cId="3940929939" sldId="2147483696"/>
            <pc:sldLayoutMk cId="4170464285" sldId="2147483706"/>
          </pc:sldLayoutMkLst>
        </pc:sldLayoutChg>
        <pc:sldLayoutChg chg="setBg">
          <pc:chgData name="Yuanyue Li" userId="62878614061aa2c9" providerId="LiveId" clId="{E02AE890-05CA-454B-920F-1537142C89C8}" dt="2022-03-15T00:39:20.901" v="5"/>
          <pc:sldLayoutMkLst>
            <pc:docMk/>
            <pc:sldMasterMk cId="3940929939" sldId="2147483696"/>
            <pc:sldLayoutMk cId="4127431486" sldId="2147483707"/>
          </pc:sldLayoutMkLst>
        </pc:sldLayoutChg>
      </pc:sldMasterChg>
    </pc:docChg>
  </pc:docChgLst>
  <pc:docChgLst>
    <pc:chgData name="Yuanyue Li" userId="62878614061aa2c9" providerId="LiveId" clId="{601262A5-F5BA-40E9-BF36-43506C8E895D}"/>
    <pc:docChg chg="custSel addSld modSld">
      <pc:chgData name="Yuanyue Li" userId="62878614061aa2c9" providerId="LiveId" clId="{601262A5-F5BA-40E9-BF36-43506C8E895D}" dt="2022-03-13T19:47:00.857" v="38" actId="13822"/>
      <pc:docMkLst>
        <pc:docMk/>
      </pc:docMkLst>
      <pc:sldChg chg="modSp new">
        <pc:chgData name="Yuanyue Li" userId="62878614061aa2c9" providerId="LiveId" clId="{601262A5-F5BA-40E9-BF36-43506C8E895D}" dt="2022-03-13T19:46:22.189" v="27"/>
        <pc:sldMkLst>
          <pc:docMk/>
          <pc:sldMk cId="2239991295" sldId="256"/>
        </pc:sldMkLst>
        <pc:spChg chg="mod">
          <ac:chgData name="Yuanyue Li" userId="62878614061aa2c9" providerId="LiveId" clId="{601262A5-F5BA-40E9-BF36-43506C8E895D}" dt="2022-03-13T19:46:22.189" v="27"/>
          <ac:spMkLst>
            <pc:docMk/>
            <pc:sldMk cId="2239991295" sldId="256"/>
            <ac:spMk id="2" creationId="{B91EC2F3-B5B0-459E-921B-6603B5337B0A}"/>
          </ac:spMkLst>
        </pc:spChg>
        <pc:spChg chg="mod">
          <ac:chgData name="Yuanyue Li" userId="62878614061aa2c9" providerId="LiveId" clId="{601262A5-F5BA-40E9-BF36-43506C8E895D}" dt="2022-03-13T19:46:22.189" v="27"/>
          <ac:spMkLst>
            <pc:docMk/>
            <pc:sldMk cId="2239991295" sldId="256"/>
            <ac:spMk id="3" creationId="{B5DA9F8F-333B-4EA2-B5F6-F8980BFACD67}"/>
          </ac:spMkLst>
        </pc:spChg>
      </pc:sldChg>
      <pc:sldChg chg="addSp delSp modSp new mod modClrScheme chgLayout">
        <pc:chgData name="Yuanyue Li" userId="62878614061aa2c9" providerId="LiveId" clId="{601262A5-F5BA-40E9-BF36-43506C8E895D}" dt="2022-03-13T19:47:00.857" v="38" actId="13822"/>
        <pc:sldMkLst>
          <pc:docMk/>
          <pc:sldMk cId="1538075" sldId="257"/>
        </pc:sldMkLst>
        <pc:spChg chg="del">
          <ac:chgData name="Yuanyue Li" userId="62878614061aa2c9" providerId="LiveId" clId="{601262A5-F5BA-40E9-BF36-43506C8E895D}" dt="2022-03-13T19:16:31.452" v="2" actId="700"/>
          <ac:spMkLst>
            <pc:docMk/>
            <pc:sldMk cId="1538075" sldId="257"/>
            <ac:spMk id="2" creationId="{75433E5D-BA1A-400E-BFB3-23CE442A2B48}"/>
          </ac:spMkLst>
        </pc:spChg>
        <pc:spChg chg="del">
          <ac:chgData name="Yuanyue Li" userId="62878614061aa2c9" providerId="LiveId" clId="{601262A5-F5BA-40E9-BF36-43506C8E895D}" dt="2022-03-13T19:16:31.452" v="2" actId="700"/>
          <ac:spMkLst>
            <pc:docMk/>
            <pc:sldMk cId="1538075" sldId="257"/>
            <ac:spMk id="3" creationId="{49B55660-A3CA-4B0D-BA0F-8294C78A4DE6}"/>
          </ac:spMkLst>
        </pc:spChg>
        <pc:spChg chg="add del mod ord">
          <ac:chgData name="Yuanyue Li" userId="62878614061aa2c9" providerId="LiveId" clId="{601262A5-F5BA-40E9-BF36-43506C8E895D}" dt="2022-03-13T19:16:59.216" v="10" actId="478"/>
          <ac:spMkLst>
            <pc:docMk/>
            <pc:sldMk cId="1538075" sldId="257"/>
            <ac:spMk id="5" creationId="{FC7F5ABE-1FDE-4C72-AC50-A635A204012C}"/>
          </ac:spMkLst>
        </pc:spChg>
        <pc:spChg chg="add mod">
          <ac:chgData name="Yuanyue Li" userId="62878614061aa2c9" providerId="LiveId" clId="{601262A5-F5BA-40E9-BF36-43506C8E895D}" dt="2022-03-13T19:47:00.857" v="38" actId="13822"/>
          <ac:spMkLst>
            <pc:docMk/>
            <pc:sldMk cId="1538075" sldId="257"/>
            <ac:spMk id="6" creationId="{7CDFBDC6-E3C8-47F4-851A-5EE68F187C7C}"/>
          </ac:spMkLst>
        </pc:spChg>
        <pc:picChg chg="add mod modCrop">
          <ac:chgData name="Yuanyue Li" userId="62878614061aa2c9" providerId="LiveId" clId="{601262A5-F5BA-40E9-BF36-43506C8E895D}" dt="2022-03-13T19:17:30.587" v="16" actId="1076"/>
          <ac:picMkLst>
            <pc:docMk/>
            <pc:sldMk cId="1538075" sldId="257"/>
            <ac:picMk id="4" creationId="{3A1B0C5C-8889-4AB7-9C94-F5F848FA44CE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CF65803-0DCC-05EC-B6B7-8977150A2C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582970-FC45-56ED-976C-3B61833808F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989687-23DC-4183-96A3-55CD69E7FAF4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4284FE-1794-71F9-FAF9-B1C067CE376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F0B85F-E021-39C9-1314-01CB1272D9A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BBC6BA-89F4-4C8F-9781-BBBD95D3E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5172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B7D07-FFFB-4FFA-B244-5276B75DB52F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1A6815-5192-4862-9C42-4DFFD80C9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288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1A6815-5192-4862-9C42-4DFFD80C9BF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681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1A6815-5192-4862-9C42-4DFFD80C9BF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052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1A6815-5192-4862-9C42-4DFFD80C9BF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536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1A6815-5192-4862-9C42-4DFFD80C9BF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782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6DA14-E2C5-4EA7-B676-25CEBA7EF7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12192000" cy="2387600"/>
          </a:xfrm>
        </p:spPr>
        <p:txBody>
          <a:bodyPr anchor="b"/>
          <a:lstStyle>
            <a:lvl1pPr algn="ctr">
              <a:defRPr sz="60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06AE3C-90ED-4265-8426-7D50500A8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9016" y="3602038"/>
            <a:ext cx="1075397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78A4E-C109-4AB7-BB26-4662860EE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85706-F6CB-4316-BEBE-6333AFAE1F1C}" type="datetime1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36A04D-A694-4347-A517-E1C987723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3556D-DA44-4879-A964-969C4151E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475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C0E25-B337-4A3A-9CD9-4187EE60D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16E82F-047D-4B38-8040-B822D11861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D8A826-52A0-4245-8F9C-397EAEE6D7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D618F9-3E28-47DB-99C2-E56EB6590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B483B-89C9-480A-8B91-67F490803902}" type="datetime1">
              <a:rPr lang="en-US" smtClean="0"/>
              <a:t>8/27/2023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C34C46-0A3C-4A51-87B8-B1CF66464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361771-8462-4BB0-8716-F94712DA0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404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480FA-11FB-444A-ACD0-A2B3BAA8C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F4A9B2-92E4-4681-AA2F-BD558F06CE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79D3E3-A2E2-4170-B09A-D7C07F2CF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A26FC-07F6-4960-8841-5BE2AD6DDD58}" type="datetime1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F0BD7E-087C-4AA6-9579-2F94C31D0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589BA0-0D58-4540-AD2A-FCD931B30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695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7785AA-5A4A-4B53-96EC-B6ECDB652F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887820-0776-49D4-93CB-EF649047C4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67A117-5619-4F80-8B72-E2E53E0C3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44104-D0A2-4B7B-9751-A28D45124FA1}" type="datetime1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97F14E-E1BD-42AA-BC9D-BD506BBB5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84BF6-2072-47E8-AAA6-7FF3FF82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471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D235F-C976-4E63-BEDA-8B9F5AA95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1C88C-9E31-4F8C-A152-867D96EE7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1D8B2E-E6ED-4B80-9BBB-CC6BF4FEA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C282A-F04A-438B-B81D-3F47C66457CA}" type="datetime1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F2D91-3204-42B4-A838-B0BEDDF3E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8C5305-777E-48D9-86D2-16A8D217B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597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E5CA0-3373-40BF-B808-CF27B1AAA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DC6E4D-9D78-46BB-8B36-92B0AD59B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A5EA28-E99A-4148-84DF-467C4D927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D5273-D9DA-4932-A467-87A59A0F9C7F}" type="datetime1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12418F-BD5B-44C3-B095-75451E8C5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3BD4A9-BA69-4AEA-B044-22365DD7F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939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E5CA0-3373-40BF-B808-CF27B1AAA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99368"/>
            <a:ext cx="10515600" cy="1426369"/>
          </a:xfrm>
        </p:spPr>
        <p:txBody>
          <a:bodyPr anchor="ctr">
            <a:normAutofit/>
          </a:bodyPr>
          <a:lstStyle>
            <a:lvl1pPr algn="ctr">
              <a:defRPr sz="5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0545DA-3749-434D-C2A3-63F99DF2B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AAFE4-D56B-4904-BD1A-30FE161B7575}" type="datetime1">
              <a:rPr lang="en-US" smtClean="0"/>
              <a:t>8/27/2023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1A3F27-1DDC-B92A-A740-5769889B0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424EDE-C043-CEE6-8C8E-759C0C551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913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F1CC-3287-49AC-9A51-5705FD85E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E06BA-8E7E-4401-8444-20811E9E31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62AA6E-FB2D-4919-9ACA-AEB4DE7F6D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ECF587-F3E1-4BE8-B48C-0B13A19D0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1017-6E67-447C-BA68-321FD3F256E8}" type="datetime1">
              <a:rPr lang="en-US" smtClean="0"/>
              <a:t>8/27/2023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FB8BEA-EC71-4776-81EB-672026124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8C7218-B79C-4C75-8759-40742E21B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761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E249C-4E2A-41A9-BED9-DF85351A5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14502B-C96D-491F-A17E-9682B24F1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EFBFF7-BBE3-4818-A963-83AE759E8A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014B7B-F6EF-4B8F-8821-FD6FE7C77C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3F7F86-1A93-4421-BC44-0A48514320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76B71E-7485-4859-895C-068A33E38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34487-52E6-4FFB-B196-DE7B14B0EF46}" type="datetime1">
              <a:rPr lang="en-US" smtClean="0"/>
              <a:t>8/27/2023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C3873D-738B-4EFC-BC11-1FAF5D0FB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453779-681E-4AC8-99F5-20A4F50DC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883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6E9F0-BBA1-4613-811D-9EF19AD1E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B15C1C-C56F-4B84-85AC-2A2EAA082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0EF2-84C7-48FF-B227-B9496EF883D3}" type="datetime1">
              <a:rPr lang="en-US" smtClean="0"/>
              <a:t>8/27/2023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B744D7-7EFA-4369-87A6-CA40A1F84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BE5BAF-08B6-402E-B23F-4879A3174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56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BCE9BF-6A92-4A9A-A549-2E32D2E75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AE2DD-E959-4770-A440-B984CC7142E4}" type="datetime1">
              <a:rPr lang="en-US" smtClean="0"/>
              <a:t>8/27/2023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A8A50E-136C-4098-860B-ED5A2AECC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61D17E-B3C8-4F3B-B58B-7F3AC2047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07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B862A-1187-46F2-9616-FB18D2AD7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F0B92-4EC3-4BB1-854E-D604CFA42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C78373-CFEA-4B26-A2FE-6E8445D6C5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12043B-56E2-4B47-8FE8-7F43DF0A1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BA08D-52D0-44D5-A574-7CF0A7021ED4}" type="datetime1">
              <a:rPr lang="en-US" smtClean="0"/>
              <a:t>8/27/2023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5A413-057F-460B-8A74-7C299438B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79FDFB-5DF3-4274-83EE-4F6E08E46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942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80000">
              <a:srgbClr val="00B0F0">
                <a:lumMod val="5000"/>
                <a:lumOff val="95000"/>
              </a:srgbClr>
            </a:gs>
            <a:gs pos="90000">
              <a:srgbClr val="00B0F0">
                <a:lumMod val="15000"/>
                <a:lumOff val="85000"/>
              </a:srgbClr>
            </a:gs>
            <a:gs pos="100000">
              <a:srgbClr val="00B0F0">
                <a:lumMod val="25000"/>
                <a:lumOff val="75000"/>
              </a:srgbClr>
            </a:gs>
          </a:gsLst>
          <a:lin ang="16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0AA3AE-7762-4B03-AD95-EA1762155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43" y="238667"/>
            <a:ext cx="11945566" cy="7243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609C25-0175-41E3-AEA0-BF8DD74601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5838" y="1264596"/>
            <a:ext cx="11332724" cy="4912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435F6-2824-4171-A46D-CFA550949A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583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4F254-D5DE-41B1-811F-6B054523C5EA}" type="datetime1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179644-D06A-4270-B30E-2F3D995B23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91206-9718-4C0E-8365-D83613D04C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9200" y="6356350"/>
            <a:ext cx="459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16094-794F-472D-9EDA-8EB78C6C8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098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96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yuanyue.li/msviewer" TargetMode="External"/><Relationship Id="rId7" Type="http://schemas.openxmlformats.org/officeDocument/2006/relationships/image" Target="../media/image38.png"/><Relationship Id="rId2" Type="http://schemas.openxmlformats.org/officeDocument/2006/relationships/hyperlink" Target="https://yuanyue.li/msentrop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hyperlink" Target="https://yuanyue.li/entropysearch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yuanyue.li/msviewe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yuanyue.li/entropysearch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EC2F3-B5B0-459E-921B-6603B5337B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88" y="1122363"/>
            <a:ext cx="11195223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Fast and Accurate Analysis of MS/MS Spectra using Spectral Entropy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DA9F8F-333B-4EA2-B5F6-F8980BFACD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88118"/>
            <a:ext cx="9144000" cy="1993582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Yuanyue Li</a:t>
            </a:r>
          </a:p>
          <a:p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李渊越</a:t>
            </a:r>
            <a:endParaRPr lang="en-US" altLang="zh-C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CN" dirty="0"/>
              <a:t>https://yuanyue.li</a:t>
            </a:r>
          </a:p>
          <a:p>
            <a:endParaRPr lang="en-US" dirty="0"/>
          </a:p>
          <a:p>
            <a:r>
              <a:rPr lang="en-US" dirty="0"/>
              <a:t>2023.08.28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429F5F-6D24-07FA-F788-40E857AC3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991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6F681-6DC3-97CF-228F-1F5FB2F09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Entropy similarity has good performance in many scenarios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046560E-7D9D-15E2-E1EF-F53E05179AA2}"/>
              </a:ext>
            </a:extLst>
          </p:cNvPr>
          <p:cNvGrpSpPr/>
          <p:nvPr/>
        </p:nvGrpSpPr>
        <p:grpSpPr>
          <a:xfrm>
            <a:off x="2001260" y="1695049"/>
            <a:ext cx="8254331" cy="4473380"/>
            <a:chOff x="2001260" y="1695049"/>
            <a:chExt cx="8254331" cy="447338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7CB598F-F19E-9B36-31D0-97F0539FB574}"/>
                </a:ext>
              </a:extLst>
            </p:cNvPr>
            <p:cNvGrpSpPr/>
            <p:nvPr/>
          </p:nvGrpSpPr>
          <p:grpSpPr>
            <a:xfrm>
              <a:off x="2001260" y="1695049"/>
              <a:ext cx="8254331" cy="3045439"/>
              <a:chOff x="1042682" y="1390249"/>
              <a:chExt cx="8254331" cy="3045439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4EDA8D0-7E25-163E-8D0F-DB7868EBDB7A}"/>
                  </a:ext>
                </a:extLst>
              </p:cNvPr>
              <p:cNvSpPr txBox="1"/>
              <p:nvPr/>
            </p:nvSpPr>
            <p:spPr>
              <a:xfrm>
                <a:off x="1042682" y="1390249"/>
                <a:ext cx="1343638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“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4920AAE-1EC5-F39F-2BA4-61426A1EBE75}"/>
                  </a:ext>
                </a:extLst>
              </p:cNvPr>
              <p:cNvSpPr txBox="1"/>
              <p:nvPr/>
            </p:nvSpPr>
            <p:spPr>
              <a:xfrm>
                <a:off x="7953375" y="2804472"/>
                <a:ext cx="1343638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”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9FBA568-01E3-A9C5-410D-6C340C67EF5D}"/>
                  </a:ext>
                </a:extLst>
              </p:cNvPr>
              <p:cNvSpPr txBox="1"/>
              <p:nvPr/>
            </p:nvSpPr>
            <p:spPr>
              <a:xfrm>
                <a:off x="1743076" y="1905000"/>
                <a:ext cx="658177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… For spectral similarity features, the greatest boosts were consistently obtained with “unweighted spectral entropy”…</a:t>
                </a: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67B3595-D9CB-6A50-3FD5-3060B91B8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49341" y="4058275"/>
              <a:ext cx="5486400" cy="211015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B6B2160-F938-CE5D-5F06-87CAEAC76058}"/>
              </a:ext>
            </a:extLst>
          </p:cNvPr>
          <p:cNvSpPr txBox="1"/>
          <p:nvPr/>
        </p:nvSpPr>
        <p:spPr>
          <a:xfrm>
            <a:off x="505690" y="1215548"/>
            <a:ext cx="42178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Tested on LC-MS, for peptide identification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3D948F7-BA6D-F09F-96F9-79FDF33E6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42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6F681-6DC3-97CF-228F-1F5FB2F09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Entropy similarity has good performance in many scenarios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E80B9AE-9361-10E5-4288-1B8082943A42}"/>
              </a:ext>
            </a:extLst>
          </p:cNvPr>
          <p:cNvGrpSpPr/>
          <p:nvPr/>
        </p:nvGrpSpPr>
        <p:grpSpPr>
          <a:xfrm>
            <a:off x="2001260" y="1695049"/>
            <a:ext cx="8254331" cy="4017476"/>
            <a:chOff x="2001260" y="1695049"/>
            <a:chExt cx="8254331" cy="401747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7CB598F-F19E-9B36-31D0-97F0539FB574}"/>
                </a:ext>
              </a:extLst>
            </p:cNvPr>
            <p:cNvGrpSpPr/>
            <p:nvPr/>
          </p:nvGrpSpPr>
          <p:grpSpPr>
            <a:xfrm>
              <a:off x="2001260" y="1695049"/>
              <a:ext cx="8254331" cy="3045439"/>
              <a:chOff x="1042682" y="1390249"/>
              <a:chExt cx="8254331" cy="3045439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4EDA8D0-7E25-163E-8D0F-DB7868EBDB7A}"/>
                  </a:ext>
                </a:extLst>
              </p:cNvPr>
              <p:cNvSpPr txBox="1"/>
              <p:nvPr/>
            </p:nvSpPr>
            <p:spPr>
              <a:xfrm>
                <a:off x="1042682" y="1390249"/>
                <a:ext cx="1343638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“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4920AAE-1EC5-F39F-2BA4-61426A1EBE75}"/>
                  </a:ext>
                </a:extLst>
              </p:cNvPr>
              <p:cNvSpPr txBox="1"/>
              <p:nvPr/>
            </p:nvSpPr>
            <p:spPr>
              <a:xfrm>
                <a:off x="7953375" y="2804472"/>
                <a:ext cx="1343638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”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9FBA568-01E3-A9C5-410D-6C340C67EF5D}"/>
                  </a:ext>
                </a:extLst>
              </p:cNvPr>
              <p:cNvSpPr txBox="1"/>
              <p:nvPr/>
            </p:nvSpPr>
            <p:spPr>
              <a:xfrm>
                <a:off x="1743076" y="1905000"/>
                <a:ext cx="6581774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… entropy distance (Entropy), which outperformed the other five spectrum similarity computation methods including dot product (DP), square root dot product (</a:t>
                </a:r>
                <a:r>
                  <a:rPr lang="en-US" dirty="0" err="1"/>
                  <a:t>srDP</a:t>
                </a:r>
                <a:r>
                  <a:rPr lang="en-US" dirty="0"/>
                  <a:t>), spectral contrast angle (SA), Pearson correlation coefficient (PCC), and unweighted entropy distance (</a:t>
                </a:r>
                <a:r>
                  <a:rPr lang="en-US" dirty="0" err="1"/>
                  <a:t>unwEntropy</a:t>
                </a:r>
                <a:r>
                  <a:rPr lang="en-US" dirty="0"/>
                  <a:t>) in our comparative analysis .…</a:t>
                </a: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CAD699D-A8F7-C831-369F-E2A38D328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49341" y="4299080"/>
              <a:ext cx="5486400" cy="141344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63F6DE5-3A93-DB42-BC2C-11D2A54B59AA}"/>
              </a:ext>
            </a:extLst>
          </p:cNvPr>
          <p:cNvSpPr txBox="1"/>
          <p:nvPr/>
        </p:nvSpPr>
        <p:spPr>
          <a:xfrm>
            <a:off x="505690" y="1215548"/>
            <a:ext cx="50033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Tested on LC-MS, for </a:t>
            </a:r>
            <a:r>
              <a:rPr lang="en-US" sz="1600" dirty="0" err="1"/>
              <a:t>phosphopeptide</a:t>
            </a:r>
            <a:r>
              <a:rPr lang="en-US" sz="1600" dirty="0"/>
              <a:t> identification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45709B-AA73-C280-7470-17381D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5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040E32B-DC78-DDB9-01E2-6E2347066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spectral comparison</a:t>
            </a:r>
          </a:p>
        </p:txBody>
      </p:sp>
      <p:sp>
        <p:nvSpPr>
          <p:cNvPr id="105" name="Text Placeholder 104">
            <a:extLst>
              <a:ext uri="{FF2B5EF4-FFF2-40B4-BE49-F238E27FC236}">
                <a16:creationId xmlns:a16="http://schemas.microsoft.com/office/drawing/2014/main" id="{96C88C27-9F21-8D4C-62F3-A6082EBDEC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B7A82A-5AEC-952C-65C5-23DDB6587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1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7F1D17A-815B-54E6-48BE-95E4A24FC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identity search</a:t>
            </a:r>
          </a:p>
        </p:txBody>
      </p:sp>
      <p:sp>
        <p:nvSpPr>
          <p:cNvPr id="153" name="Content Placeholder 152">
            <a:extLst>
              <a:ext uri="{FF2B5EF4-FFF2-40B4-BE49-F238E27FC236}">
                <a16:creationId xmlns:a16="http://schemas.microsoft.com/office/drawing/2014/main" id="{C47EDF0D-632E-5BC6-C070-BD45E57E43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Only compare spectra with the same precursor m/z.</a:t>
            </a:r>
          </a:p>
          <a:p>
            <a:r>
              <a:rPr lang="en-US" dirty="0"/>
              <a:t>Can only be used to identify compounds with exact same structure.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6A21C64-BC47-6DF5-87D0-E6834A0A0D8D}"/>
              </a:ext>
            </a:extLst>
          </p:cNvPr>
          <p:cNvGrpSpPr/>
          <p:nvPr/>
        </p:nvGrpSpPr>
        <p:grpSpPr>
          <a:xfrm>
            <a:off x="2416692" y="2734201"/>
            <a:ext cx="7281299" cy="3650720"/>
            <a:chOff x="2416692" y="2734201"/>
            <a:chExt cx="7281299" cy="365072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09B6BE5-7878-7A14-3824-23EE39715237}"/>
                </a:ext>
              </a:extLst>
            </p:cNvPr>
            <p:cNvGrpSpPr/>
            <p:nvPr/>
          </p:nvGrpSpPr>
          <p:grpSpPr>
            <a:xfrm>
              <a:off x="2418939" y="2734201"/>
              <a:ext cx="1563657" cy="598439"/>
              <a:chOff x="2418939" y="3143605"/>
              <a:chExt cx="1563657" cy="598439"/>
            </a:xfrm>
          </p:grpSpPr>
          <p:cxnSp>
            <p:nvCxnSpPr>
              <p:cNvPr id="3" name="Straight Connector 2">
                <a:extLst>
                  <a:ext uri="{FF2B5EF4-FFF2-40B4-BE49-F238E27FC236}">
                    <a16:creationId xmlns:a16="http://schemas.microsoft.com/office/drawing/2014/main" id="{93938FC4-D730-DAF1-0F7B-2773237A7ED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9806" y="3563646"/>
                <a:ext cx="329176" cy="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4A3D5034-AEE4-F627-F4EA-565CAED6155E}"/>
                  </a:ext>
                </a:extLst>
              </p:cNvPr>
              <p:cNvCxnSpPr>
                <a:cxnSpLocks/>
                <a:stCxn id="6" idx="6"/>
                <a:endCxn id="9" idx="1"/>
              </p:cNvCxnSpPr>
              <p:nvPr/>
            </p:nvCxnSpPr>
            <p:spPr>
              <a:xfrm>
                <a:off x="2777565" y="3562731"/>
                <a:ext cx="657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6F9192E-F6E1-9C35-253B-7B1D860B7E6D}"/>
                  </a:ext>
                </a:extLst>
              </p:cNvPr>
              <p:cNvSpPr/>
              <p:nvPr/>
            </p:nvSpPr>
            <p:spPr>
              <a:xfrm>
                <a:off x="2418939" y="3383418"/>
                <a:ext cx="358626" cy="358626"/>
              </a:xfrm>
              <a:prstGeom prst="ellipse">
                <a:avLst/>
              </a:prstGeom>
              <a:solidFill>
                <a:srgbClr val="8DA0C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7" name="Pentagon 6">
                <a:extLst>
                  <a:ext uri="{FF2B5EF4-FFF2-40B4-BE49-F238E27FC236}">
                    <a16:creationId xmlns:a16="http://schemas.microsoft.com/office/drawing/2014/main" id="{07DE07D0-2579-E60C-6BA3-37EB44E31D16}"/>
                  </a:ext>
                </a:extLst>
              </p:cNvPr>
              <p:cNvSpPr/>
              <p:nvPr/>
            </p:nvSpPr>
            <p:spPr>
              <a:xfrm>
                <a:off x="2926191" y="3383418"/>
                <a:ext cx="376558" cy="358626"/>
              </a:xfrm>
              <a:prstGeom prst="pentagon">
                <a:avLst/>
              </a:prstGeom>
              <a:solidFill>
                <a:srgbClr val="FC8D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01A980E6-647F-E44E-4090-BE59FA471D5F}"/>
                  </a:ext>
                </a:extLst>
              </p:cNvPr>
              <p:cNvGrpSpPr/>
              <p:nvPr/>
            </p:nvGrpSpPr>
            <p:grpSpPr>
              <a:xfrm>
                <a:off x="3434565" y="3143605"/>
                <a:ext cx="548031" cy="598439"/>
                <a:chOff x="2924025" y="6129382"/>
                <a:chExt cx="548031" cy="598439"/>
              </a:xfrm>
            </p:grpSpPr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FC63E877-BB5A-791F-49EA-19BE0BC75FE1}"/>
                    </a:ext>
                  </a:extLst>
                </p:cNvPr>
                <p:cNvSpPr/>
                <p:nvPr/>
              </p:nvSpPr>
              <p:spPr>
                <a:xfrm>
                  <a:off x="2924025" y="6369195"/>
                  <a:ext cx="358626" cy="358626"/>
                </a:xfrm>
                <a:prstGeom prst="roundRect">
                  <a:avLst/>
                </a:prstGeom>
                <a:solidFill>
                  <a:srgbClr val="66C2A5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FC92F2D-9B38-BBEF-B38B-4F708A8107EC}"/>
                    </a:ext>
                  </a:extLst>
                </p:cNvPr>
                <p:cNvSpPr txBox="1"/>
                <p:nvPr/>
              </p:nvSpPr>
              <p:spPr>
                <a:xfrm>
                  <a:off x="3151133" y="6129382"/>
                  <a:ext cx="32092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>
                      <a:solidFill>
                        <a:schemeClr val="accent6"/>
                      </a:solidFill>
                    </a:rPr>
                    <a:t>+</a:t>
                  </a:r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9130045E-F53B-24C5-1A25-3FFFAD4AE3CE}"/>
                    </a:ext>
                  </a:extLst>
                </p:cNvPr>
                <p:cNvSpPr/>
                <p:nvPr/>
              </p:nvSpPr>
              <p:spPr>
                <a:xfrm>
                  <a:off x="3198519" y="6217340"/>
                  <a:ext cx="217786" cy="217785"/>
                </a:xfrm>
                <a:prstGeom prst="ellipse">
                  <a:avLst/>
                </a:prstGeom>
                <a:noFill/>
                <a:ln w="1905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</p:grpSp>
        </p:grp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2AB996E-536C-E3B4-BE77-5542EEED82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19195" y="4204631"/>
              <a:ext cx="0" cy="484654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0315FA2-B8E6-8097-883B-F8F1BE25C1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80115" y="3335370"/>
              <a:ext cx="0" cy="262286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6FEA93B-8E9D-A9B4-B785-F13D2930C9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93781" y="3605787"/>
              <a:ext cx="0" cy="1073754"/>
            </a:xfrm>
            <a:prstGeom prst="line">
              <a:avLst/>
            </a:prstGeom>
            <a:ln w="19050">
              <a:solidFill>
                <a:srgbClr val="F3792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69F73B1-207E-6FC3-FE30-D7F4C8B41D2A}"/>
                </a:ext>
              </a:extLst>
            </p:cNvPr>
            <p:cNvCxnSpPr>
              <a:cxnSpLocks/>
            </p:cNvCxnSpPr>
            <p:nvPr/>
          </p:nvCxnSpPr>
          <p:spPr>
            <a:xfrm>
              <a:off x="6919195" y="4689284"/>
              <a:ext cx="0" cy="484652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402EF22-012E-5E26-A0F8-8E6A40994B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49167" y="3545070"/>
              <a:ext cx="0" cy="1144216"/>
            </a:xfrm>
            <a:prstGeom prst="line">
              <a:avLst/>
            </a:prstGeom>
            <a:ln w="28575">
              <a:solidFill>
                <a:srgbClr val="5DCEA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B70A7AE-0661-DB6D-5993-2AFE01D77C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49167" y="4684949"/>
              <a:ext cx="0" cy="1144216"/>
            </a:xfrm>
            <a:prstGeom prst="line">
              <a:avLst/>
            </a:prstGeom>
            <a:ln w="28575">
              <a:solidFill>
                <a:srgbClr val="5DCEA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67DF92B0-DD3B-871E-E930-42F01335BAF7}"/>
                </a:ext>
              </a:extLst>
            </p:cNvPr>
            <p:cNvCxnSpPr>
              <a:cxnSpLocks/>
            </p:cNvCxnSpPr>
            <p:nvPr/>
          </p:nvCxnSpPr>
          <p:spPr>
            <a:xfrm>
              <a:off x="4877569" y="4689284"/>
              <a:ext cx="4789269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7CFB304-6B93-DDFD-621C-89E4C30D6D9A}"/>
                </a:ext>
              </a:extLst>
            </p:cNvPr>
            <p:cNvGrpSpPr/>
            <p:nvPr/>
          </p:nvGrpSpPr>
          <p:grpSpPr>
            <a:xfrm>
              <a:off x="5555218" y="3182557"/>
              <a:ext cx="381769" cy="402998"/>
              <a:chOff x="5538189" y="3525457"/>
              <a:chExt cx="381769" cy="402998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72110735-E0B6-EA84-2894-3BFC33E1D222}"/>
                  </a:ext>
                </a:extLst>
              </p:cNvPr>
              <p:cNvSpPr/>
              <p:nvPr/>
            </p:nvSpPr>
            <p:spPr>
              <a:xfrm>
                <a:off x="5538189" y="3705611"/>
                <a:ext cx="222844" cy="222844"/>
              </a:xfrm>
              <a:prstGeom prst="roundRect">
                <a:avLst/>
              </a:prstGeom>
              <a:solidFill>
                <a:srgbClr val="66C2A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C7C5E7C-13F9-8450-D3CA-EFFC99829A51}"/>
                  </a:ext>
                </a:extLst>
              </p:cNvPr>
              <p:cNvSpPr txBox="1"/>
              <p:nvPr/>
            </p:nvSpPr>
            <p:spPr>
              <a:xfrm>
                <a:off x="5639112" y="3525457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6"/>
                    </a:solidFill>
                  </a:rPr>
                  <a:t>+</a:t>
                </a: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A2C2AF69-049E-6BA5-4559-828AD4E56FD8}"/>
                  </a:ext>
                </a:extLst>
              </p:cNvPr>
              <p:cNvSpPr/>
              <p:nvPr/>
            </p:nvSpPr>
            <p:spPr>
              <a:xfrm>
                <a:off x="5708755" y="3611251"/>
                <a:ext cx="135329" cy="135328"/>
              </a:xfrm>
              <a:prstGeom prst="ellipse">
                <a:avLst/>
              </a:prstGeom>
              <a:noFill/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84699BEB-79FE-044C-8BCA-A5B35D81248F}"/>
                </a:ext>
              </a:extLst>
            </p:cNvPr>
            <p:cNvGrpSpPr/>
            <p:nvPr/>
          </p:nvGrpSpPr>
          <p:grpSpPr>
            <a:xfrm>
              <a:off x="8316990" y="3007144"/>
              <a:ext cx="997145" cy="419635"/>
              <a:chOff x="2088250" y="5063890"/>
              <a:chExt cx="997145" cy="419635"/>
            </a:xfrm>
          </p:grpSpPr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90807316-6C3A-66C5-66A2-FE56EC5689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88686" y="5375105"/>
                <a:ext cx="736869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6B78AF06-2A73-ABF9-D558-ED0FBDAA7363}"/>
                  </a:ext>
                </a:extLst>
              </p:cNvPr>
              <p:cNvSpPr/>
              <p:nvPr/>
            </p:nvSpPr>
            <p:spPr>
              <a:xfrm>
                <a:off x="2088250" y="5259809"/>
                <a:ext cx="223716" cy="223716"/>
              </a:xfrm>
              <a:prstGeom prst="ellipse">
                <a:avLst/>
              </a:prstGeom>
              <a:solidFill>
                <a:srgbClr val="8DA0C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80" name="Pentagon 79">
                <a:extLst>
                  <a:ext uri="{FF2B5EF4-FFF2-40B4-BE49-F238E27FC236}">
                    <a16:creationId xmlns:a16="http://schemas.microsoft.com/office/drawing/2014/main" id="{B222D0DD-E212-0836-CAF2-993BC17E3442}"/>
                  </a:ext>
                </a:extLst>
              </p:cNvPr>
              <p:cNvSpPr/>
              <p:nvPr/>
            </p:nvSpPr>
            <p:spPr>
              <a:xfrm>
                <a:off x="2404680" y="5259809"/>
                <a:ext cx="234902" cy="223716"/>
              </a:xfrm>
              <a:prstGeom prst="pentagon">
                <a:avLst/>
              </a:prstGeom>
              <a:solidFill>
                <a:srgbClr val="FC8D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81" name="Rectangle: Rounded Corners 80">
                <a:extLst>
                  <a:ext uri="{FF2B5EF4-FFF2-40B4-BE49-F238E27FC236}">
                    <a16:creationId xmlns:a16="http://schemas.microsoft.com/office/drawing/2014/main" id="{8B2BC7E3-DAB3-8FEF-A394-38B788E483D6}"/>
                  </a:ext>
                </a:extLst>
              </p:cNvPr>
              <p:cNvSpPr/>
              <p:nvPr/>
            </p:nvSpPr>
            <p:spPr>
              <a:xfrm>
                <a:off x="2721811" y="5259809"/>
                <a:ext cx="223716" cy="223716"/>
              </a:xfrm>
              <a:prstGeom prst="roundRect">
                <a:avLst/>
              </a:prstGeom>
              <a:solidFill>
                <a:srgbClr val="66C2A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9E00185E-F2D7-785F-0E86-A0207E8166E5}"/>
                  </a:ext>
                </a:extLst>
              </p:cNvPr>
              <p:cNvGrpSpPr/>
              <p:nvPr/>
            </p:nvGrpSpPr>
            <p:grpSpPr>
              <a:xfrm>
                <a:off x="2804549" y="5063890"/>
                <a:ext cx="280846" cy="307777"/>
                <a:chOff x="2659832" y="4682711"/>
                <a:chExt cx="280846" cy="307777"/>
              </a:xfrm>
            </p:grpSpPr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0AF20B71-847F-4E2D-F51B-038DB16421EC}"/>
                    </a:ext>
                  </a:extLst>
                </p:cNvPr>
                <p:cNvSpPr txBox="1"/>
                <p:nvPr/>
              </p:nvSpPr>
              <p:spPr>
                <a:xfrm>
                  <a:off x="2659832" y="4682711"/>
                  <a:ext cx="28084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accent6"/>
                      </a:solidFill>
                    </a:rPr>
                    <a:t>+</a:t>
                  </a:r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AC8794BF-7F56-6724-7085-F48DDD9B1E2A}"/>
                    </a:ext>
                  </a:extLst>
                </p:cNvPr>
                <p:cNvSpPr/>
                <p:nvPr/>
              </p:nvSpPr>
              <p:spPr>
                <a:xfrm>
                  <a:off x="2729475" y="4768505"/>
                  <a:ext cx="135329" cy="135328"/>
                </a:xfrm>
                <a:prstGeom prst="ellipse">
                  <a:avLst/>
                </a:prstGeom>
                <a:noFill/>
                <a:ln w="1905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3F3362ED-D1AE-61BD-FDC6-911D6EEFD9B1}"/>
                </a:ext>
              </a:extLst>
            </p:cNvPr>
            <p:cNvGrpSpPr/>
            <p:nvPr/>
          </p:nvGrpSpPr>
          <p:grpSpPr>
            <a:xfrm>
              <a:off x="6630695" y="3684162"/>
              <a:ext cx="680715" cy="419635"/>
              <a:chOff x="2404680" y="5063890"/>
              <a:chExt cx="680715" cy="419635"/>
            </a:xfrm>
          </p:grpSpPr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AED24ADA-A7FB-4F7D-5165-4CF1D92234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53654" y="5375105"/>
                <a:ext cx="47190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Pentagon 92">
                <a:extLst>
                  <a:ext uri="{FF2B5EF4-FFF2-40B4-BE49-F238E27FC236}">
                    <a16:creationId xmlns:a16="http://schemas.microsoft.com/office/drawing/2014/main" id="{C0D6D550-D0C9-074A-1DA0-27F946394ACF}"/>
                  </a:ext>
                </a:extLst>
              </p:cNvPr>
              <p:cNvSpPr/>
              <p:nvPr/>
            </p:nvSpPr>
            <p:spPr>
              <a:xfrm>
                <a:off x="2404680" y="5259809"/>
                <a:ext cx="234902" cy="223716"/>
              </a:xfrm>
              <a:prstGeom prst="pentagon">
                <a:avLst/>
              </a:prstGeom>
              <a:solidFill>
                <a:srgbClr val="FC8D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1410F66F-9716-16B4-F4CB-8E28F0EF2051}"/>
                  </a:ext>
                </a:extLst>
              </p:cNvPr>
              <p:cNvSpPr/>
              <p:nvPr/>
            </p:nvSpPr>
            <p:spPr>
              <a:xfrm>
                <a:off x="2721811" y="5259809"/>
                <a:ext cx="223716" cy="223716"/>
              </a:xfrm>
              <a:prstGeom prst="roundRect">
                <a:avLst/>
              </a:prstGeom>
              <a:solidFill>
                <a:srgbClr val="66C2A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40507D3A-2DE2-B383-EC8C-F55B602C4220}"/>
                  </a:ext>
                </a:extLst>
              </p:cNvPr>
              <p:cNvGrpSpPr/>
              <p:nvPr/>
            </p:nvGrpSpPr>
            <p:grpSpPr>
              <a:xfrm>
                <a:off x="2804549" y="5063890"/>
                <a:ext cx="280846" cy="307777"/>
                <a:chOff x="2659832" y="4682711"/>
                <a:chExt cx="280846" cy="307777"/>
              </a:xfrm>
            </p:grpSpPr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78A2B279-2D31-6D75-26BF-66DAF0212C87}"/>
                    </a:ext>
                  </a:extLst>
                </p:cNvPr>
                <p:cNvSpPr txBox="1"/>
                <p:nvPr/>
              </p:nvSpPr>
              <p:spPr>
                <a:xfrm>
                  <a:off x="2659832" y="4682711"/>
                  <a:ext cx="28084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accent6"/>
                      </a:solidFill>
                    </a:rPr>
                    <a:t>+</a:t>
                  </a:r>
                </a:p>
              </p:txBody>
            </p:sp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212662C8-A5B7-9725-A592-DE093286F8E0}"/>
                    </a:ext>
                  </a:extLst>
                </p:cNvPr>
                <p:cNvSpPr/>
                <p:nvPr/>
              </p:nvSpPr>
              <p:spPr>
                <a:xfrm>
                  <a:off x="2729475" y="4768505"/>
                  <a:ext cx="135329" cy="135328"/>
                </a:xfrm>
                <a:prstGeom prst="ellipse">
                  <a:avLst/>
                </a:prstGeom>
                <a:noFill/>
                <a:ln w="1905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84EE1E41-FF15-5BC8-B1D4-BE78C9F527A8}"/>
                </a:ext>
              </a:extLst>
            </p:cNvPr>
            <p:cNvGrpSpPr/>
            <p:nvPr/>
          </p:nvGrpSpPr>
          <p:grpSpPr>
            <a:xfrm>
              <a:off x="5555218" y="5565860"/>
              <a:ext cx="381769" cy="402998"/>
              <a:chOff x="5538189" y="3525457"/>
              <a:chExt cx="381769" cy="402998"/>
            </a:xfrm>
          </p:grpSpPr>
          <p:sp>
            <p:nvSpPr>
              <p:cNvPr id="139" name="Rectangle: Rounded Corners 138">
                <a:extLst>
                  <a:ext uri="{FF2B5EF4-FFF2-40B4-BE49-F238E27FC236}">
                    <a16:creationId xmlns:a16="http://schemas.microsoft.com/office/drawing/2014/main" id="{B1CA3885-5DF2-0BC9-3A16-3B147382DC09}"/>
                  </a:ext>
                </a:extLst>
              </p:cNvPr>
              <p:cNvSpPr/>
              <p:nvPr/>
            </p:nvSpPr>
            <p:spPr>
              <a:xfrm>
                <a:off x="5538189" y="3705611"/>
                <a:ext cx="222844" cy="222844"/>
              </a:xfrm>
              <a:prstGeom prst="roundRect">
                <a:avLst/>
              </a:prstGeom>
              <a:solidFill>
                <a:srgbClr val="66C2A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EB589D76-3567-16FF-5AFE-27D885203D74}"/>
                  </a:ext>
                </a:extLst>
              </p:cNvPr>
              <p:cNvSpPr txBox="1"/>
              <p:nvPr/>
            </p:nvSpPr>
            <p:spPr>
              <a:xfrm>
                <a:off x="5639112" y="3525457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6"/>
                    </a:solidFill>
                  </a:rPr>
                  <a:t>+</a:t>
                </a:r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2ABA11AB-B658-8A9E-6F7E-59B90FB5A067}"/>
                  </a:ext>
                </a:extLst>
              </p:cNvPr>
              <p:cNvSpPr/>
              <p:nvPr/>
            </p:nvSpPr>
            <p:spPr>
              <a:xfrm>
                <a:off x="5708755" y="3611251"/>
                <a:ext cx="135329" cy="135328"/>
              </a:xfrm>
              <a:prstGeom prst="ellipse">
                <a:avLst/>
              </a:prstGeom>
              <a:noFill/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E117309D-54E9-DF62-FAB4-142A67928F5C}"/>
                </a:ext>
              </a:extLst>
            </p:cNvPr>
            <p:cNvGrpSpPr/>
            <p:nvPr/>
          </p:nvGrpSpPr>
          <p:grpSpPr>
            <a:xfrm>
              <a:off x="6630695" y="5115733"/>
              <a:ext cx="680715" cy="419635"/>
              <a:chOff x="2404680" y="5063890"/>
              <a:chExt cx="680715" cy="419635"/>
            </a:xfrm>
          </p:grpSpPr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7B90AF2A-BF34-C8A6-F95A-AF784F790E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53654" y="5375105"/>
                <a:ext cx="47190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4" name="Pentagon 143">
                <a:extLst>
                  <a:ext uri="{FF2B5EF4-FFF2-40B4-BE49-F238E27FC236}">
                    <a16:creationId xmlns:a16="http://schemas.microsoft.com/office/drawing/2014/main" id="{7B764A66-FE4C-D930-5AED-473655559796}"/>
                  </a:ext>
                </a:extLst>
              </p:cNvPr>
              <p:cNvSpPr/>
              <p:nvPr/>
            </p:nvSpPr>
            <p:spPr>
              <a:xfrm>
                <a:off x="2404680" y="5259809"/>
                <a:ext cx="234902" cy="223716"/>
              </a:xfrm>
              <a:prstGeom prst="pentagon">
                <a:avLst/>
              </a:prstGeom>
              <a:solidFill>
                <a:srgbClr val="FC8D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145" name="Rectangle: Rounded Corners 144">
                <a:extLst>
                  <a:ext uri="{FF2B5EF4-FFF2-40B4-BE49-F238E27FC236}">
                    <a16:creationId xmlns:a16="http://schemas.microsoft.com/office/drawing/2014/main" id="{E4E00704-EB24-0853-B9E7-5DC67A859FA5}"/>
                  </a:ext>
                </a:extLst>
              </p:cNvPr>
              <p:cNvSpPr/>
              <p:nvPr/>
            </p:nvSpPr>
            <p:spPr>
              <a:xfrm>
                <a:off x="2721811" y="5259809"/>
                <a:ext cx="223716" cy="223716"/>
              </a:xfrm>
              <a:prstGeom prst="roundRect">
                <a:avLst/>
              </a:prstGeom>
              <a:solidFill>
                <a:srgbClr val="66C2A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grpSp>
            <p:nvGrpSpPr>
              <p:cNvPr id="146" name="Group 145">
                <a:extLst>
                  <a:ext uri="{FF2B5EF4-FFF2-40B4-BE49-F238E27FC236}">
                    <a16:creationId xmlns:a16="http://schemas.microsoft.com/office/drawing/2014/main" id="{600E6540-D943-FC59-62F3-76F2FE45CA9D}"/>
                  </a:ext>
                </a:extLst>
              </p:cNvPr>
              <p:cNvGrpSpPr/>
              <p:nvPr/>
            </p:nvGrpSpPr>
            <p:grpSpPr>
              <a:xfrm>
                <a:off x="2804549" y="5063890"/>
                <a:ext cx="280846" cy="307777"/>
                <a:chOff x="2659832" y="4682711"/>
                <a:chExt cx="280846" cy="307777"/>
              </a:xfrm>
            </p:grpSpPr>
            <p:sp>
              <p:nvSpPr>
                <p:cNvPr id="147" name="TextBox 146">
                  <a:extLst>
                    <a:ext uri="{FF2B5EF4-FFF2-40B4-BE49-F238E27FC236}">
                      <a16:creationId xmlns:a16="http://schemas.microsoft.com/office/drawing/2014/main" id="{568B0CEC-E51A-973F-AC73-B87298B77D4C}"/>
                    </a:ext>
                  </a:extLst>
                </p:cNvPr>
                <p:cNvSpPr txBox="1"/>
                <p:nvPr/>
              </p:nvSpPr>
              <p:spPr>
                <a:xfrm>
                  <a:off x="2659832" y="4682711"/>
                  <a:ext cx="28084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accent6"/>
                      </a:solidFill>
                    </a:rPr>
                    <a:t>+</a:t>
                  </a:r>
                </a:p>
              </p:txBody>
            </p:sp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CBDFBD48-AB53-9F1E-A3F5-17A3FF2870DB}"/>
                    </a:ext>
                  </a:extLst>
                </p:cNvPr>
                <p:cNvSpPr/>
                <p:nvPr/>
              </p:nvSpPr>
              <p:spPr>
                <a:xfrm>
                  <a:off x="2729475" y="4768505"/>
                  <a:ext cx="135329" cy="135328"/>
                </a:xfrm>
                <a:prstGeom prst="ellipse">
                  <a:avLst/>
                </a:prstGeom>
                <a:noFill/>
                <a:ln w="1905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4A2D3E5-295D-D819-9BE5-B50C57451469}"/>
                </a:ext>
              </a:extLst>
            </p:cNvPr>
            <p:cNvGrpSpPr/>
            <p:nvPr/>
          </p:nvGrpSpPr>
          <p:grpSpPr>
            <a:xfrm>
              <a:off x="2416692" y="5786482"/>
              <a:ext cx="1563657" cy="598439"/>
              <a:chOff x="2418939" y="3143605"/>
              <a:chExt cx="1563657" cy="598439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3B859C6D-B9F3-2CFB-2D2A-BAD5AE0DF9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9806" y="3563646"/>
                <a:ext cx="329176" cy="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1163468B-28E8-E435-75A8-413D501739FD}"/>
                  </a:ext>
                </a:extLst>
              </p:cNvPr>
              <p:cNvCxnSpPr>
                <a:cxnSpLocks/>
                <a:stCxn id="20" idx="6"/>
                <a:endCxn id="35" idx="1"/>
              </p:cNvCxnSpPr>
              <p:nvPr/>
            </p:nvCxnSpPr>
            <p:spPr>
              <a:xfrm>
                <a:off x="2777565" y="3562731"/>
                <a:ext cx="657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E674275A-9BBA-E1AC-B3AF-20CF24D7F12D}"/>
                  </a:ext>
                </a:extLst>
              </p:cNvPr>
              <p:cNvSpPr/>
              <p:nvPr/>
            </p:nvSpPr>
            <p:spPr>
              <a:xfrm>
                <a:off x="2418939" y="3383418"/>
                <a:ext cx="358626" cy="358626"/>
              </a:xfrm>
              <a:prstGeom prst="ellipse">
                <a:avLst/>
              </a:prstGeom>
              <a:solidFill>
                <a:srgbClr val="8DA0C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21" name="Pentagon 20">
                <a:extLst>
                  <a:ext uri="{FF2B5EF4-FFF2-40B4-BE49-F238E27FC236}">
                    <a16:creationId xmlns:a16="http://schemas.microsoft.com/office/drawing/2014/main" id="{DCE2E51A-3C9A-F89F-2DBA-EF5292EF7229}"/>
                  </a:ext>
                </a:extLst>
              </p:cNvPr>
              <p:cNvSpPr/>
              <p:nvPr/>
            </p:nvSpPr>
            <p:spPr>
              <a:xfrm>
                <a:off x="2926191" y="3383418"/>
                <a:ext cx="376558" cy="358626"/>
              </a:xfrm>
              <a:prstGeom prst="pentagon">
                <a:avLst/>
              </a:prstGeom>
              <a:solidFill>
                <a:srgbClr val="FC8D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271FE8E5-8D5C-64EF-C274-4425A17394BE}"/>
                  </a:ext>
                </a:extLst>
              </p:cNvPr>
              <p:cNvGrpSpPr/>
              <p:nvPr/>
            </p:nvGrpSpPr>
            <p:grpSpPr>
              <a:xfrm>
                <a:off x="3434565" y="3143605"/>
                <a:ext cx="548031" cy="598439"/>
                <a:chOff x="2924025" y="6129382"/>
                <a:chExt cx="548031" cy="598439"/>
              </a:xfrm>
            </p:grpSpPr>
            <p:sp>
              <p:nvSpPr>
                <p:cNvPr id="35" name="Rectangle: Rounded Corners 34">
                  <a:extLst>
                    <a:ext uri="{FF2B5EF4-FFF2-40B4-BE49-F238E27FC236}">
                      <a16:creationId xmlns:a16="http://schemas.microsoft.com/office/drawing/2014/main" id="{7D1E181E-C06C-3FF0-B17F-27CD3180F194}"/>
                    </a:ext>
                  </a:extLst>
                </p:cNvPr>
                <p:cNvSpPr/>
                <p:nvPr/>
              </p:nvSpPr>
              <p:spPr>
                <a:xfrm>
                  <a:off x="2924025" y="6369195"/>
                  <a:ext cx="358626" cy="358626"/>
                </a:xfrm>
                <a:prstGeom prst="roundRect">
                  <a:avLst/>
                </a:prstGeom>
                <a:solidFill>
                  <a:srgbClr val="66C2A5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7EC90C08-2046-F925-9031-3744657BB05E}"/>
                    </a:ext>
                  </a:extLst>
                </p:cNvPr>
                <p:cNvSpPr txBox="1"/>
                <p:nvPr/>
              </p:nvSpPr>
              <p:spPr>
                <a:xfrm>
                  <a:off x="3151133" y="6129382"/>
                  <a:ext cx="32092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>
                      <a:solidFill>
                        <a:schemeClr val="accent6"/>
                      </a:solidFill>
                    </a:rPr>
                    <a:t>+</a:t>
                  </a:r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9D7FD432-C658-7535-B365-DD0862563131}"/>
                    </a:ext>
                  </a:extLst>
                </p:cNvPr>
                <p:cNvSpPr/>
                <p:nvPr/>
              </p:nvSpPr>
              <p:spPr>
                <a:xfrm>
                  <a:off x="3198519" y="6217340"/>
                  <a:ext cx="217786" cy="217785"/>
                </a:xfrm>
                <a:prstGeom prst="ellipse">
                  <a:avLst/>
                </a:prstGeom>
                <a:noFill/>
                <a:ln w="1905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</p:grpSp>
        </p:grp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D461A5E-EC86-CDCA-A0B5-303BCA82F3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93781" y="4653133"/>
              <a:ext cx="0" cy="1073754"/>
            </a:xfrm>
            <a:prstGeom prst="line">
              <a:avLst/>
            </a:prstGeom>
            <a:ln w="19050">
              <a:solidFill>
                <a:srgbClr val="F3792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FB95F398-BAEF-1D65-3332-4948CC2B47B9}"/>
                </a:ext>
              </a:extLst>
            </p:cNvPr>
            <p:cNvGrpSpPr/>
            <p:nvPr/>
          </p:nvGrpSpPr>
          <p:grpSpPr>
            <a:xfrm>
              <a:off x="8316990" y="5647618"/>
              <a:ext cx="997145" cy="419635"/>
              <a:chOff x="2088250" y="5063890"/>
              <a:chExt cx="997145" cy="419635"/>
            </a:xfrm>
          </p:grpSpPr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CE02EF1A-717F-EA14-CA82-D19215A699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88686" y="5375105"/>
                <a:ext cx="736869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C8E987BA-652C-8DC9-C5E3-00C2AFE5CDD0}"/>
                  </a:ext>
                </a:extLst>
              </p:cNvPr>
              <p:cNvSpPr/>
              <p:nvPr/>
            </p:nvSpPr>
            <p:spPr>
              <a:xfrm>
                <a:off x="2088250" y="5259809"/>
                <a:ext cx="223716" cy="223716"/>
              </a:xfrm>
              <a:prstGeom prst="ellipse">
                <a:avLst/>
              </a:prstGeom>
              <a:solidFill>
                <a:srgbClr val="8DA0C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59" name="Pentagon 58">
                <a:extLst>
                  <a:ext uri="{FF2B5EF4-FFF2-40B4-BE49-F238E27FC236}">
                    <a16:creationId xmlns:a16="http://schemas.microsoft.com/office/drawing/2014/main" id="{9E3A7091-2CD2-76F3-BDB3-CF937FBB6C51}"/>
                  </a:ext>
                </a:extLst>
              </p:cNvPr>
              <p:cNvSpPr/>
              <p:nvPr/>
            </p:nvSpPr>
            <p:spPr>
              <a:xfrm>
                <a:off x="2404680" y="5259809"/>
                <a:ext cx="234902" cy="223716"/>
              </a:xfrm>
              <a:prstGeom prst="pentagon">
                <a:avLst/>
              </a:prstGeom>
              <a:solidFill>
                <a:srgbClr val="FC8D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F9886B1A-418E-B4AD-2B75-4E5AC162CF83}"/>
                  </a:ext>
                </a:extLst>
              </p:cNvPr>
              <p:cNvSpPr/>
              <p:nvPr/>
            </p:nvSpPr>
            <p:spPr>
              <a:xfrm>
                <a:off x="2721811" y="5259809"/>
                <a:ext cx="223716" cy="223716"/>
              </a:xfrm>
              <a:prstGeom prst="roundRect">
                <a:avLst/>
              </a:prstGeom>
              <a:solidFill>
                <a:srgbClr val="66C2A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6DE38C94-2FB3-B8B6-1B4E-F3F5149AF85E}"/>
                  </a:ext>
                </a:extLst>
              </p:cNvPr>
              <p:cNvGrpSpPr/>
              <p:nvPr/>
            </p:nvGrpSpPr>
            <p:grpSpPr>
              <a:xfrm>
                <a:off x="2804549" y="5063890"/>
                <a:ext cx="280846" cy="307777"/>
                <a:chOff x="2659832" y="4682711"/>
                <a:chExt cx="280846" cy="307777"/>
              </a:xfrm>
            </p:grpSpPr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D6914772-C280-2575-E8C8-24519483F856}"/>
                    </a:ext>
                  </a:extLst>
                </p:cNvPr>
                <p:cNvSpPr txBox="1"/>
                <p:nvPr/>
              </p:nvSpPr>
              <p:spPr>
                <a:xfrm>
                  <a:off x="2659832" y="4682711"/>
                  <a:ext cx="28084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accent6"/>
                      </a:solidFill>
                    </a:rPr>
                    <a:t>+</a:t>
                  </a:r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3B269F8C-1234-D5B8-1B4F-773CD68A210F}"/>
                    </a:ext>
                  </a:extLst>
                </p:cNvPr>
                <p:cNvSpPr/>
                <p:nvPr/>
              </p:nvSpPr>
              <p:spPr>
                <a:xfrm>
                  <a:off x="2729475" y="4768505"/>
                  <a:ext cx="135329" cy="135328"/>
                </a:xfrm>
                <a:prstGeom prst="ellipse">
                  <a:avLst/>
                </a:prstGeom>
                <a:noFill/>
                <a:ln w="1905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51DE0F2-142A-54CF-C699-E460CB2ACED5}"/>
                </a:ext>
              </a:extLst>
            </p:cNvPr>
            <p:cNvSpPr txBox="1"/>
            <p:nvPr/>
          </p:nvSpPr>
          <p:spPr>
            <a:xfrm>
              <a:off x="9264859" y="4667252"/>
              <a:ext cx="4331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m/z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4BAEA57-F877-7535-74BF-7C1EC0A710E8}"/>
                </a:ext>
              </a:extLst>
            </p:cNvPr>
            <p:cNvSpPr txBox="1"/>
            <p:nvPr/>
          </p:nvSpPr>
          <p:spPr>
            <a:xfrm rot="16200000">
              <a:off x="3975091" y="3990961"/>
              <a:ext cx="15813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Probability / Intensity</a:t>
              </a:r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9F65713-23B8-8EDC-D6E5-6958C8CC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2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9CBACEC-5828-EF6B-5806-A1C5F69F5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limitation of identity 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D45CFE-CA1E-8559-D850-CF15C41F3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14</a:t>
            </a:fld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8A682D2-18BF-2738-DE41-C21B295F481B}"/>
              </a:ext>
            </a:extLst>
          </p:cNvPr>
          <p:cNvSpPr txBox="1"/>
          <p:nvPr/>
        </p:nvSpPr>
        <p:spPr>
          <a:xfrm>
            <a:off x="2256741" y="1800447"/>
            <a:ext cx="23237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Unknown molecule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8E7963F-6844-1377-56E6-1760DCFA7ED2}"/>
              </a:ext>
            </a:extLst>
          </p:cNvPr>
          <p:cNvSpPr txBox="1"/>
          <p:nvPr/>
        </p:nvSpPr>
        <p:spPr>
          <a:xfrm>
            <a:off x="5144245" y="1800447"/>
            <a:ext cx="20324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Library molecule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060C631-F446-3A17-D3D8-56D226E64A70}"/>
              </a:ext>
            </a:extLst>
          </p:cNvPr>
          <p:cNvSpPr txBox="1"/>
          <p:nvPr/>
        </p:nvSpPr>
        <p:spPr>
          <a:xfrm>
            <a:off x="7656534" y="1800447"/>
            <a:ext cx="18226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Identity search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A29AF317-92A4-561E-76D6-0389B42E55D1}"/>
              </a:ext>
            </a:extLst>
          </p:cNvPr>
          <p:cNvGrpSpPr/>
          <p:nvPr/>
        </p:nvGrpSpPr>
        <p:grpSpPr>
          <a:xfrm>
            <a:off x="2380662" y="2737801"/>
            <a:ext cx="6461499" cy="811644"/>
            <a:chOff x="2380662" y="2737801"/>
            <a:chExt cx="6461499" cy="811644"/>
          </a:xfrm>
        </p:grpSpPr>
        <p:grpSp>
          <p:nvGrpSpPr>
            <p:cNvPr id="63" name="Graphic 59" descr="Badge Tick1 outline">
              <a:extLst>
                <a:ext uri="{FF2B5EF4-FFF2-40B4-BE49-F238E27FC236}">
                  <a16:creationId xmlns:a16="http://schemas.microsoft.com/office/drawing/2014/main" id="{FBB25281-F956-FD97-AD1F-69D7E81D2C14}"/>
                </a:ext>
              </a:extLst>
            </p:cNvPr>
            <p:cNvGrpSpPr/>
            <p:nvPr/>
          </p:nvGrpSpPr>
          <p:grpSpPr>
            <a:xfrm>
              <a:off x="8293521" y="2970901"/>
              <a:ext cx="548640" cy="548640"/>
              <a:chOff x="8724574" y="2830502"/>
              <a:chExt cx="724109" cy="724109"/>
            </a:xfrm>
            <a:solidFill>
              <a:srgbClr val="66C2A5"/>
            </a:solidFill>
          </p:grpSpPr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DCAA8366-2A91-E4C5-27CF-2B9E58E7CED7}"/>
                  </a:ext>
                </a:extLst>
              </p:cNvPr>
              <p:cNvSpPr/>
              <p:nvPr/>
            </p:nvSpPr>
            <p:spPr>
              <a:xfrm>
                <a:off x="8724574" y="2830502"/>
                <a:ext cx="724109" cy="724109"/>
              </a:xfrm>
              <a:custGeom>
                <a:avLst/>
                <a:gdLst>
                  <a:gd name="connsiteX0" fmla="*/ 362160 w 724109"/>
                  <a:gd name="connsiteY0" fmla="*/ 0 h 724109"/>
                  <a:gd name="connsiteX1" fmla="*/ 0 w 724109"/>
                  <a:gd name="connsiteY1" fmla="*/ 361950 h 724109"/>
                  <a:gd name="connsiteX2" fmla="*/ 361950 w 724109"/>
                  <a:gd name="connsiteY2" fmla="*/ 724110 h 724109"/>
                  <a:gd name="connsiteX3" fmla="*/ 724110 w 724109"/>
                  <a:gd name="connsiteY3" fmla="*/ 362160 h 724109"/>
                  <a:gd name="connsiteX4" fmla="*/ 724110 w 724109"/>
                  <a:gd name="connsiteY4" fmla="*/ 362045 h 724109"/>
                  <a:gd name="connsiteX5" fmla="*/ 362445 w 724109"/>
                  <a:gd name="connsiteY5" fmla="*/ 0 h 724109"/>
                  <a:gd name="connsiteX6" fmla="*/ 362160 w 724109"/>
                  <a:gd name="connsiteY6" fmla="*/ 0 h 724109"/>
                  <a:gd name="connsiteX7" fmla="*/ 362160 w 724109"/>
                  <a:gd name="connsiteY7" fmla="*/ 705050 h 724109"/>
                  <a:gd name="connsiteX8" fmla="*/ 19050 w 724109"/>
                  <a:gd name="connsiteY8" fmla="*/ 362150 h 724109"/>
                  <a:gd name="connsiteX9" fmla="*/ 361950 w 724109"/>
                  <a:gd name="connsiteY9" fmla="*/ 19040 h 724109"/>
                  <a:gd name="connsiteX10" fmla="*/ 705060 w 724109"/>
                  <a:gd name="connsiteY10" fmla="*/ 361941 h 724109"/>
                  <a:gd name="connsiteX11" fmla="*/ 705060 w 724109"/>
                  <a:gd name="connsiteY11" fmla="*/ 362074 h 724109"/>
                  <a:gd name="connsiteX12" fmla="*/ 362160 w 724109"/>
                  <a:gd name="connsiteY12" fmla="*/ 705079 h 72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24109" h="724109">
                    <a:moveTo>
                      <a:pt x="362160" y="0"/>
                    </a:moveTo>
                    <a:cubicBezTo>
                      <a:pt x="162202" y="-58"/>
                      <a:pt x="58" y="161993"/>
                      <a:pt x="0" y="361950"/>
                    </a:cubicBezTo>
                    <a:cubicBezTo>
                      <a:pt x="-58" y="561907"/>
                      <a:pt x="161993" y="724051"/>
                      <a:pt x="361950" y="724110"/>
                    </a:cubicBezTo>
                    <a:cubicBezTo>
                      <a:pt x="561907" y="724168"/>
                      <a:pt x="724051" y="562117"/>
                      <a:pt x="724110" y="362160"/>
                    </a:cubicBezTo>
                    <a:cubicBezTo>
                      <a:pt x="724110" y="362121"/>
                      <a:pt x="724110" y="362083"/>
                      <a:pt x="724110" y="362045"/>
                    </a:cubicBezTo>
                    <a:cubicBezTo>
                      <a:pt x="724214" y="162198"/>
                      <a:pt x="562292" y="105"/>
                      <a:pt x="362445" y="0"/>
                    </a:cubicBezTo>
                    <a:cubicBezTo>
                      <a:pt x="362350" y="0"/>
                      <a:pt x="362255" y="0"/>
                      <a:pt x="362160" y="0"/>
                    </a:cubicBezTo>
                    <a:close/>
                    <a:moveTo>
                      <a:pt x="362160" y="705050"/>
                    </a:moveTo>
                    <a:cubicBezTo>
                      <a:pt x="172724" y="705108"/>
                      <a:pt x="19108" y="551586"/>
                      <a:pt x="19050" y="362150"/>
                    </a:cubicBezTo>
                    <a:cubicBezTo>
                      <a:pt x="18992" y="172714"/>
                      <a:pt x="172514" y="19099"/>
                      <a:pt x="361950" y="19040"/>
                    </a:cubicBezTo>
                    <a:cubicBezTo>
                      <a:pt x="551386" y="18982"/>
                      <a:pt x="705001" y="172504"/>
                      <a:pt x="705060" y="361941"/>
                    </a:cubicBezTo>
                    <a:cubicBezTo>
                      <a:pt x="705060" y="361985"/>
                      <a:pt x="705060" y="362029"/>
                      <a:pt x="705060" y="362074"/>
                    </a:cubicBezTo>
                    <a:cubicBezTo>
                      <a:pt x="704871" y="551391"/>
                      <a:pt x="551477" y="704832"/>
                      <a:pt x="362160" y="705079"/>
                    </a:cubicBezTo>
                    <a:close/>
                  </a:path>
                </a:pathLst>
              </a:custGeom>
              <a:solidFill>
                <a:srgbClr val="66C2A5"/>
              </a:solidFill>
              <a:ln w="28575" cap="flat">
                <a:solidFill>
                  <a:srgbClr val="66C2A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51233B72-619F-4A7A-3650-51F8C67884C1}"/>
                  </a:ext>
                </a:extLst>
              </p:cNvPr>
              <p:cNvSpPr/>
              <p:nvPr/>
            </p:nvSpPr>
            <p:spPr>
              <a:xfrm>
                <a:off x="8892290" y="3040872"/>
                <a:ext cx="412699" cy="293636"/>
              </a:xfrm>
              <a:custGeom>
                <a:avLst/>
                <a:gdLst>
                  <a:gd name="connsiteX0" fmla="*/ 132531 w 412699"/>
                  <a:gd name="connsiteY0" fmla="*/ 266700 h 293636"/>
                  <a:gd name="connsiteX1" fmla="*/ 13468 w 412699"/>
                  <a:gd name="connsiteY1" fmla="*/ 147638 h 293636"/>
                  <a:gd name="connsiteX2" fmla="*/ 0 w 412699"/>
                  <a:gd name="connsiteY2" fmla="*/ 161106 h 293636"/>
                  <a:gd name="connsiteX3" fmla="*/ 132531 w 412699"/>
                  <a:gd name="connsiteY3" fmla="*/ 293637 h 293636"/>
                  <a:gd name="connsiteX4" fmla="*/ 412699 w 412699"/>
                  <a:gd name="connsiteY4" fmla="*/ 13468 h 293636"/>
                  <a:gd name="connsiteX5" fmla="*/ 399231 w 412699"/>
                  <a:gd name="connsiteY5" fmla="*/ 0 h 293636"/>
                  <a:gd name="connsiteX6" fmla="*/ 132531 w 412699"/>
                  <a:gd name="connsiteY6" fmla="*/ 266700 h 2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12699" h="293636">
                    <a:moveTo>
                      <a:pt x="132531" y="266700"/>
                    </a:moveTo>
                    <a:lnTo>
                      <a:pt x="13468" y="147638"/>
                    </a:lnTo>
                    <a:lnTo>
                      <a:pt x="0" y="161106"/>
                    </a:lnTo>
                    <a:lnTo>
                      <a:pt x="132531" y="293637"/>
                    </a:lnTo>
                    <a:lnTo>
                      <a:pt x="412699" y="13468"/>
                    </a:lnTo>
                    <a:lnTo>
                      <a:pt x="399231" y="0"/>
                    </a:lnTo>
                    <a:lnTo>
                      <a:pt x="132531" y="266700"/>
                    </a:lnTo>
                    <a:close/>
                  </a:path>
                </a:pathLst>
              </a:custGeom>
              <a:solidFill>
                <a:srgbClr val="66C2A5"/>
              </a:solidFill>
              <a:ln w="28575" cap="flat">
                <a:solidFill>
                  <a:srgbClr val="66C2A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86C58000-E9EA-EF25-A68B-35A31D596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80662" y="2737801"/>
              <a:ext cx="2075936" cy="811644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5F6812AE-B4D4-8EDD-9CDE-FE9723ABB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22485" y="2737801"/>
              <a:ext cx="2075936" cy="811644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8AA7C06-BCB1-4B1A-C91A-0616C703AFE3}"/>
              </a:ext>
            </a:extLst>
          </p:cNvPr>
          <p:cNvGrpSpPr/>
          <p:nvPr/>
        </p:nvGrpSpPr>
        <p:grpSpPr>
          <a:xfrm>
            <a:off x="2216773" y="4137892"/>
            <a:ext cx="6625388" cy="811644"/>
            <a:chOff x="2216773" y="4137892"/>
            <a:chExt cx="6625388" cy="811644"/>
          </a:xfrm>
        </p:grpSpPr>
        <p:grpSp>
          <p:nvGrpSpPr>
            <p:cNvPr id="66" name="Graphic 51" descr="Badge Cross outline">
              <a:extLst>
                <a:ext uri="{FF2B5EF4-FFF2-40B4-BE49-F238E27FC236}">
                  <a16:creationId xmlns:a16="http://schemas.microsoft.com/office/drawing/2014/main" id="{395873E0-1F74-1010-F13C-FAFB351569D4}"/>
                </a:ext>
              </a:extLst>
            </p:cNvPr>
            <p:cNvGrpSpPr/>
            <p:nvPr/>
          </p:nvGrpSpPr>
          <p:grpSpPr>
            <a:xfrm>
              <a:off x="8293521" y="4370992"/>
              <a:ext cx="548640" cy="548640"/>
              <a:chOff x="8724574" y="4379045"/>
              <a:chExt cx="724109" cy="724109"/>
            </a:xfrm>
            <a:solidFill>
              <a:srgbClr val="E78AC3"/>
            </a:solidFill>
          </p:grpSpPr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1A1B3CEE-4AB5-D53D-35B5-CA1A0EAAE8D0}"/>
                  </a:ext>
                </a:extLst>
              </p:cNvPr>
              <p:cNvSpPr/>
              <p:nvPr/>
            </p:nvSpPr>
            <p:spPr>
              <a:xfrm>
                <a:off x="8724574" y="4379045"/>
                <a:ext cx="724109" cy="724109"/>
              </a:xfrm>
              <a:custGeom>
                <a:avLst/>
                <a:gdLst>
                  <a:gd name="connsiteX0" fmla="*/ 362160 w 724109"/>
                  <a:gd name="connsiteY0" fmla="*/ 0 h 724109"/>
                  <a:gd name="connsiteX1" fmla="*/ 0 w 724109"/>
                  <a:gd name="connsiteY1" fmla="*/ 361950 h 724109"/>
                  <a:gd name="connsiteX2" fmla="*/ 361950 w 724109"/>
                  <a:gd name="connsiteY2" fmla="*/ 724110 h 724109"/>
                  <a:gd name="connsiteX3" fmla="*/ 724110 w 724109"/>
                  <a:gd name="connsiteY3" fmla="*/ 362160 h 724109"/>
                  <a:gd name="connsiteX4" fmla="*/ 724110 w 724109"/>
                  <a:gd name="connsiteY4" fmla="*/ 362045 h 724109"/>
                  <a:gd name="connsiteX5" fmla="*/ 362445 w 724109"/>
                  <a:gd name="connsiteY5" fmla="*/ 0 h 724109"/>
                  <a:gd name="connsiteX6" fmla="*/ 362160 w 724109"/>
                  <a:gd name="connsiteY6" fmla="*/ 0 h 724109"/>
                  <a:gd name="connsiteX7" fmla="*/ 362160 w 724109"/>
                  <a:gd name="connsiteY7" fmla="*/ 705050 h 724109"/>
                  <a:gd name="connsiteX8" fmla="*/ 19050 w 724109"/>
                  <a:gd name="connsiteY8" fmla="*/ 362150 h 724109"/>
                  <a:gd name="connsiteX9" fmla="*/ 361950 w 724109"/>
                  <a:gd name="connsiteY9" fmla="*/ 19040 h 724109"/>
                  <a:gd name="connsiteX10" fmla="*/ 705060 w 724109"/>
                  <a:gd name="connsiteY10" fmla="*/ 361941 h 724109"/>
                  <a:gd name="connsiteX11" fmla="*/ 705060 w 724109"/>
                  <a:gd name="connsiteY11" fmla="*/ 362074 h 724109"/>
                  <a:gd name="connsiteX12" fmla="*/ 362160 w 724109"/>
                  <a:gd name="connsiteY12" fmla="*/ 705079 h 72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24109" h="724109">
                    <a:moveTo>
                      <a:pt x="362160" y="0"/>
                    </a:moveTo>
                    <a:cubicBezTo>
                      <a:pt x="162202" y="-58"/>
                      <a:pt x="58" y="161993"/>
                      <a:pt x="0" y="361950"/>
                    </a:cubicBezTo>
                    <a:cubicBezTo>
                      <a:pt x="-58" y="561907"/>
                      <a:pt x="161993" y="724051"/>
                      <a:pt x="361950" y="724110"/>
                    </a:cubicBezTo>
                    <a:cubicBezTo>
                      <a:pt x="561907" y="724168"/>
                      <a:pt x="724051" y="562117"/>
                      <a:pt x="724110" y="362160"/>
                    </a:cubicBezTo>
                    <a:cubicBezTo>
                      <a:pt x="724110" y="362121"/>
                      <a:pt x="724110" y="362083"/>
                      <a:pt x="724110" y="362045"/>
                    </a:cubicBezTo>
                    <a:cubicBezTo>
                      <a:pt x="724214" y="162198"/>
                      <a:pt x="562292" y="105"/>
                      <a:pt x="362445" y="0"/>
                    </a:cubicBezTo>
                    <a:cubicBezTo>
                      <a:pt x="362350" y="0"/>
                      <a:pt x="362255" y="0"/>
                      <a:pt x="362160" y="0"/>
                    </a:cubicBezTo>
                    <a:close/>
                    <a:moveTo>
                      <a:pt x="362160" y="705050"/>
                    </a:moveTo>
                    <a:cubicBezTo>
                      <a:pt x="172724" y="705108"/>
                      <a:pt x="19108" y="551586"/>
                      <a:pt x="19050" y="362150"/>
                    </a:cubicBezTo>
                    <a:cubicBezTo>
                      <a:pt x="18992" y="172714"/>
                      <a:pt x="172514" y="19099"/>
                      <a:pt x="361950" y="19040"/>
                    </a:cubicBezTo>
                    <a:cubicBezTo>
                      <a:pt x="551386" y="18982"/>
                      <a:pt x="705001" y="172504"/>
                      <a:pt x="705060" y="361941"/>
                    </a:cubicBezTo>
                    <a:cubicBezTo>
                      <a:pt x="705060" y="361985"/>
                      <a:pt x="705060" y="362029"/>
                      <a:pt x="705060" y="362074"/>
                    </a:cubicBezTo>
                    <a:cubicBezTo>
                      <a:pt x="704871" y="551391"/>
                      <a:pt x="551477" y="704832"/>
                      <a:pt x="362160" y="705079"/>
                    </a:cubicBezTo>
                    <a:close/>
                  </a:path>
                </a:pathLst>
              </a:custGeom>
              <a:solidFill>
                <a:srgbClr val="E78AC3"/>
              </a:solidFill>
              <a:ln w="28575" cap="flat">
                <a:solidFill>
                  <a:srgbClr val="E78AC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7F237136-8E12-6EC5-1BB7-8751958B771D}"/>
                  </a:ext>
                </a:extLst>
              </p:cNvPr>
              <p:cNvSpPr/>
              <p:nvPr/>
            </p:nvSpPr>
            <p:spPr>
              <a:xfrm>
                <a:off x="8939487" y="4593901"/>
                <a:ext cx="294455" cy="294455"/>
              </a:xfrm>
              <a:custGeom>
                <a:avLst/>
                <a:gdLst>
                  <a:gd name="connsiteX0" fmla="*/ 280988 w 294455"/>
                  <a:gd name="connsiteY0" fmla="*/ 0 h 294455"/>
                  <a:gd name="connsiteX1" fmla="*/ 147228 w 294455"/>
                  <a:gd name="connsiteY1" fmla="*/ 133760 h 294455"/>
                  <a:gd name="connsiteX2" fmla="*/ 13468 w 294455"/>
                  <a:gd name="connsiteY2" fmla="*/ 0 h 294455"/>
                  <a:gd name="connsiteX3" fmla="*/ 0 w 294455"/>
                  <a:gd name="connsiteY3" fmla="*/ 13468 h 294455"/>
                  <a:gd name="connsiteX4" fmla="*/ 133760 w 294455"/>
                  <a:gd name="connsiteY4" fmla="*/ 147228 h 294455"/>
                  <a:gd name="connsiteX5" fmla="*/ 0 w 294455"/>
                  <a:gd name="connsiteY5" fmla="*/ 280988 h 294455"/>
                  <a:gd name="connsiteX6" fmla="*/ 13468 w 294455"/>
                  <a:gd name="connsiteY6" fmla="*/ 294456 h 294455"/>
                  <a:gd name="connsiteX7" fmla="*/ 147228 w 294455"/>
                  <a:gd name="connsiteY7" fmla="*/ 160696 h 294455"/>
                  <a:gd name="connsiteX8" fmla="*/ 280988 w 294455"/>
                  <a:gd name="connsiteY8" fmla="*/ 294456 h 294455"/>
                  <a:gd name="connsiteX9" fmla="*/ 294456 w 294455"/>
                  <a:gd name="connsiteY9" fmla="*/ 280988 h 294455"/>
                  <a:gd name="connsiteX10" fmla="*/ 160696 w 294455"/>
                  <a:gd name="connsiteY10" fmla="*/ 147228 h 294455"/>
                  <a:gd name="connsiteX11" fmla="*/ 294456 w 294455"/>
                  <a:gd name="connsiteY11" fmla="*/ 13468 h 294455"/>
                  <a:gd name="connsiteX12" fmla="*/ 280988 w 294455"/>
                  <a:gd name="connsiteY12" fmla="*/ 0 h 294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94455" h="294455">
                    <a:moveTo>
                      <a:pt x="280988" y="0"/>
                    </a:moveTo>
                    <a:lnTo>
                      <a:pt x="147228" y="133760"/>
                    </a:lnTo>
                    <a:lnTo>
                      <a:pt x="13468" y="0"/>
                    </a:lnTo>
                    <a:lnTo>
                      <a:pt x="0" y="13468"/>
                    </a:lnTo>
                    <a:lnTo>
                      <a:pt x="133760" y="147228"/>
                    </a:lnTo>
                    <a:lnTo>
                      <a:pt x="0" y="280988"/>
                    </a:lnTo>
                    <a:lnTo>
                      <a:pt x="13468" y="294456"/>
                    </a:lnTo>
                    <a:lnTo>
                      <a:pt x="147228" y="160696"/>
                    </a:lnTo>
                    <a:lnTo>
                      <a:pt x="280988" y="294456"/>
                    </a:lnTo>
                    <a:lnTo>
                      <a:pt x="294456" y="280988"/>
                    </a:lnTo>
                    <a:lnTo>
                      <a:pt x="160696" y="147228"/>
                    </a:lnTo>
                    <a:lnTo>
                      <a:pt x="294456" y="13468"/>
                    </a:lnTo>
                    <a:lnTo>
                      <a:pt x="280988" y="0"/>
                    </a:lnTo>
                    <a:close/>
                  </a:path>
                </a:pathLst>
              </a:custGeom>
              <a:solidFill>
                <a:srgbClr val="E78AC3"/>
              </a:solidFill>
              <a:ln w="28575" cap="flat">
                <a:solidFill>
                  <a:srgbClr val="E78AC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CDB100B9-5E5F-E285-113C-D8577FC56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16773" y="4137892"/>
              <a:ext cx="2403715" cy="811644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5C6EFC80-82D5-2125-D6DC-81A7E6F25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22485" y="4137892"/>
              <a:ext cx="2075936" cy="8116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610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7F1D17A-815B-54E6-48BE-95E4A24FC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open search</a:t>
            </a:r>
          </a:p>
        </p:txBody>
      </p:sp>
      <p:sp>
        <p:nvSpPr>
          <p:cNvPr id="153" name="Content Placeholder 152">
            <a:extLst>
              <a:ext uri="{FF2B5EF4-FFF2-40B4-BE49-F238E27FC236}">
                <a16:creationId xmlns:a16="http://schemas.microsoft.com/office/drawing/2014/main" id="{C47EDF0D-632E-5BC6-C070-BD45E57E4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838" y="1264596"/>
            <a:ext cx="10356959" cy="1271173"/>
          </a:xfrm>
        </p:spPr>
        <p:txBody>
          <a:bodyPr>
            <a:normAutofit/>
          </a:bodyPr>
          <a:lstStyle/>
          <a:p>
            <a:r>
              <a:rPr lang="en-US" dirty="0"/>
              <a:t>Compare spectra with different precursor m/z.</a:t>
            </a:r>
          </a:p>
          <a:p>
            <a:r>
              <a:rPr lang="en-US" dirty="0"/>
              <a:t>Widely used in proteomics.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542026C-0941-1943-4821-B616FA40E35C}"/>
              </a:ext>
            </a:extLst>
          </p:cNvPr>
          <p:cNvGrpSpPr/>
          <p:nvPr/>
        </p:nvGrpSpPr>
        <p:grpSpPr>
          <a:xfrm>
            <a:off x="2418939" y="2734201"/>
            <a:ext cx="7279052" cy="3650720"/>
            <a:chOff x="2418939" y="2734201"/>
            <a:chExt cx="7279052" cy="365072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09B6BE5-7878-7A14-3824-23EE39715237}"/>
                </a:ext>
              </a:extLst>
            </p:cNvPr>
            <p:cNvGrpSpPr/>
            <p:nvPr/>
          </p:nvGrpSpPr>
          <p:grpSpPr>
            <a:xfrm>
              <a:off x="2418939" y="2734201"/>
              <a:ext cx="1563657" cy="598439"/>
              <a:chOff x="2418939" y="3143605"/>
              <a:chExt cx="1563657" cy="598439"/>
            </a:xfrm>
          </p:grpSpPr>
          <p:cxnSp>
            <p:nvCxnSpPr>
              <p:cNvPr id="3" name="Straight Connector 2">
                <a:extLst>
                  <a:ext uri="{FF2B5EF4-FFF2-40B4-BE49-F238E27FC236}">
                    <a16:creationId xmlns:a16="http://schemas.microsoft.com/office/drawing/2014/main" id="{93938FC4-D730-DAF1-0F7B-2773237A7ED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9806" y="3563646"/>
                <a:ext cx="329176" cy="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4A3D5034-AEE4-F627-F4EA-565CAED6155E}"/>
                  </a:ext>
                </a:extLst>
              </p:cNvPr>
              <p:cNvCxnSpPr>
                <a:cxnSpLocks/>
                <a:stCxn id="6" idx="6"/>
                <a:endCxn id="9" idx="1"/>
              </p:cNvCxnSpPr>
              <p:nvPr/>
            </p:nvCxnSpPr>
            <p:spPr>
              <a:xfrm>
                <a:off x="2777565" y="3562731"/>
                <a:ext cx="657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6F9192E-F6E1-9C35-253B-7B1D860B7E6D}"/>
                  </a:ext>
                </a:extLst>
              </p:cNvPr>
              <p:cNvSpPr/>
              <p:nvPr/>
            </p:nvSpPr>
            <p:spPr>
              <a:xfrm>
                <a:off x="2418939" y="3383418"/>
                <a:ext cx="358626" cy="358626"/>
              </a:xfrm>
              <a:prstGeom prst="ellipse">
                <a:avLst/>
              </a:prstGeom>
              <a:solidFill>
                <a:srgbClr val="8DA0C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7" name="Pentagon 6">
                <a:extLst>
                  <a:ext uri="{FF2B5EF4-FFF2-40B4-BE49-F238E27FC236}">
                    <a16:creationId xmlns:a16="http://schemas.microsoft.com/office/drawing/2014/main" id="{07DE07D0-2579-E60C-6BA3-37EB44E31D16}"/>
                  </a:ext>
                </a:extLst>
              </p:cNvPr>
              <p:cNvSpPr/>
              <p:nvPr/>
            </p:nvSpPr>
            <p:spPr>
              <a:xfrm>
                <a:off x="2926191" y="3383418"/>
                <a:ext cx="376558" cy="358626"/>
              </a:xfrm>
              <a:prstGeom prst="pentagon">
                <a:avLst/>
              </a:prstGeom>
              <a:solidFill>
                <a:srgbClr val="FC8D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01A980E6-647F-E44E-4090-BE59FA471D5F}"/>
                  </a:ext>
                </a:extLst>
              </p:cNvPr>
              <p:cNvGrpSpPr/>
              <p:nvPr/>
            </p:nvGrpSpPr>
            <p:grpSpPr>
              <a:xfrm>
                <a:off x="3434565" y="3143605"/>
                <a:ext cx="548031" cy="598439"/>
                <a:chOff x="2924025" y="6129382"/>
                <a:chExt cx="548031" cy="598439"/>
              </a:xfrm>
            </p:grpSpPr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FC63E877-BB5A-791F-49EA-19BE0BC75FE1}"/>
                    </a:ext>
                  </a:extLst>
                </p:cNvPr>
                <p:cNvSpPr/>
                <p:nvPr/>
              </p:nvSpPr>
              <p:spPr>
                <a:xfrm>
                  <a:off x="2924025" y="6369195"/>
                  <a:ext cx="358626" cy="358626"/>
                </a:xfrm>
                <a:prstGeom prst="roundRect">
                  <a:avLst/>
                </a:prstGeom>
                <a:solidFill>
                  <a:srgbClr val="66C2A5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FC92F2D-9B38-BBEF-B38B-4F708A8107EC}"/>
                    </a:ext>
                  </a:extLst>
                </p:cNvPr>
                <p:cNvSpPr txBox="1"/>
                <p:nvPr/>
              </p:nvSpPr>
              <p:spPr>
                <a:xfrm>
                  <a:off x="3151133" y="6129382"/>
                  <a:ext cx="32092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>
                      <a:solidFill>
                        <a:schemeClr val="accent6"/>
                      </a:solidFill>
                    </a:rPr>
                    <a:t>+</a:t>
                  </a:r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9130045E-F53B-24C5-1A25-3FFFAD4AE3CE}"/>
                    </a:ext>
                  </a:extLst>
                </p:cNvPr>
                <p:cNvSpPr/>
                <p:nvPr/>
              </p:nvSpPr>
              <p:spPr>
                <a:xfrm>
                  <a:off x="3198519" y="6217340"/>
                  <a:ext cx="217786" cy="217785"/>
                </a:xfrm>
                <a:prstGeom prst="ellipse">
                  <a:avLst/>
                </a:prstGeom>
                <a:noFill/>
                <a:ln w="1905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</p:grpSp>
        </p:grp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2AB996E-536C-E3B4-BE77-5542EEED82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19195" y="4204631"/>
              <a:ext cx="0" cy="484654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0315FA2-B8E6-8097-883B-F8F1BE25C1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80115" y="3335370"/>
              <a:ext cx="0" cy="262286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69F73B1-207E-6FC3-FE30-D7F4C8B41D2A}"/>
                </a:ext>
              </a:extLst>
            </p:cNvPr>
            <p:cNvCxnSpPr>
              <a:cxnSpLocks/>
            </p:cNvCxnSpPr>
            <p:nvPr/>
          </p:nvCxnSpPr>
          <p:spPr>
            <a:xfrm>
              <a:off x="6919195" y="4689284"/>
              <a:ext cx="0" cy="484652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ABB495D-5F43-82C0-B2B5-ED203CBE415D}"/>
                </a:ext>
              </a:extLst>
            </p:cNvPr>
            <p:cNvCxnSpPr>
              <a:cxnSpLocks/>
            </p:cNvCxnSpPr>
            <p:nvPr/>
          </p:nvCxnSpPr>
          <p:spPr>
            <a:xfrm>
              <a:off x="8939355" y="4689285"/>
              <a:ext cx="0" cy="1073750"/>
            </a:xfrm>
            <a:prstGeom prst="line">
              <a:avLst/>
            </a:prstGeom>
            <a:ln w="19050">
              <a:solidFill>
                <a:srgbClr val="F3792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402EF22-012E-5E26-A0F8-8E6A40994B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49167" y="3545070"/>
              <a:ext cx="0" cy="1144216"/>
            </a:xfrm>
            <a:prstGeom prst="line">
              <a:avLst/>
            </a:prstGeom>
            <a:ln w="28575">
              <a:solidFill>
                <a:srgbClr val="5DCEA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B70A7AE-0661-DB6D-5993-2AFE01D77C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49167" y="4684949"/>
              <a:ext cx="0" cy="1144216"/>
            </a:xfrm>
            <a:prstGeom prst="line">
              <a:avLst/>
            </a:prstGeom>
            <a:ln w="28575">
              <a:solidFill>
                <a:srgbClr val="5DCEA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67DF92B0-DD3B-871E-E930-42F01335BAF7}"/>
                </a:ext>
              </a:extLst>
            </p:cNvPr>
            <p:cNvCxnSpPr>
              <a:cxnSpLocks/>
            </p:cNvCxnSpPr>
            <p:nvPr/>
          </p:nvCxnSpPr>
          <p:spPr>
            <a:xfrm>
              <a:off x="4877569" y="4689284"/>
              <a:ext cx="4789269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7CFB304-6B93-DDFD-621C-89E4C30D6D9A}"/>
                </a:ext>
              </a:extLst>
            </p:cNvPr>
            <p:cNvGrpSpPr/>
            <p:nvPr/>
          </p:nvGrpSpPr>
          <p:grpSpPr>
            <a:xfrm>
              <a:off x="5555218" y="3182557"/>
              <a:ext cx="381769" cy="402998"/>
              <a:chOff x="5538189" y="3525457"/>
              <a:chExt cx="381769" cy="402998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72110735-E0B6-EA84-2894-3BFC33E1D222}"/>
                  </a:ext>
                </a:extLst>
              </p:cNvPr>
              <p:cNvSpPr/>
              <p:nvPr/>
            </p:nvSpPr>
            <p:spPr>
              <a:xfrm>
                <a:off x="5538189" y="3705611"/>
                <a:ext cx="222844" cy="222844"/>
              </a:xfrm>
              <a:prstGeom prst="roundRect">
                <a:avLst/>
              </a:prstGeom>
              <a:solidFill>
                <a:srgbClr val="66C2A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C7C5E7C-13F9-8450-D3CA-EFFC99829A51}"/>
                  </a:ext>
                </a:extLst>
              </p:cNvPr>
              <p:cNvSpPr txBox="1"/>
              <p:nvPr/>
            </p:nvSpPr>
            <p:spPr>
              <a:xfrm>
                <a:off x="5639112" y="3525457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6"/>
                    </a:solidFill>
                  </a:rPr>
                  <a:t>+</a:t>
                </a: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A2C2AF69-049E-6BA5-4559-828AD4E56FD8}"/>
                  </a:ext>
                </a:extLst>
              </p:cNvPr>
              <p:cNvSpPr/>
              <p:nvPr/>
            </p:nvSpPr>
            <p:spPr>
              <a:xfrm>
                <a:off x="5708755" y="3611251"/>
                <a:ext cx="135329" cy="135328"/>
              </a:xfrm>
              <a:prstGeom prst="ellipse">
                <a:avLst/>
              </a:prstGeom>
              <a:noFill/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</p:grp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5C02FE8E-FB78-55F4-AF8D-CD35A1116834}"/>
                </a:ext>
              </a:extLst>
            </p:cNvPr>
            <p:cNvGrpSpPr/>
            <p:nvPr/>
          </p:nvGrpSpPr>
          <p:grpSpPr>
            <a:xfrm>
              <a:off x="2418939" y="5786482"/>
              <a:ext cx="1813935" cy="598439"/>
              <a:chOff x="2418939" y="6129382"/>
              <a:chExt cx="1813935" cy="598439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12A594D2-4AC1-CE0E-878B-5A19298F3A4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9806" y="6549423"/>
                <a:ext cx="329176" cy="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AFF2CE9-B4CF-75EF-51ED-A59BFFE534A8}"/>
                  </a:ext>
                </a:extLst>
              </p:cNvPr>
              <p:cNvCxnSpPr>
                <a:cxnSpLocks/>
                <a:stCxn id="14" idx="6"/>
                <a:endCxn id="44" idx="1"/>
              </p:cNvCxnSpPr>
              <p:nvPr/>
            </p:nvCxnSpPr>
            <p:spPr>
              <a:xfrm>
                <a:off x="2777565" y="6548508"/>
                <a:ext cx="657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A2C126AE-C33D-F422-D649-853AD58F68B2}"/>
                  </a:ext>
                </a:extLst>
              </p:cNvPr>
              <p:cNvSpPr/>
              <p:nvPr/>
            </p:nvSpPr>
            <p:spPr>
              <a:xfrm>
                <a:off x="2418939" y="6369195"/>
                <a:ext cx="358626" cy="358626"/>
              </a:xfrm>
              <a:prstGeom prst="ellipse">
                <a:avLst/>
              </a:prstGeom>
              <a:solidFill>
                <a:srgbClr val="8DA0C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0BDC6C19-D809-CC38-136A-5DC9DA7312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14537" y="6548232"/>
                <a:ext cx="39679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Isosceles Triangle 17">
                <a:extLst>
                  <a:ext uri="{FF2B5EF4-FFF2-40B4-BE49-F238E27FC236}">
                    <a16:creationId xmlns:a16="http://schemas.microsoft.com/office/drawing/2014/main" id="{3E4C03B0-C714-F731-BB60-56AE06F7346B}"/>
                  </a:ext>
                </a:extLst>
              </p:cNvPr>
              <p:cNvSpPr/>
              <p:nvPr/>
            </p:nvSpPr>
            <p:spPr>
              <a:xfrm rot="19739025">
                <a:off x="3862593" y="6335759"/>
                <a:ext cx="370281" cy="319208"/>
              </a:xfrm>
              <a:prstGeom prst="triangle">
                <a:avLst/>
              </a:prstGeom>
              <a:solidFill>
                <a:srgbClr val="E78AC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22" name="Pentagon 21">
                <a:extLst>
                  <a:ext uri="{FF2B5EF4-FFF2-40B4-BE49-F238E27FC236}">
                    <a16:creationId xmlns:a16="http://schemas.microsoft.com/office/drawing/2014/main" id="{C807FF8B-0D46-2470-6DE5-8D049C57E179}"/>
                  </a:ext>
                </a:extLst>
              </p:cNvPr>
              <p:cNvSpPr/>
              <p:nvPr/>
            </p:nvSpPr>
            <p:spPr>
              <a:xfrm>
                <a:off x="2926191" y="6369195"/>
                <a:ext cx="376558" cy="358626"/>
              </a:xfrm>
              <a:prstGeom prst="pentagon">
                <a:avLst/>
              </a:prstGeom>
              <a:solidFill>
                <a:srgbClr val="FC8D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C6AF653E-5C07-31C7-E72F-396ED70A7815}"/>
                  </a:ext>
                </a:extLst>
              </p:cNvPr>
              <p:cNvGrpSpPr/>
              <p:nvPr/>
            </p:nvGrpSpPr>
            <p:grpSpPr>
              <a:xfrm>
                <a:off x="3434565" y="6129382"/>
                <a:ext cx="548031" cy="598439"/>
                <a:chOff x="2924025" y="6129382"/>
                <a:chExt cx="548031" cy="598439"/>
              </a:xfrm>
            </p:grpSpPr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B4B44AA5-B589-CFE1-2070-D850E359C1AD}"/>
                    </a:ext>
                  </a:extLst>
                </p:cNvPr>
                <p:cNvSpPr/>
                <p:nvPr/>
              </p:nvSpPr>
              <p:spPr>
                <a:xfrm>
                  <a:off x="2924025" y="6369195"/>
                  <a:ext cx="358626" cy="358626"/>
                </a:xfrm>
                <a:prstGeom prst="roundRect">
                  <a:avLst/>
                </a:prstGeom>
                <a:solidFill>
                  <a:srgbClr val="66C2A5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ABB52EBF-C84D-7D65-D7FE-AC922CB32B91}"/>
                    </a:ext>
                  </a:extLst>
                </p:cNvPr>
                <p:cNvSpPr txBox="1"/>
                <p:nvPr/>
              </p:nvSpPr>
              <p:spPr>
                <a:xfrm>
                  <a:off x="3151133" y="6129382"/>
                  <a:ext cx="32092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>
                      <a:solidFill>
                        <a:schemeClr val="accent6"/>
                      </a:solidFill>
                    </a:rPr>
                    <a:t>+</a:t>
                  </a: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DAF30194-8CD4-5832-EF3A-8601986A7FDB}"/>
                    </a:ext>
                  </a:extLst>
                </p:cNvPr>
                <p:cNvSpPr/>
                <p:nvPr/>
              </p:nvSpPr>
              <p:spPr>
                <a:xfrm>
                  <a:off x="3198519" y="6217340"/>
                  <a:ext cx="217786" cy="217785"/>
                </a:xfrm>
                <a:prstGeom prst="ellipse">
                  <a:avLst/>
                </a:prstGeom>
                <a:noFill/>
                <a:ln w="1905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</p:grp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612F952C-829E-CAF9-6D76-4F7A085E21F9}"/>
                </a:ext>
              </a:extLst>
            </p:cNvPr>
            <p:cNvGrpSpPr/>
            <p:nvPr/>
          </p:nvGrpSpPr>
          <p:grpSpPr>
            <a:xfrm>
              <a:off x="8428582" y="5658185"/>
              <a:ext cx="1131556" cy="419635"/>
              <a:chOff x="2088250" y="5063890"/>
              <a:chExt cx="1131556" cy="419635"/>
            </a:xfrm>
          </p:grpSpPr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DCD8090C-A639-AF8E-BA3A-BDC5D03E12A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88686" y="5374481"/>
                <a:ext cx="914083" cy="62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E585E226-F2BD-CBC0-018C-AD59EA758A5C}"/>
                  </a:ext>
                </a:extLst>
              </p:cNvPr>
              <p:cNvSpPr/>
              <p:nvPr/>
            </p:nvSpPr>
            <p:spPr>
              <a:xfrm>
                <a:off x="2088250" y="5259809"/>
                <a:ext cx="223716" cy="223716"/>
              </a:xfrm>
              <a:prstGeom prst="ellipse">
                <a:avLst/>
              </a:prstGeom>
              <a:solidFill>
                <a:srgbClr val="8DA0C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71" name="Isosceles Triangle 70">
                <a:extLst>
                  <a:ext uri="{FF2B5EF4-FFF2-40B4-BE49-F238E27FC236}">
                    <a16:creationId xmlns:a16="http://schemas.microsoft.com/office/drawing/2014/main" id="{34DE84DC-C307-6473-B792-8B72C017F3BA}"/>
                  </a:ext>
                </a:extLst>
              </p:cNvPr>
              <p:cNvSpPr/>
              <p:nvPr/>
            </p:nvSpPr>
            <p:spPr>
              <a:xfrm rot="19739025">
                <a:off x="2988820" y="5238952"/>
                <a:ext cx="230986" cy="199126"/>
              </a:xfrm>
              <a:prstGeom prst="triangle">
                <a:avLst/>
              </a:prstGeom>
              <a:solidFill>
                <a:srgbClr val="E78AC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72" name="Pentagon 71">
                <a:extLst>
                  <a:ext uri="{FF2B5EF4-FFF2-40B4-BE49-F238E27FC236}">
                    <a16:creationId xmlns:a16="http://schemas.microsoft.com/office/drawing/2014/main" id="{BF48F67A-29DF-C5EB-2D58-6E0C89849FB4}"/>
                  </a:ext>
                </a:extLst>
              </p:cNvPr>
              <p:cNvSpPr/>
              <p:nvPr/>
            </p:nvSpPr>
            <p:spPr>
              <a:xfrm>
                <a:off x="2404680" y="5259809"/>
                <a:ext cx="234902" cy="223716"/>
              </a:xfrm>
              <a:prstGeom prst="pentagon">
                <a:avLst/>
              </a:prstGeom>
              <a:solidFill>
                <a:srgbClr val="FC8D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070F42C7-90CB-ADC9-BBE8-9A3225B53EF3}"/>
                  </a:ext>
                </a:extLst>
              </p:cNvPr>
              <p:cNvSpPr/>
              <p:nvPr/>
            </p:nvSpPr>
            <p:spPr>
              <a:xfrm>
                <a:off x="2721811" y="5259809"/>
                <a:ext cx="223716" cy="223716"/>
              </a:xfrm>
              <a:prstGeom prst="roundRect">
                <a:avLst/>
              </a:prstGeom>
              <a:solidFill>
                <a:srgbClr val="66C2A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662A6034-E3B1-7632-8545-5190BDC08BF6}"/>
                  </a:ext>
                </a:extLst>
              </p:cNvPr>
              <p:cNvGrpSpPr/>
              <p:nvPr/>
            </p:nvGrpSpPr>
            <p:grpSpPr>
              <a:xfrm>
                <a:off x="2804549" y="5063890"/>
                <a:ext cx="280846" cy="307777"/>
                <a:chOff x="2659832" y="4682711"/>
                <a:chExt cx="280846" cy="307777"/>
              </a:xfrm>
            </p:grpSpPr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43F73C15-622B-856F-4A59-4A48ACBA10FD}"/>
                    </a:ext>
                  </a:extLst>
                </p:cNvPr>
                <p:cNvSpPr txBox="1"/>
                <p:nvPr/>
              </p:nvSpPr>
              <p:spPr>
                <a:xfrm>
                  <a:off x="2659832" y="4682711"/>
                  <a:ext cx="28084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accent6"/>
                      </a:solidFill>
                    </a:rPr>
                    <a:t>+</a:t>
                  </a:r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E007C239-F0FB-D729-15B3-142E930217EB}"/>
                    </a:ext>
                  </a:extLst>
                </p:cNvPr>
                <p:cNvSpPr/>
                <p:nvPr/>
              </p:nvSpPr>
              <p:spPr>
                <a:xfrm>
                  <a:off x="2729475" y="4768505"/>
                  <a:ext cx="135329" cy="135328"/>
                </a:xfrm>
                <a:prstGeom prst="ellipse">
                  <a:avLst/>
                </a:prstGeom>
                <a:noFill/>
                <a:ln w="1905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3F3362ED-D1AE-61BD-FDC6-911D6EEFD9B1}"/>
                </a:ext>
              </a:extLst>
            </p:cNvPr>
            <p:cNvGrpSpPr/>
            <p:nvPr/>
          </p:nvGrpSpPr>
          <p:grpSpPr>
            <a:xfrm>
              <a:off x="6630695" y="3684162"/>
              <a:ext cx="680715" cy="419635"/>
              <a:chOff x="2404680" y="5063890"/>
              <a:chExt cx="680715" cy="419635"/>
            </a:xfrm>
          </p:grpSpPr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AED24ADA-A7FB-4F7D-5165-4CF1D92234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53654" y="5375105"/>
                <a:ext cx="47190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Pentagon 92">
                <a:extLst>
                  <a:ext uri="{FF2B5EF4-FFF2-40B4-BE49-F238E27FC236}">
                    <a16:creationId xmlns:a16="http://schemas.microsoft.com/office/drawing/2014/main" id="{C0D6D550-D0C9-074A-1DA0-27F946394ACF}"/>
                  </a:ext>
                </a:extLst>
              </p:cNvPr>
              <p:cNvSpPr/>
              <p:nvPr/>
            </p:nvSpPr>
            <p:spPr>
              <a:xfrm>
                <a:off x="2404680" y="5259809"/>
                <a:ext cx="234902" cy="223716"/>
              </a:xfrm>
              <a:prstGeom prst="pentagon">
                <a:avLst/>
              </a:prstGeom>
              <a:solidFill>
                <a:srgbClr val="FC8D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1410F66F-9716-16B4-F4CB-8E28F0EF2051}"/>
                  </a:ext>
                </a:extLst>
              </p:cNvPr>
              <p:cNvSpPr/>
              <p:nvPr/>
            </p:nvSpPr>
            <p:spPr>
              <a:xfrm>
                <a:off x="2721811" y="5259809"/>
                <a:ext cx="223716" cy="223716"/>
              </a:xfrm>
              <a:prstGeom prst="roundRect">
                <a:avLst/>
              </a:prstGeom>
              <a:solidFill>
                <a:srgbClr val="66C2A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40507D3A-2DE2-B383-EC8C-F55B602C4220}"/>
                  </a:ext>
                </a:extLst>
              </p:cNvPr>
              <p:cNvGrpSpPr/>
              <p:nvPr/>
            </p:nvGrpSpPr>
            <p:grpSpPr>
              <a:xfrm>
                <a:off x="2804549" y="5063890"/>
                <a:ext cx="280846" cy="307777"/>
                <a:chOff x="2659832" y="4682711"/>
                <a:chExt cx="280846" cy="307777"/>
              </a:xfrm>
            </p:grpSpPr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78A2B279-2D31-6D75-26BF-66DAF0212C87}"/>
                    </a:ext>
                  </a:extLst>
                </p:cNvPr>
                <p:cNvSpPr txBox="1"/>
                <p:nvPr/>
              </p:nvSpPr>
              <p:spPr>
                <a:xfrm>
                  <a:off x="2659832" y="4682711"/>
                  <a:ext cx="28084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accent6"/>
                      </a:solidFill>
                    </a:rPr>
                    <a:t>+</a:t>
                  </a:r>
                </a:p>
              </p:txBody>
            </p:sp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212662C8-A5B7-9725-A592-DE093286F8E0}"/>
                    </a:ext>
                  </a:extLst>
                </p:cNvPr>
                <p:cNvSpPr/>
                <p:nvPr/>
              </p:nvSpPr>
              <p:spPr>
                <a:xfrm>
                  <a:off x="2729475" y="4768505"/>
                  <a:ext cx="135329" cy="135328"/>
                </a:xfrm>
                <a:prstGeom prst="ellipse">
                  <a:avLst/>
                </a:prstGeom>
                <a:noFill/>
                <a:ln w="1905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84EE1E41-FF15-5BC8-B1D4-BE78C9F527A8}"/>
                </a:ext>
              </a:extLst>
            </p:cNvPr>
            <p:cNvGrpSpPr/>
            <p:nvPr/>
          </p:nvGrpSpPr>
          <p:grpSpPr>
            <a:xfrm>
              <a:off x="5555218" y="5565860"/>
              <a:ext cx="381769" cy="402998"/>
              <a:chOff x="5538189" y="3525457"/>
              <a:chExt cx="381769" cy="402998"/>
            </a:xfrm>
          </p:grpSpPr>
          <p:sp>
            <p:nvSpPr>
              <p:cNvPr id="139" name="Rectangle: Rounded Corners 138">
                <a:extLst>
                  <a:ext uri="{FF2B5EF4-FFF2-40B4-BE49-F238E27FC236}">
                    <a16:creationId xmlns:a16="http://schemas.microsoft.com/office/drawing/2014/main" id="{B1CA3885-5DF2-0BC9-3A16-3B147382DC09}"/>
                  </a:ext>
                </a:extLst>
              </p:cNvPr>
              <p:cNvSpPr/>
              <p:nvPr/>
            </p:nvSpPr>
            <p:spPr>
              <a:xfrm>
                <a:off x="5538189" y="3705611"/>
                <a:ext cx="222844" cy="222844"/>
              </a:xfrm>
              <a:prstGeom prst="roundRect">
                <a:avLst/>
              </a:prstGeom>
              <a:solidFill>
                <a:srgbClr val="66C2A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EB589D76-3567-16FF-5AFE-27D885203D74}"/>
                  </a:ext>
                </a:extLst>
              </p:cNvPr>
              <p:cNvSpPr txBox="1"/>
              <p:nvPr/>
            </p:nvSpPr>
            <p:spPr>
              <a:xfrm>
                <a:off x="5639112" y="3525457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6"/>
                    </a:solidFill>
                  </a:rPr>
                  <a:t>+</a:t>
                </a:r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2ABA11AB-B658-8A9E-6F7E-59B90FB5A067}"/>
                  </a:ext>
                </a:extLst>
              </p:cNvPr>
              <p:cNvSpPr/>
              <p:nvPr/>
            </p:nvSpPr>
            <p:spPr>
              <a:xfrm>
                <a:off x="5708755" y="3611251"/>
                <a:ext cx="135329" cy="135328"/>
              </a:xfrm>
              <a:prstGeom prst="ellipse">
                <a:avLst/>
              </a:prstGeom>
              <a:noFill/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E117309D-54E9-DF62-FAB4-142A67928F5C}"/>
                </a:ext>
              </a:extLst>
            </p:cNvPr>
            <p:cNvGrpSpPr/>
            <p:nvPr/>
          </p:nvGrpSpPr>
          <p:grpSpPr>
            <a:xfrm>
              <a:off x="6630695" y="5115733"/>
              <a:ext cx="680715" cy="419635"/>
              <a:chOff x="2404680" y="5063890"/>
              <a:chExt cx="680715" cy="419635"/>
            </a:xfrm>
          </p:grpSpPr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7B90AF2A-BF34-C8A6-F95A-AF784F790E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53654" y="5375105"/>
                <a:ext cx="47190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4" name="Pentagon 143">
                <a:extLst>
                  <a:ext uri="{FF2B5EF4-FFF2-40B4-BE49-F238E27FC236}">
                    <a16:creationId xmlns:a16="http://schemas.microsoft.com/office/drawing/2014/main" id="{7B764A66-FE4C-D930-5AED-473655559796}"/>
                  </a:ext>
                </a:extLst>
              </p:cNvPr>
              <p:cNvSpPr/>
              <p:nvPr/>
            </p:nvSpPr>
            <p:spPr>
              <a:xfrm>
                <a:off x="2404680" y="5259809"/>
                <a:ext cx="234902" cy="223716"/>
              </a:xfrm>
              <a:prstGeom prst="pentagon">
                <a:avLst/>
              </a:prstGeom>
              <a:solidFill>
                <a:srgbClr val="FC8D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145" name="Rectangle: Rounded Corners 144">
                <a:extLst>
                  <a:ext uri="{FF2B5EF4-FFF2-40B4-BE49-F238E27FC236}">
                    <a16:creationId xmlns:a16="http://schemas.microsoft.com/office/drawing/2014/main" id="{E4E00704-EB24-0853-B9E7-5DC67A859FA5}"/>
                  </a:ext>
                </a:extLst>
              </p:cNvPr>
              <p:cNvSpPr/>
              <p:nvPr/>
            </p:nvSpPr>
            <p:spPr>
              <a:xfrm>
                <a:off x="2721811" y="5259809"/>
                <a:ext cx="223716" cy="223716"/>
              </a:xfrm>
              <a:prstGeom prst="roundRect">
                <a:avLst/>
              </a:prstGeom>
              <a:solidFill>
                <a:srgbClr val="66C2A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grpSp>
            <p:nvGrpSpPr>
              <p:cNvPr id="146" name="Group 145">
                <a:extLst>
                  <a:ext uri="{FF2B5EF4-FFF2-40B4-BE49-F238E27FC236}">
                    <a16:creationId xmlns:a16="http://schemas.microsoft.com/office/drawing/2014/main" id="{600E6540-D943-FC59-62F3-76F2FE45CA9D}"/>
                  </a:ext>
                </a:extLst>
              </p:cNvPr>
              <p:cNvGrpSpPr/>
              <p:nvPr/>
            </p:nvGrpSpPr>
            <p:grpSpPr>
              <a:xfrm>
                <a:off x="2804549" y="5063890"/>
                <a:ext cx="280846" cy="307777"/>
                <a:chOff x="2659832" y="4682711"/>
                <a:chExt cx="280846" cy="307777"/>
              </a:xfrm>
            </p:grpSpPr>
            <p:sp>
              <p:nvSpPr>
                <p:cNvPr id="147" name="TextBox 146">
                  <a:extLst>
                    <a:ext uri="{FF2B5EF4-FFF2-40B4-BE49-F238E27FC236}">
                      <a16:creationId xmlns:a16="http://schemas.microsoft.com/office/drawing/2014/main" id="{568B0CEC-E51A-973F-AC73-B87298B77D4C}"/>
                    </a:ext>
                  </a:extLst>
                </p:cNvPr>
                <p:cNvSpPr txBox="1"/>
                <p:nvPr/>
              </p:nvSpPr>
              <p:spPr>
                <a:xfrm>
                  <a:off x="2659832" y="4682711"/>
                  <a:ext cx="28084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accent6"/>
                      </a:solidFill>
                    </a:rPr>
                    <a:t>+</a:t>
                  </a:r>
                </a:p>
              </p:txBody>
            </p:sp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CBDFBD48-AB53-9F1E-A3F5-17A3FF2870DB}"/>
                    </a:ext>
                  </a:extLst>
                </p:cNvPr>
                <p:cNvSpPr/>
                <p:nvPr/>
              </p:nvSpPr>
              <p:spPr>
                <a:xfrm>
                  <a:off x="2729475" y="4768505"/>
                  <a:ext cx="135329" cy="135328"/>
                </a:xfrm>
                <a:prstGeom prst="ellipse">
                  <a:avLst/>
                </a:prstGeom>
                <a:noFill/>
                <a:ln w="1905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</p:grp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94C75C11-FC8A-F9B7-DB8F-6423CCAD81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93781" y="3605787"/>
              <a:ext cx="0" cy="1073754"/>
            </a:xfrm>
            <a:prstGeom prst="line">
              <a:avLst/>
            </a:prstGeom>
            <a:ln w="19050">
              <a:solidFill>
                <a:srgbClr val="F3792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98B472E9-12A1-105C-7D5F-FFA5D0DC75DF}"/>
                </a:ext>
              </a:extLst>
            </p:cNvPr>
            <p:cNvGrpSpPr/>
            <p:nvPr/>
          </p:nvGrpSpPr>
          <p:grpSpPr>
            <a:xfrm>
              <a:off x="8316990" y="3007144"/>
              <a:ext cx="997145" cy="419635"/>
              <a:chOff x="2088250" y="5063890"/>
              <a:chExt cx="997145" cy="419635"/>
            </a:xfrm>
          </p:grpSpPr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A626EDA3-0EFA-0852-B458-AD631FFE1E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88686" y="5375105"/>
                <a:ext cx="736869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083367E2-C574-CD8E-FA0B-AED3A06DB828}"/>
                  </a:ext>
                </a:extLst>
              </p:cNvPr>
              <p:cNvSpPr/>
              <p:nvPr/>
            </p:nvSpPr>
            <p:spPr>
              <a:xfrm>
                <a:off x="2088250" y="5259809"/>
                <a:ext cx="223716" cy="223716"/>
              </a:xfrm>
              <a:prstGeom prst="ellipse">
                <a:avLst/>
              </a:prstGeom>
              <a:solidFill>
                <a:srgbClr val="8DA0C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156" name="Pentagon 155">
                <a:extLst>
                  <a:ext uri="{FF2B5EF4-FFF2-40B4-BE49-F238E27FC236}">
                    <a16:creationId xmlns:a16="http://schemas.microsoft.com/office/drawing/2014/main" id="{601544E8-945F-52B2-5D09-5629A9D214B5}"/>
                  </a:ext>
                </a:extLst>
              </p:cNvPr>
              <p:cNvSpPr/>
              <p:nvPr/>
            </p:nvSpPr>
            <p:spPr>
              <a:xfrm>
                <a:off x="2404680" y="5259809"/>
                <a:ext cx="234902" cy="223716"/>
              </a:xfrm>
              <a:prstGeom prst="pentagon">
                <a:avLst/>
              </a:prstGeom>
              <a:solidFill>
                <a:srgbClr val="FC8D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157" name="Rectangle: Rounded Corners 156">
                <a:extLst>
                  <a:ext uri="{FF2B5EF4-FFF2-40B4-BE49-F238E27FC236}">
                    <a16:creationId xmlns:a16="http://schemas.microsoft.com/office/drawing/2014/main" id="{BFA4B0B9-6988-CFC8-EC35-190C171FED16}"/>
                  </a:ext>
                </a:extLst>
              </p:cNvPr>
              <p:cNvSpPr/>
              <p:nvPr/>
            </p:nvSpPr>
            <p:spPr>
              <a:xfrm>
                <a:off x="2721811" y="5259809"/>
                <a:ext cx="223716" cy="223716"/>
              </a:xfrm>
              <a:prstGeom prst="roundRect">
                <a:avLst/>
              </a:prstGeom>
              <a:solidFill>
                <a:srgbClr val="66C2A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id="{26ECAC2F-FE3F-A1BB-3B28-00AE92840D32}"/>
                  </a:ext>
                </a:extLst>
              </p:cNvPr>
              <p:cNvGrpSpPr/>
              <p:nvPr/>
            </p:nvGrpSpPr>
            <p:grpSpPr>
              <a:xfrm>
                <a:off x="2804549" y="5063890"/>
                <a:ext cx="280846" cy="307777"/>
                <a:chOff x="2659832" y="4682711"/>
                <a:chExt cx="280846" cy="307777"/>
              </a:xfrm>
            </p:grpSpPr>
            <p:sp>
              <p:nvSpPr>
                <p:cNvPr id="159" name="TextBox 158">
                  <a:extLst>
                    <a:ext uri="{FF2B5EF4-FFF2-40B4-BE49-F238E27FC236}">
                      <a16:creationId xmlns:a16="http://schemas.microsoft.com/office/drawing/2014/main" id="{12FD0862-0826-A0DD-1CCC-5A7A0EE29A89}"/>
                    </a:ext>
                  </a:extLst>
                </p:cNvPr>
                <p:cNvSpPr txBox="1"/>
                <p:nvPr/>
              </p:nvSpPr>
              <p:spPr>
                <a:xfrm>
                  <a:off x="2659832" y="4682711"/>
                  <a:ext cx="28084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accent6"/>
                      </a:solidFill>
                    </a:rPr>
                    <a:t>+</a:t>
                  </a:r>
                </a:p>
              </p:txBody>
            </p:sp>
            <p:sp>
              <p:nvSpPr>
                <p:cNvPr id="160" name="Oval 159">
                  <a:extLst>
                    <a:ext uri="{FF2B5EF4-FFF2-40B4-BE49-F238E27FC236}">
                      <a16:creationId xmlns:a16="http://schemas.microsoft.com/office/drawing/2014/main" id="{EC05BDF4-365E-B2FF-0DCC-A3EED163FDB1}"/>
                    </a:ext>
                  </a:extLst>
                </p:cNvPr>
                <p:cNvSpPr/>
                <p:nvPr/>
              </p:nvSpPr>
              <p:spPr>
                <a:xfrm>
                  <a:off x="2729475" y="4768505"/>
                  <a:ext cx="135329" cy="135328"/>
                </a:xfrm>
                <a:prstGeom prst="ellipse">
                  <a:avLst/>
                </a:prstGeom>
                <a:noFill/>
                <a:ln w="1905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B0804E1-3600-AE63-1FE7-F4C9C1E3E21E}"/>
                </a:ext>
              </a:extLst>
            </p:cNvPr>
            <p:cNvSpPr txBox="1"/>
            <p:nvPr/>
          </p:nvSpPr>
          <p:spPr>
            <a:xfrm>
              <a:off x="9264859" y="4667252"/>
              <a:ext cx="4331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m/z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66B02D-E1E1-2CBF-A69E-764676826F4C}"/>
                </a:ext>
              </a:extLst>
            </p:cNvPr>
            <p:cNvSpPr txBox="1"/>
            <p:nvPr/>
          </p:nvSpPr>
          <p:spPr>
            <a:xfrm rot="16200000">
              <a:off x="3975091" y="3990961"/>
              <a:ext cx="15813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Probability / Intensity</a:t>
              </a:r>
            </a:p>
          </p:txBody>
        </p:sp>
      </p:grp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605B5BA5-ABB7-C31C-F3CA-77351B593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71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7F1D17A-815B-54E6-48BE-95E4A24FC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neutral loss search</a:t>
            </a:r>
          </a:p>
        </p:txBody>
      </p:sp>
      <p:sp>
        <p:nvSpPr>
          <p:cNvPr id="153" name="Content Placeholder 152">
            <a:extLst>
              <a:ext uri="{FF2B5EF4-FFF2-40B4-BE49-F238E27FC236}">
                <a16:creationId xmlns:a16="http://schemas.microsoft.com/office/drawing/2014/main" id="{C47EDF0D-632E-5BC6-C070-BD45E57E4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838" y="1264596"/>
            <a:ext cx="10356959" cy="1271173"/>
          </a:xfrm>
        </p:spPr>
        <p:txBody>
          <a:bodyPr>
            <a:normAutofit/>
          </a:bodyPr>
          <a:lstStyle/>
          <a:p>
            <a:r>
              <a:rPr lang="en-US" dirty="0"/>
              <a:t>Similar to open search but compare neutral loss fragments.</a:t>
            </a:r>
          </a:p>
          <a:p>
            <a:r>
              <a:rPr lang="en-US" dirty="0"/>
              <a:t>Used in METLIN database.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F5DFB90-FD69-31DA-279A-7528B7BDE26F}"/>
              </a:ext>
            </a:extLst>
          </p:cNvPr>
          <p:cNvGrpSpPr/>
          <p:nvPr/>
        </p:nvGrpSpPr>
        <p:grpSpPr>
          <a:xfrm>
            <a:off x="2418939" y="2734201"/>
            <a:ext cx="7279052" cy="3650720"/>
            <a:chOff x="2418939" y="2734201"/>
            <a:chExt cx="7279052" cy="3650720"/>
          </a:xfrm>
        </p:grpSpPr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FD9494F2-B232-D40F-97CE-5A4A7D698D31}"/>
                </a:ext>
              </a:extLst>
            </p:cNvPr>
            <p:cNvGrpSpPr/>
            <p:nvPr/>
          </p:nvGrpSpPr>
          <p:grpSpPr>
            <a:xfrm>
              <a:off x="2418939" y="2734201"/>
              <a:ext cx="1563657" cy="598439"/>
              <a:chOff x="2418939" y="3143605"/>
              <a:chExt cx="1563657" cy="598439"/>
            </a:xfrm>
          </p:grpSpPr>
          <p:cxnSp>
            <p:nvCxnSpPr>
              <p:cNvPr id="3" name="Straight Connector 2">
                <a:extLst>
                  <a:ext uri="{FF2B5EF4-FFF2-40B4-BE49-F238E27FC236}">
                    <a16:creationId xmlns:a16="http://schemas.microsoft.com/office/drawing/2014/main" id="{769914F0-C02E-42F5-53AB-7975FA6404A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9806" y="3563646"/>
                <a:ext cx="329176" cy="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420ECE24-070E-3BF8-FA07-59EE548C310E}"/>
                  </a:ext>
                </a:extLst>
              </p:cNvPr>
              <p:cNvCxnSpPr>
                <a:cxnSpLocks/>
                <a:stCxn id="6" idx="6"/>
                <a:endCxn id="11" idx="1"/>
              </p:cNvCxnSpPr>
              <p:nvPr/>
            </p:nvCxnSpPr>
            <p:spPr>
              <a:xfrm>
                <a:off x="2777565" y="3562731"/>
                <a:ext cx="657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AAED013-EF70-48FA-4AA9-4BAB1AE4695B}"/>
                  </a:ext>
                </a:extLst>
              </p:cNvPr>
              <p:cNvSpPr/>
              <p:nvPr/>
            </p:nvSpPr>
            <p:spPr>
              <a:xfrm>
                <a:off x="2418939" y="3383418"/>
                <a:ext cx="358626" cy="358626"/>
              </a:xfrm>
              <a:prstGeom prst="ellipse">
                <a:avLst/>
              </a:prstGeom>
              <a:solidFill>
                <a:srgbClr val="8DA0C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9" name="Pentagon 8">
                <a:extLst>
                  <a:ext uri="{FF2B5EF4-FFF2-40B4-BE49-F238E27FC236}">
                    <a16:creationId xmlns:a16="http://schemas.microsoft.com/office/drawing/2014/main" id="{B6DF8F61-7754-64F1-D39F-74A31A2681B9}"/>
                  </a:ext>
                </a:extLst>
              </p:cNvPr>
              <p:cNvSpPr/>
              <p:nvPr/>
            </p:nvSpPr>
            <p:spPr>
              <a:xfrm>
                <a:off x="2926191" y="3383418"/>
                <a:ext cx="376558" cy="358626"/>
              </a:xfrm>
              <a:prstGeom prst="pentagon">
                <a:avLst/>
              </a:prstGeom>
              <a:solidFill>
                <a:srgbClr val="FC8D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027ECB4C-AC1A-0E72-6EE9-FB62003C4B47}"/>
                  </a:ext>
                </a:extLst>
              </p:cNvPr>
              <p:cNvGrpSpPr/>
              <p:nvPr/>
            </p:nvGrpSpPr>
            <p:grpSpPr>
              <a:xfrm>
                <a:off x="3434565" y="3143605"/>
                <a:ext cx="548031" cy="598439"/>
                <a:chOff x="2924025" y="6129382"/>
                <a:chExt cx="548031" cy="598439"/>
              </a:xfrm>
            </p:grpSpPr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DDB2A641-9C1C-E2F4-A161-90DD7DB310CD}"/>
                    </a:ext>
                  </a:extLst>
                </p:cNvPr>
                <p:cNvSpPr/>
                <p:nvPr/>
              </p:nvSpPr>
              <p:spPr>
                <a:xfrm>
                  <a:off x="2924025" y="6369195"/>
                  <a:ext cx="358626" cy="358626"/>
                </a:xfrm>
                <a:prstGeom prst="roundRect">
                  <a:avLst/>
                </a:prstGeom>
                <a:solidFill>
                  <a:srgbClr val="66C2A5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CB98D89-FEF7-D479-5BF8-86DA84A46B73}"/>
                    </a:ext>
                  </a:extLst>
                </p:cNvPr>
                <p:cNvSpPr txBox="1"/>
                <p:nvPr/>
              </p:nvSpPr>
              <p:spPr>
                <a:xfrm>
                  <a:off x="3151133" y="6129382"/>
                  <a:ext cx="32092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>
                      <a:solidFill>
                        <a:schemeClr val="accent6"/>
                      </a:solidFill>
                    </a:rPr>
                    <a:t>+</a:t>
                  </a:r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C43F9E92-5958-A858-8778-B4BAC585C38A}"/>
                    </a:ext>
                  </a:extLst>
                </p:cNvPr>
                <p:cNvSpPr/>
                <p:nvPr/>
              </p:nvSpPr>
              <p:spPr>
                <a:xfrm>
                  <a:off x="3198519" y="6217340"/>
                  <a:ext cx="217786" cy="217785"/>
                </a:xfrm>
                <a:prstGeom prst="ellipse">
                  <a:avLst/>
                </a:prstGeom>
                <a:noFill/>
                <a:ln w="1905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</p:grpSp>
        </p:grp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D5E71ABF-9EDC-7B49-E894-E297CFA2A3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9806" y="6206523"/>
              <a:ext cx="329176" cy="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35FA772E-080B-A929-6FBA-9E24E134B98D}"/>
                </a:ext>
              </a:extLst>
            </p:cNvPr>
            <p:cNvCxnSpPr>
              <a:cxnSpLocks/>
              <a:stCxn id="16" idx="6"/>
              <a:endCxn id="17" idx="1"/>
            </p:cNvCxnSpPr>
            <p:nvPr/>
          </p:nvCxnSpPr>
          <p:spPr>
            <a:xfrm>
              <a:off x="2777565" y="6205608"/>
              <a:ext cx="657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DFBF97A-68F9-09C1-F139-7663A37AC43A}"/>
                </a:ext>
              </a:extLst>
            </p:cNvPr>
            <p:cNvSpPr/>
            <p:nvPr/>
          </p:nvSpPr>
          <p:spPr>
            <a:xfrm>
              <a:off x="2418939" y="6026295"/>
              <a:ext cx="358626" cy="358626"/>
            </a:xfrm>
            <a:prstGeom prst="ellipse">
              <a:avLst/>
            </a:prstGeom>
            <a:solidFill>
              <a:srgbClr val="8DA0C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4DD21DD-3CBE-9039-7FF5-31D6ED0CFF37}"/>
                </a:ext>
              </a:extLst>
            </p:cNvPr>
            <p:cNvCxnSpPr>
              <a:cxnSpLocks/>
            </p:cNvCxnSpPr>
            <p:nvPr/>
          </p:nvCxnSpPr>
          <p:spPr>
            <a:xfrm>
              <a:off x="3714537" y="6205332"/>
              <a:ext cx="39679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79CDFA7-3263-F376-A9F3-7587EEA4D8E6}"/>
                </a:ext>
              </a:extLst>
            </p:cNvPr>
            <p:cNvSpPr/>
            <p:nvPr/>
          </p:nvSpPr>
          <p:spPr>
            <a:xfrm rot="19739025">
              <a:off x="3862593" y="5992859"/>
              <a:ext cx="370281" cy="319208"/>
            </a:xfrm>
            <a:prstGeom prst="triangle">
              <a:avLst/>
            </a:prstGeom>
            <a:solidFill>
              <a:srgbClr val="E78AC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89" name="Pentagon 88">
              <a:extLst>
                <a:ext uri="{FF2B5EF4-FFF2-40B4-BE49-F238E27FC236}">
                  <a16:creationId xmlns:a16="http://schemas.microsoft.com/office/drawing/2014/main" id="{3FCAA555-2B12-93D7-250D-D84691255800}"/>
                </a:ext>
              </a:extLst>
            </p:cNvPr>
            <p:cNvSpPr/>
            <p:nvPr/>
          </p:nvSpPr>
          <p:spPr>
            <a:xfrm>
              <a:off x="2926191" y="6026295"/>
              <a:ext cx="376558" cy="358626"/>
            </a:xfrm>
            <a:prstGeom prst="pentagon">
              <a:avLst/>
            </a:prstGeom>
            <a:solidFill>
              <a:srgbClr val="FC8D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1F354D4-E0C8-CCE4-25CC-23D3D15873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10710" y="4204631"/>
              <a:ext cx="0" cy="484654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9D33522B-D957-6245-C1BE-D6D99C6C4D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80115" y="3335370"/>
              <a:ext cx="0" cy="262286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525BE6C1-CC2D-466B-EA24-509E96C5A2B2}"/>
                </a:ext>
              </a:extLst>
            </p:cNvPr>
            <p:cNvCxnSpPr>
              <a:cxnSpLocks/>
            </p:cNvCxnSpPr>
            <p:nvPr/>
          </p:nvCxnSpPr>
          <p:spPr>
            <a:xfrm>
              <a:off x="7560124" y="4689284"/>
              <a:ext cx="0" cy="484652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24893F60-D3E2-E302-6645-45F9309FBA1E}"/>
                </a:ext>
              </a:extLst>
            </p:cNvPr>
            <p:cNvCxnSpPr>
              <a:cxnSpLocks/>
            </p:cNvCxnSpPr>
            <p:nvPr/>
          </p:nvCxnSpPr>
          <p:spPr>
            <a:xfrm>
              <a:off x="8939355" y="4689285"/>
              <a:ext cx="0" cy="1073750"/>
            </a:xfrm>
            <a:prstGeom prst="line">
              <a:avLst/>
            </a:prstGeom>
            <a:ln w="19050">
              <a:solidFill>
                <a:srgbClr val="F3792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9B4120C-A07D-70E4-8BA7-AECAE443A5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44338" y="3545070"/>
              <a:ext cx="0" cy="1144216"/>
            </a:xfrm>
            <a:prstGeom prst="line">
              <a:avLst/>
            </a:prstGeom>
            <a:ln w="28575">
              <a:solidFill>
                <a:srgbClr val="5DCEA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DE683097-5CDB-2BF6-E1FA-75C29C99E2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9613" y="4689284"/>
              <a:ext cx="0" cy="1144216"/>
            </a:xfrm>
            <a:prstGeom prst="line">
              <a:avLst/>
            </a:prstGeom>
            <a:ln w="28575">
              <a:solidFill>
                <a:srgbClr val="5DCEA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6B84F11E-9278-D9B6-6B28-07065D5543E6}"/>
                </a:ext>
              </a:extLst>
            </p:cNvPr>
            <p:cNvCxnSpPr>
              <a:cxnSpLocks/>
            </p:cNvCxnSpPr>
            <p:nvPr/>
          </p:nvCxnSpPr>
          <p:spPr>
            <a:xfrm>
              <a:off x="4877569" y="4689284"/>
              <a:ext cx="4789269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4F95FE41-AA28-6832-3BF9-A89D0003DC03}"/>
                </a:ext>
              </a:extLst>
            </p:cNvPr>
            <p:cNvSpPr/>
            <p:nvPr/>
          </p:nvSpPr>
          <p:spPr>
            <a:xfrm>
              <a:off x="5513250" y="3362711"/>
              <a:ext cx="222844" cy="222844"/>
            </a:xfrm>
            <a:prstGeom prst="roundRect">
              <a:avLst/>
            </a:prstGeom>
            <a:solidFill>
              <a:srgbClr val="66C2A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58B9C675-CB92-8BF9-5D78-270615A3E66B}"/>
                </a:ext>
              </a:extLst>
            </p:cNvPr>
            <p:cNvSpPr txBox="1"/>
            <p:nvPr/>
          </p:nvSpPr>
          <p:spPr>
            <a:xfrm>
              <a:off x="5614173" y="3182557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6"/>
                  </a:solidFill>
                </a:rPr>
                <a:t>+</a:t>
              </a: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974395E7-F675-0BBC-D50E-039BB23C2048}"/>
                </a:ext>
              </a:extLst>
            </p:cNvPr>
            <p:cNvSpPr/>
            <p:nvPr/>
          </p:nvSpPr>
          <p:spPr>
            <a:xfrm>
              <a:off x="5683816" y="3268351"/>
              <a:ext cx="135329" cy="135328"/>
            </a:xfrm>
            <a:prstGeom prst="ellipse">
              <a:avLst/>
            </a:prstGeom>
            <a:noFill/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280E19E-9F9B-0825-658B-AF5861CC6D11}"/>
                </a:ext>
              </a:extLst>
            </p:cNvPr>
            <p:cNvGrpSpPr/>
            <p:nvPr/>
          </p:nvGrpSpPr>
          <p:grpSpPr>
            <a:xfrm>
              <a:off x="3434565" y="5786482"/>
              <a:ext cx="548031" cy="598439"/>
              <a:chOff x="2924025" y="6129382"/>
              <a:chExt cx="548031" cy="598439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732B1E7A-0CDF-3936-263F-832C6C71807D}"/>
                  </a:ext>
                </a:extLst>
              </p:cNvPr>
              <p:cNvSpPr/>
              <p:nvPr/>
            </p:nvSpPr>
            <p:spPr>
              <a:xfrm>
                <a:off x="2924025" y="6369195"/>
                <a:ext cx="358626" cy="358626"/>
              </a:xfrm>
              <a:prstGeom prst="roundRect">
                <a:avLst/>
              </a:prstGeom>
              <a:solidFill>
                <a:srgbClr val="66C2A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B63D285F-604A-2F30-9C1F-FCF58A7220D0}"/>
                  </a:ext>
                </a:extLst>
              </p:cNvPr>
              <p:cNvSpPr txBox="1"/>
              <p:nvPr/>
            </p:nvSpPr>
            <p:spPr>
              <a:xfrm>
                <a:off x="3151133" y="6129382"/>
                <a:ext cx="32092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6"/>
                    </a:solidFill>
                  </a:rPr>
                  <a:t>+</a:t>
                </a: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B0C0D3BE-A943-0B2A-17BA-54B695E54479}"/>
                  </a:ext>
                </a:extLst>
              </p:cNvPr>
              <p:cNvSpPr/>
              <p:nvPr/>
            </p:nvSpPr>
            <p:spPr>
              <a:xfrm>
                <a:off x="3198519" y="6217340"/>
                <a:ext cx="217786" cy="217785"/>
              </a:xfrm>
              <a:prstGeom prst="ellipse">
                <a:avLst/>
              </a:prstGeom>
              <a:noFill/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0FD157DE-6103-7CB2-46FC-DA4AD57753F4}"/>
                </a:ext>
              </a:extLst>
            </p:cNvPr>
            <p:cNvGrpSpPr/>
            <p:nvPr/>
          </p:nvGrpSpPr>
          <p:grpSpPr>
            <a:xfrm>
              <a:off x="7152561" y="5139635"/>
              <a:ext cx="815126" cy="419635"/>
              <a:chOff x="3296202" y="5272963"/>
              <a:chExt cx="815126" cy="419635"/>
            </a:xfrm>
          </p:grpSpPr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74BFD921-6750-34BF-2E6F-99A514DFDA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40894" y="5583554"/>
                <a:ext cx="65339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Isosceles Triangle 65">
                <a:extLst>
                  <a:ext uri="{FF2B5EF4-FFF2-40B4-BE49-F238E27FC236}">
                    <a16:creationId xmlns:a16="http://schemas.microsoft.com/office/drawing/2014/main" id="{55E27BAC-E927-80BA-103E-77A5C80692F7}"/>
                  </a:ext>
                </a:extLst>
              </p:cNvPr>
              <p:cNvSpPr/>
              <p:nvPr/>
            </p:nvSpPr>
            <p:spPr>
              <a:xfrm rot="19739025">
                <a:off x="3880342" y="5448025"/>
                <a:ext cx="230986" cy="199126"/>
              </a:xfrm>
              <a:prstGeom prst="triangle">
                <a:avLst/>
              </a:prstGeom>
              <a:solidFill>
                <a:srgbClr val="E78AC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67" name="Pentagon 66">
                <a:extLst>
                  <a:ext uri="{FF2B5EF4-FFF2-40B4-BE49-F238E27FC236}">
                    <a16:creationId xmlns:a16="http://schemas.microsoft.com/office/drawing/2014/main" id="{F5A8111F-F617-7107-AA32-74FB80C388DF}"/>
                  </a:ext>
                </a:extLst>
              </p:cNvPr>
              <p:cNvSpPr/>
              <p:nvPr/>
            </p:nvSpPr>
            <p:spPr>
              <a:xfrm>
                <a:off x="3296202" y="5468882"/>
                <a:ext cx="234902" cy="223716"/>
              </a:xfrm>
              <a:prstGeom prst="pentagon">
                <a:avLst/>
              </a:prstGeom>
              <a:solidFill>
                <a:srgbClr val="FC8D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id="{9D7308D6-0E68-665A-C97B-883407465C99}"/>
                  </a:ext>
                </a:extLst>
              </p:cNvPr>
              <p:cNvSpPr/>
              <p:nvPr/>
            </p:nvSpPr>
            <p:spPr>
              <a:xfrm>
                <a:off x="3613333" y="5468882"/>
                <a:ext cx="223716" cy="223716"/>
              </a:xfrm>
              <a:prstGeom prst="roundRect">
                <a:avLst/>
              </a:prstGeom>
              <a:solidFill>
                <a:srgbClr val="66C2A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04FD754C-7C9B-775F-49F3-05B8F9FC625F}"/>
                  </a:ext>
                </a:extLst>
              </p:cNvPr>
              <p:cNvGrpSpPr/>
              <p:nvPr/>
            </p:nvGrpSpPr>
            <p:grpSpPr>
              <a:xfrm>
                <a:off x="3696071" y="5272963"/>
                <a:ext cx="280846" cy="307777"/>
                <a:chOff x="2659832" y="4682711"/>
                <a:chExt cx="280846" cy="307777"/>
              </a:xfrm>
            </p:grpSpPr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B978D9E3-48A7-2979-760E-A85C1EDD5C2A}"/>
                    </a:ext>
                  </a:extLst>
                </p:cNvPr>
                <p:cNvSpPr txBox="1"/>
                <p:nvPr/>
              </p:nvSpPr>
              <p:spPr>
                <a:xfrm>
                  <a:off x="2659832" y="4682711"/>
                  <a:ext cx="28084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accent6"/>
                      </a:solidFill>
                    </a:rPr>
                    <a:t>+</a:t>
                  </a:r>
                </a:p>
              </p:txBody>
            </p: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082EA436-214E-A0A0-0229-98137182B2A6}"/>
                    </a:ext>
                  </a:extLst>
                </p:cNvPr>
                <p:cNvSpPr/>
                <p:nvPr/>
              </p:nvSpPr>
              <p:spPr>
                <a:xfrm>
                  <a:off x="2729475" y="4768505"/>
                  <a:ext cx="135329" cy="135328"/>
                </a:xfrm>
                <a:prstGeom prst="ellipse">
                  <a:avLst/>
                </a:prstGeom>
                <a:noFill/>
                <a:ln w="1905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8DEE255C-82DC-FF0A-D09D-DA1DC78FA311}"/>
                </a:ext>
              </a:extLst>
            </p:cNvPr>
            <p:cNvGrpSpPr/>
            <p:nvPr/>
          </p:nvGrpSpPr>
          <p:grpSpPr>
            <a:xfrm>
              <a:off x="6800541" y="3726242"/>
              <a:ext cx="680715" cy="419635"/>
              <a:chOff x="2404680" y="5063890"/>
              <a:chExt cx="680715" cy="419635"/>
            </a:xfrm>
          </p:grpSpPr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28F4931C-C9E0-A7FF-8463-C7A3720629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53654" y="5375105"/>
                <a:ext cx="47190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2" name="Pentagon 121">
                <a:extLst>
                  <a:ext uri="{FF2B5EF4-FFF2-40B4-BE49-F238E27FC236}">
                    <a16:creationId xmlns:a16="http://schemas.microsoft.com/office/drawing/2014/main" id="{6CA76AD1-BC8F-BA94-E164-745DFF3B672F}"/>
                  </a:ext>
                </a:extLst>
              </p:cNvPr>
              <p:cNvSpPr/>
              <p:nvPr/>
            </p:nvSpPr>
            <p:spPr>
              <a:xfrm>
                <a:off x="2404680" y="5259809"/>
                <a:ext cx="234902" cy="223716"/>
              </a:xfrm>
              <a:prstGeom prst="pentagon">
                <a:avLst/>
              </a:prstGeom>
              <a:solidFill>
                <a:srgbClr val="FC8D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124" name="Rectangle: Rounded Corners 123">
                <a:extLst>
                  <a:ext uri="{FF2B5EF4-FFF2-40B4-BE49-F238E27FC236}">
                    <a16:creationId xmlns:a16="http://schemas.microsoft.com/office/drawing/2014/main" id="{0C9FE200-47F4-7C7A-731D-C0E2D6B4BCFB}"/>
                  </a:ext>
                </a:extLst>
              </p:cNvPr>
              <p:cNvSpPr/>
              <p:nvPr/>
            </p:nvSpPr>
            <p:spPr>
              <a:xfrm>
                <a:off x="2721811" y="5259809"/>
                <a:ext cx="223716" cy="223716"/>
              </a:xfrm>
              <a:prstGeom prst="roundRect">
                <a:avLst/>
              </a:prstGeom>
              <a:solidFill>
                <a:srgbClr val="66C2A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EC1B742A-B0C2-68BB-A120-D2D59352D908}"/>
                  </a:ext>
                </a:extLst>
              </p:cNvPr>
              <p:cNvGrpSpPr/>
              <p:nvPr/>
            </p:nvGrpSpPr>
            <p:grpSpPr>
              <a:xfrm>
                <a:off x="2804549" y="5063890"/>
                <a:ext cx="280846" cy="307777"/>
                <a:chOff x="2659832" y="4682711"/>
                <a:chExt cx="280846" cy="307777"/>
              </a:xfrm>
            </p:grpSpPr>
            <p:sp>
              <p:nvSpPr>
                <p:cNvPr id="139" name="TextBox 138">
                  <a:extLst>
                    <a:ext uri="{FF2B5EF4-FFF2-40B4-BE49-F238E27FC236}">
                      <a16:creationId xmlns:a16="http://schemas.microsoft.com/office/drawing/2014/main" id="{CEEE61EF-4EF2-FF80-0AE2-917CEDF59905}"/>
                    </a:ext>
                  </a:extLst>
                </p:cNvPr>
                <p:cNvSpPr txBox="1"/>
                <p:nvPr/>
              </p:nvSpPr>
              <p:spPr>
                <a:xfrm>
                  <a:off x="2659832" y="4682711"/>
                  <a:ext cx="28084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accent6"/>
                      </a:solidFill>
                    </a:rPr>
                    <a:t>+</a:t>
                  </a:r>
                </a:p>
              </p:txBody>
            </p:sp>
            <p:sp>
              <p:nvSpPr>
                <p:cNvPr id="140" name="Oval 139">
                  <a:extLst>
                    <a:ext uri="{FF2B5EF4-FFF2-40B4-BE49-F238E27FC236}">
                      <a16:creationId xmlns:a16="http://schemas.microsoft.com/office/drawing/2014/main" id="{742C781E-5679-554F-8E23-4A2578BA93AF}"/>
                    </a:ext>
                  </a:extLst>
                </p:cNvPr>
                <p:cNvSpPr/>
                <p:nvPr/>
              </p:nvSpPr>
              <p:spPr>
                <a:xfrm>
                  <a:off x="2729475" y="4768505"/>
                  <a:ext cx="135329" cy="135328"/>
                </a:xfrm>
                <a:prstGeom prst="ellipse">
                  <a:avLst/>
                </a:prstGeom>
                <a:noFill/>
                <a:ln w="1905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80B1EDB1-8626-EE3C-29FB-5FB2DCF3F921}"/>
                </a:ext>
              </a:extLst>
            </p:cNvPr>
            <p:cNvGrpSpPr/>
            <p:nvPr/>
          </p:nvGrpSpPr>
          <p:grpSpPr>
            <a:xfrm>
              <a:off x="6009181" y="5827236"/>
              <a:ext cx="497995" cy="419635"/>
              <a:chOff x="3613333" y="5272963"/>
              <a:chExt cx="497995" cy="419635"/>
            </a:xfrm>
          </p:grpSpPr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66C503EA-B292-0B8F-98B4-DB1167CAE2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66815" y="5583554"/>
                <a:ext cx="32747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7" name="Isosceles Triangle 146">
                <a:extLst>
                  <a:ext uri="{FF2B5EF4-FFF2-40B4-BE49-F238E27FC236}">
                    <a16:creationId xmlns:a16="http://schemas.microsoft.com/office/drawing/2014/main" id="{1850D0D3-51BE-3A63-9F11-A3C50B36ECB7}"/>
                  </a:ext>
                </a:extLst>
              </p:cNvPr>
              <p:cNvSpPr/>
              <p:nvPr/>
            </p:nvSpPr>
            <p:spPr>
              <a:xfrm rot="19739025">
                <a:off x="3880342" y="5448025"/>
                <a:ext cx="230986" cy="199126"/>
              </a:xfrm>
              <a:prstGeom prst="triangle">
                <a:avLst/>
              </a:prstGeom>
              <a:solidFill>
                <a:srgbClr val="E78AC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149" name="Rectangle: Rounded Corners 148">
                <a:extLst>
                  <a:ext uri="{FF2B5EF4-FFF2-40B4-BE49-F238E27FC236}">
                    <a16:creationId xmlns:a16="http://schemas.microsoft.com/office/drawing/2014/main" id="{9000F7B2-C18E-26F4-28FA-25E2119B4CC4}"/>
                  </a:ext>
                </a:extLst>
              </p:cNvPr>
              <p:cNvSpPr/>
              <p:nvPr/>
            </p:nvSpPr>
            <p:spPr>
              <a:xfrm>
                <a:off x="3613333" y="5468882"/>
                <a:ext cx="223716" cy="223716"/>
              </a:xfrm>
              <a:prstGeom prst="roundRect">
                <a:avLst/>
              </a:prstGeom>
              <a:solidFill>
                <a:srgbClr val="66C2A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8F389340-76FB-76F1-EB2D-739DBD8F6C46}"/>
                  </a:ext>
                </a:extLst>
              </p:cNvPr>
              <p:cNvGrpSpPr/>
              <p:nvPr/>
            </p:nvGrpSpPr>
            <p:grpSpPr>
              <a:xfrm>
                <a:off x="3696071" y="5272963"/>
                <a:ext cx="280846" cy="307777"/>
                <a:chOff x="2659832" y="4682711"/>
                <a:chExt cx="280846" cy="307777"/>
              </a:xfrm>
            </p:grpSpPr>
            <p:sp>
              <p:nvSpPr>
                <p:cNvPr id="151" name="TextBox 150">
                  <a:extLst>
                    <a:ext uri="{FF2B5EF4-FFF2-40B4-BE49-F238E27FC236}">
                      <a16:creationId xmlns:a16="http://schemas.microsoft.com/office/drawing/2014/main" id="{31FF0BC2-D208-C06D-749D-2EB49AE0723C}"/>
                    </a:ext>
                  </a:extLst>
                </p:cNvPr>
                <p:cNvSpPr txBox="1"/>
                <p:nvPr/>
              </p:nvSpPr>
              <p:spPr>
                <a:xfrm>
                  <a:off x="2659832" y="4682711"/>
                  <a:ext cx="28084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accent6"/>
                      </a:solidFill>
                    </a:rPr>
                    <a:t>+</a:t>
                  </a:r>
                </a:p>
              </p:txBody>
            </p:sp>
            <p:sp>
              <p:nvSpPr>
                <p:cNvPr id="152" name="Oval 151">
                  <a:extLst>
                    <a:ext uri="{FF2B5EF4-FFF2-40B4-BE49-F238E27FC236}">
                      <a16:creationId xmlns:a16="http://schemas.microsoft.com/office/drawing/2014/main" id="{C389D277-BCDC-D3BD-972E-EA065808CA99}"/>
                    </a:ext>
                  </a:extLst>
                </p:cNvPr>
                <p:cNvSpPr/>
                <p:nvPr/>
              </p:nvSpPr>
              <p:spPr>
                <a:xfrm>
                  <a:off x="2729475" y="4768505"/>
                  <a:ext cx="135329" cy="135328"/>
                </a:xfrm>
                <a:prstGeom prst="ellipse">
                  <a:avLst/>
                </a:prstGeom>
                <a:noFill/>
                <a:ln w="1905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</p:grp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B95C2E8C-C904-8609-9A23-E015C8F279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93781" y="3605787"/>
              <a:ext cx="0" cy="1073754"/>
            </a:xfrm>
            <a:prstGeom prst="line">
              <a:avLst/>
            </a:prstGeom>
            <a:ln w="19050">
              <a:solidFill>
                <a:srgbClr val="F3792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7F874C9D-FC69-73AD-55B6-A6069A876411}"/>
                </a:ext>
              </a:extLst>
            </p:cNvPr>
            <p:cNvGrpSpPr/>
            <p:nvPr/>
          </p:nvGrpSpPr>
          <p:grpSpPr>
            <a:xfrm>
              <a:off x="8316990" y="3007144"/>
              <a:ext cx="997145" cy="419635"/>
              <a:chOff x="2088250" y="5063890"/>
              <a:chExt cx="997145" cy="419635"/>
            </a:xfrm>
          </p:grpSpPr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4C5E6A3B-913F-A6AD-EA22-42E285BD19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88686" y="5375105"/>
                <a:ext cx="736869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D24B65E2-DEB3-EA3B-F200-C3547FF578BF}"/>
                  </a:ext>
                </a:extLst>
              </p:cNvPr>
              <p:cNvSpPr/>
              <p:nvPr/>
            </p:nvSpPr>
            <p:spPr>
              <a:xfrm>
                <a:off x="2088250" y="5259809"/>
                <a:ext cx="223716" cy="223716"/>
              </a:xfrm>
              <a:prstGeom prst="ellipse">
                <a:avLst/>
              </a:prstGeom>
              <a:solidFill>
                <a:srgbClr val="8DA0C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184" name="Pentagon 183">
                <a:extLst>
                  <a:ext uri="{FF2B5EF4-FFF2-40B4-BE49-F238E27FC236}">
                    <a16:creationId xmlns:a16="http://schemas.microsoft.com/office/drawing/2014/main" id="{A3DC083C-E9E5-3DB0-DAC9-901656D6E7EE}"/>
                  </a:ext>
                </a:extLst>
              </p:cNvPr>
              <p:cNvSpPr/>
              <p:nvPr/>
            </p:nvSpPr>
            <p:spPr>
              <a:xfrm>
                <a:off x="2404680" y="5259809"/>
                <a:ext cx="234902" cy="223716"/>
              </a:xfrm>
              <a:prstGeom prst="pentagon">
                <a:avLst/>
              </a:prstGeom>
              <a:solidFill>
                <a:srgbClr val="FC8D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185" name="Rectangle: Rounded Corners 184">
                <a:extLst>
                  <a:ext uri="{FF2B5EF4-FFF2-40B4-BE49-F238E27FC236}">
                    <a16:creationId xmlns:a16="http://schemas.microsoft.com/office/drawing/2014/main" id="{8D2314EF-92A0-11AC-C197-B09F34F99B7A}"/>
                  </a:ext>
                </a:extLst>
              </p:cNvPr>
              <p:cNvSpPr/>
              <p:nvPr/>
            </p:nvSpPr>
            <p:spPr>
              <a:xfrm>
                <a:off x="2721811" y="5259809"/>
                <a:ext cx="223716" cy="223716"/>
              </a:xfrm>
              <a:prstGeom prst="roundRect">
                <a:avLst/>
              </a:prstGeom>
              <a:solidFill>
                <a:srgbClr val="66C2A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grpSp>
            <p:nvGrpSpPr>
              <p:cNvPr id="186" name="Group 185">
                <a:extLst>
                  <a:ext uri="{FF2B5EF4-FFF2-40B4-BE49-F238E27FC236}">
                    <a16:creationId xmlns:a16="http://schemas.microsoft.com/office/drawing/2014/main" id="{A7D4F2CF-B489-21CB-3D73-1D5FD628E83F}"/>
                  </a:ext>
                </a:extLst>
              </p:cNvPr>
              <p:cNvGrpSpPr/>
              <p:nvPr/>
            </p:nvGrpSpPr>
            <p:grpSpPr>
              <a:xfrm>
                <a:off x="2804549" y="5063890"/>
                <a:ext cx="280846" cy="307777"/>
                <a:chOff x="2659832" y="4682711"/>
                <a:chExt cx="280846" cy="307777"/>
              </a:xfrm>
            </p:grpSpPr>
            <p:sp>
              <p:nvSpPr>
                <p:cNvPr id="187" name="TextBox 186">
                  <a:extLst>
                    <a:ext uri="{FF2B5EF4-FFF2-40B4-BE49-F238E27FC236}">
                      <a16:creationId xmlns:a16="http://schemas.microsoft.com/office/drawing/2014/main" id="{5EA6E4B7-6A33-4A8E-9837-CFED67B233F2}"/>
                    </a:ext>
                  </a:extLst>
                </p:cNvPr>
                <p:cNvSpPr txBox="1"/>
                <p:nvPr/>
              </p:nvSpPr>
              <p:spPr>
                <a:xfrm>
                  <a:off x="2659832" y="4682711"/>
                  <a:ext cx="28084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accent6"/>
                      </a:solidFill>
                    </a:rPr>
                    <a:t>+</a:t>
                  </a:r>
                </a:p>
              </p:txBody>
            </p:sp>
            <p:sp>
              <p:nvSpPr>
                <p:cNvPr id="188" name="Oval 187">
                  <a:extLst>
                    <a:ext uri="{FF2B5EF4-FFF2-40B4-BE49-F238E27FC236}">
                      <a16:creationId xmlns:a16="http://schemas.microsoft.com/office/drawing/2014/main" id="{4A95EB2E-0C3E-31FD-659B-B51C28651444}"/>
                    </a:ext>
                  </a:extLst>
                </p:cNvPr>
                <p:cNvSpPr/>
                <p:nvPr/>
              </p:nvSpPr>
              <p:spPr>
                <a:xfrm>
                  <a:off x="2729475" y="4768505"/>
                  <a:ext cx="135329" cy="135328"/>
                </a:xfrm>
                <a:prstGeom prst="ellipse">
                  <a:avLst/>
                </a:prstGeom>
                <a:noFill/>
                <a:ln w="1905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</p:grpSp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130B0622-32C7-50F4-F90C-8CC21642CA21}"/>
                </a:ext>
              </a:extLst>
            </p:cNvPr>
            <p:cNvGrpSpPr/>
            <p:nvPr/>
          </p:nvGrpSpPr>
          <p:grpSpPr>
            <a:xfrm>
              <a:off x="8375780" y="5777925"/>
              <a:ext cx="1127149" cy="402998"/>
              <a:chOff x="8375780" y="6120825"/>
              <a:chExt cx="1127149" cy="402998"/>
            </a:xfrm>
          </p:grpSpPr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73658397-24F2-765F-E6B0-1D15F0C7069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873425" y="6412969"/>
                <a:ext cx="204544" cy="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ABAB52AD-9B16-7925-B364-F3A86EFA9797}"/>
                  </a:ext>
                </a:extLst>
              </p:cNvPr>
              <p:cNvCxnSpPr>
                <a:cxnSpLocks/>
                <a:stCxn id="208" idx="6"/>
                <a:endCxn id="209" idx="1"/>
              </p:cNvCxnSpPr>
              <p:nvPr/>
            </p:nvCxnSpPr>
            <p:spPr>
              <a:xfrm>
                <a:off x="8598624" y="6412401"/>
                <a:ext cx="9100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16FDC81B-0B7C-3A34-F8F8-7187BC93F898}"/>
                  </a:ext>
                </a:extLst>
              </p:cNvPr>
              <p:cNvSpPr/>
              <p:nvPr/>
            </p:nvSpPr>
            <p:spPr>
              <a:xfrm>
                <a:off x="8375780" y="6300979"/>
                <a:ext cx="222844" cy="222844"/>
              </a:xfrm>
              <a:prstGeom prst="ellipse">
                <a:avLst/>
              </a:prstGeom>
              <a:solidFill>
                <a:srgbClr val="8DA0C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09" name="Rectangle: Rounded Corners 208">
                <a:extLst>
                  <a:ext uri="{FF2B5EF4-FFF2-40B4-BE49-F238E27FC236}">
                    <a16:creationId xmlns:a16="http://schemas.microsoft.com/office/drawing/2014/main" id="{8845CA92-4277-41D3-8C05-E2030AE28956}"/>
                  </a:ext>
                </a:extLst>
              </p:cNvPr>
              <p:cNvSpPr/>
              <p:nvPr/>
            </p:nvSpPr>
            <p:spPr>
              <a:xfrm>
                <a:off x="8689632" y="6300979"/>
                <a:ext cx="222844" cy="222844"/>
              </a:xfrm>
              <a:prstGeom prst="roundRect">
                <a:avLst/>
              </a:prstGeom>
              <a:solidFill>
                <a:srgbClr val="66C2A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52EDE725-6AC4-13F1-CF9E-E390A76A0E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80843" y="6412229"/>
                <a:ext cx="246559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1" name="Isosceles Triangle 210">
                <a:extLst>
                  <a:ext uri="{FF2B5EF4-FFF2-40B4-BE49-F238E27FC236}">
                    <a16:creationId xmlns:a16="http://schemas.microsoft.com/office/drawing/2014/main" id="{FEEA890E-8407-77C4-8923-EE8BC0BBFB46}"/>
                  </a:ext>
                </a:extLst>
              </p:cNvPr>
              <p:cNvSpPr/>
              <p:nvPr/>
            </p:nvSpPr>
            <p:spPr>
              <a:xfrm rot="19739025">
                <a:off x="9272843" y="6280202"/>
                <a:ext cx="230086" cy="198351"/>
              </a:xfrm>
              <a:prstGeom prst="triangle">
                <a:avLst/>
              </a:prstGeom>
              <a:solidFill>
                <a:srgbClr val="E78AC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12" name="Pentagon 211">
                <a:extLst>
                  <a:ext uri="{FF2B5EF4-FFF2-40B4-BE49-F238E27FC236}">
                    <a16:creationId xmlns:a16="http://schemas.microsoft.com/office/drawing/2014/main" id="{3D53BD3C-0AC1-215C-4D06-B82F9910C243}"/>
                  </a:ext>
                </a:extLst>
              </p:cNvPr>
              <p:cNvSpPr/>
              <p:nvPr/>
            </p:nvSpPr>
            <p:spPr>
              <a:xfrm>
                <a:off x="9003484" y="6300979"/>
                <a:ext cx="233987" cy="222844"/>
              </a:xfrm>
              <a:prstGeom prst="pentagon">
                <a:avLst/>
              </a:prstGeom>
              <a:solidFill>
                <a:srgbClr val="FC8D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13" name="TextBox 212">
                <a:extLst>
                  <a:ext uri="{FF2B5EF4-FFF2-40B4-BE49-F238E27FC236}">
                    <a16:creationId xmlns:a16="http://schemas.microsoft.com/office/drawing/2014/main" id="{286B94CC-268E-E40B-1708-8480DC396053}"/>
                  </a:ext>
                </a:extLst>
              </p:cNvPr>
              <p:cNvSpPr txBox="1"/>
              <p:nvPr/>
            </p:nvSpPr>
            <p:spPr>
              <a:xfrm>
                <a:off x="8790555" y="6120825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6"/>
                    </a:solidFill>
                  </a:rPr>
                  <a:t>+</a:t>
                </a:r>
              </a:p>
            </p:txBody>
          </p:sp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id="{FBC43FD1-C72A-45A6-AC0B-354AC6A85D1E}"/>
                  </a:ext>
                </a:extLst>
              </p:cNvPr>
              <p:cNvSpPr/>
              <p:nvPr/>
            </p:nvSpPr>
            <p:spPr>
              <a:xfrm>
                <a:off x="8860198" y="6206619"/>
                <a:ext cx="135329" cy="135328"/>
              </a:xfrm>
              <a:prstGeom prst="ellipse">
                <a:avLst/>
              </a:prstGeom>
              <a:noFill/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1850A89-30A2-D258-FD12-296871CA8628}"/>
                </a:ext>
              </a:extLst>
            </p:cNvPr>
            <p:cNvSpPr txBox="1"/>
            <p:nvPr/>
          </p:nvSpPr>
          <p:spPr>
            <a:xfrm>
              <a:off x="9264859" y="4667252"/>
              <a:ext cx="4331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m/z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CB4A62-D1F0-E267-14D5-8051F3459501}"/>
                </a:ext>
              </a:extLst>
            </p:cNvPr>
            <p:cNvSpPr txBox="1"/>
            <p:nvPr/>
          </p:nvSpPr>
          <p:spPr>
            <a:xfrm rot="16200000">
              <a:off x="3975091" y="3990961"/>
              <a:ext cx="15813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Probability / Intensity</a:t>
              </a:r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62A1CA3-02C8-EA3D-169C-E61BA1DE3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0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7F1D17A-815B-54E6-48BE-95E4A24FC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hybrid search</a:t>
            </a:r>
          </a:p>
        </p:txBody>
      </p:sp>
      <p:sp>
        <p:nvSpPr>
          <p:cNvPr id="153" name="Content Placeholder 152">
            <a:extLst>
              <a:ext uri="{FF2B5EF4-FFF2-40B4-BE49-F238E27FC236}">
                <a16:creationId xmlns:a16="http://schemas.microsoft.com/office/drawing/2014/main" id="{C47EDF0D-632E-5BC6-C070-BD45E57E4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838" y="1264596"/>
            <a:ext cx="10356959" cy="127117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Compare both fragment ions and neutral loss fragments matches.</a:t>
            </a:r>
          </a:p>
          <a:p>
            <a:r>
              <a:rPr lang="en-US" dirty="0"/>
              <a:t>Also called "modified (cosine)" in GNPS network.</a:t>
            </a:r>
          </a:p>
          <a:p>
            <a:r>
              <a:rPr lang="en-US" dirty="0"/>
              <a:t>Widely used in metabolomics.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29564BA-9512-EA87-876C-B4E871F4DF20}"/>
              </a:ext>
            </a:extLst>
          </p:cNvPr>
          <p:cNvGrpSpPr/>
          <p:nvPr/>
        </p:nvGrpSpPr>
        <p:grpSpPr>
          <a:xfrm>
            <a:off x="2418939" y="2747196"/>
            <a:ext cx="7279052" cy="3637725"/>
            <a:chOff x="2418939" y="2747196"/>
            <a:chExt cx="7279052" cy="3637725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9152F87F-434A-EB8E-2F8D-DEA0C58CBEF8}"/>
                </a:ext>
              </a:extLst>
            </p:cNvPr>
            <p:cNvGrpSpPr/>
            <p:nvPr/>
          </p:nvGrpSpPr>
          <p:grpSpPr>
            <a:xfrm>
              <a:off x="2418939" y="5786482"/>
              <a:ext cx="1813935" cy="598439"/>
              <a:chOff x="5675405" y="5798425"/>
              <a:chExt cx="1813935" cy="598439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CCC3698D-3EC9-37B6-A4C9-0F8D7B5248F3}"/>
                  </a:ext>
                </a:extLst>
              </p:cNvPr>
              <p:cNvGrpSpPr/>
              <p:nvPr/>
            </p:nvGrpSpPr>
            <p:grpSpPr>
              <a:xfrm>
                <a:off x="5675405" y="6004802"/>
                <a:ext cx="1813935" cy="392062"/>
                <a:chOff x="5675405" y="6004802"/>
                <a:chExt cx="1813935" cy="392062"/>
              </a:xfrm>
            </p:grpSpPr>
            <p:cxnSp>
              <p:nvCxnSpPr>
                <p:cNvPr id="91" name="Straight Connector 90">
                  <a:extLst>
                    <a:ext uri="{FF2B5EF4-FFF2-40B4-BE49-F238E27FC236}">
                      <a16:creationId xmlns:a16="http://schemas.microsoft.com/office/drawing/2014/main" id="{D5E71ABF-9EDC-7B49-E894-E297CFA2A3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76272" y="6218466"/>
                  <a:ext cx="329176" cy="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>
                  <a:extLst>
                    <a:ext uri="{FF2B5EF4-FFF2-40B4-BE49-F238E27FC236}">
                      <a16:creationId xmlns:a16="http://schemas.microsoft.com/office/drawing/2014/main" id="{35FA772E-080B-A929-6FBA-9E24E134B98D}"/>
                    </a:ext>
                  </a:extLst>
                </p:cNvPr>
                <p:cNvCxnSpPr>
                  <a:cxnSpLocks/>
                  <a:stCxn id="16" idx="6"/>
                  <a:endCxn id="17" idx="1"/>
                </p:cNvCxnSpPr>
                <p:nvPr/>
              </p:nvCxnSpPr>
              <p:spPr>
                <a:xfrm>
                  <a:off x="6034031" y="6217551"/>
                  <a:ext cx="14646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EDFBF97A-68F9-09C1-F139-7663A37AC43A}"/>
                    </a:ext>
                  </a:extLst>
                </p:cNvPr>
                <p:cNvSpPr/>
                <p:nvPr/>
              </p:nvSpPr>
              <p:spPr>
                <a:xfrm>
                  <a:off x="5675405" y="6038238"/>
                  <a:ext cx="358626" cy="358626"/>
                </a:xfrm>
                <a:prstGeom prst="ellipse">
                  <a:avLst/>
                </a:prstGeom>
                <a:solidFill>
                  <a:srgbClr val="8DA0CB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732B1E7A-0CDF-3936-263F-832C6C71807D}"/>
                    </a:ext>
                  </a:extLst>
                </p:cNvPr>
                <p:cNvSpPr/>
                <p:nvPr/>
              </p:nvSpPr>
              <p:spPr>
                <a:xfrm>
                  <a:off x="6180491" y="6038238"/>
                  <a:ext cx="358626" cy="358626"/>
                </a:xfrm>
                <a:prstGeom prst="roundRect">
                  <a:avLst/>
                </a:prstGeom>
                <a:solidFill>
                  <a:srgbClr val="66C2A5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B4DD21DD-3CBE-9039-7FF5-31D6ED0CFF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71003" y="6217275"/>
                  <a:ext cx="396791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Isosceles Triangle 19">
                  <a:extLst>
                    <a:ext uri="{FF2B5EF4-FFF2-40B4-BE49-F238E27FC236}">
                      <a16:creationId xmlns:a16="http://schemas.microsoft.com/office/drawing/2014/main" id="{D79CDFA7-3263-F376-A9F3-7587EEA4D8E6}"/>
                    </a:ext>
                  </a:extLst>
                </p:cNvPr>
                <p:cNvSpPr/>
                <p:nvPr/>
              </p:nvSpPr>
              <p:spPr>
                <a:xfrm rot="19739025">
                  <a:off x="7119059" y="6004802"/>
                  <a:ext cx="370281" cy="319208"/>
                </a:xfrm>
                <a:prstGeom prst="triangle">
                  <a:avLst/>
                </a:prstGeom>
                <a:solidFill>
                  <a:srgbClr val="E78AC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  <p:sp>
              <p:nvSpPr>
                <p:cNvPr id="89" name="Pentagon 88">
                  <a:extLst>
                    <a:ext uri="{FF2B5EF4-FFF2-40B4-BE49-F238E27FC236}">
                      <a16:creationId xmlns:a16="http://schemas.microsoft.com/office/drawing/2014/main" id="{3FCAA555-2B12-93D7-250D-D84691255800}"/>
                    </a:ext>
                  </a:extLst>
                </p:cNvPr>
                <p:cNvSpPr/>
                <p:nvPr/>
              </p:nvSpPr>
              <p:spPr>
                <a:xfrm>
                  <a:off x="6685577" y="6038238"/>
                  <a:ext cx="376558" cy="358626"/>
                </a:xfrm>
                <a:prstGeom prst="pentagon">
                  <a:avLst/>
                </a:prstGeom>
                <a:solidFill>
                  <a:srgbClr val="FC8D6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CA854999-51B4-B61C-2FDC-AC5F6F50089E}"/>
                  </a:ext>
                </a:extLst>
              </p:cNvPr>
              <p:cNvGrpSpPr/>
              <p:nvPr/>
            </p:nvGrpSpPr>
            <p:grpSpPr>
              <a:xfrm>
                <a:off x="6407599" y="5798425"/>
                <a:ext cx="320923" cy="400110"/>
                <a:chOff x="3952766" y="4227295"/>
                <a:chExt cx="320923" cy="400110"/>
              </a:xfrm>
            </p:grpSpPr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B63D285F-604A-2F30-9C1F-FCF58A7220D0}"/>
                    </a:ext>
                  </a:extLst>
                </p:cNvPr>
                <p:cNvSpPr txBox="1"/>
                <p:nvPr/>
              </p:nvSpPr>
              <p:spPr>
                <a:xfrm>
                  <a:off x="3952766" y="4227295"/>
                  <a:ext cx="32092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>
                      <a:solidFill>
                        <a:schemeClr val="accent6"/>
                      </a:solidFill>
                    </a:rPr>
                    <a:t>+</a:t>
                  </a:r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B0C0D3BE-A943-0B2A-17BA-54B695E54479}"/>
                    </a:ext>
                  </a:extLst>
                </p:cNvPr>
                <p:cNvSpPr/>
                <p:nvPr/>
              </p:nvSpPr>
              <p:spPr>
                <a:xfrm>
                  <a:off x="4000152" y="4315253"/>
                  <a:ext cx="217786" cy="217785"/>
                </a:xfrm>
                <a:prstGeom prst="ellipse">
                  <a:avLst/>
                </a:prstGeom>
                <a:noFill/>
                <a:ln w="1905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</p:grp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819C576F-1915-72E9-CBE7-FA07C83FF53E}"/>
                </a:ext>
              </a:extLst>
            </p:cNvPr>
            <p:cNvGrpSpPr/>
            <p:nvPr/>
          </p:nvGrpSpPr>
          <p:grpSpPr>
            <a:xfrm>
              <a:off x="2418939" y="2747196"/>
              <a:ext cx="1386730" cy="591322"/>
              <a:chOff x="5675405" y="1622624"/>
              <a:chExt cx="1386730" cy="591322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673B7EA6-B9C8-5725-4963-BA49425A2AD9}"/>
                  </a:ext>
                </a:extLst>
              </p:cNvPr>
              <p:cNvGrpSpPr/>
              <p:nvPr/>
            </p:nvGrpSpPr>
            <p:grpSpPr>
              <a:xfrm>
                <a:off x="5675405" y="1855320"/>
                <a:ext cx="1386730" cy="358626"/>
                <a:chOff x="5675405" y="6038238"/>
                <a:chExt cx="1386730" cy="358626"/>
              </a:xfrm>
            </p:grpSpPr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036614A4-B940-3AA2-4C08-B9D312F096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76272" y="6218466"/>
                  <a:ext cx="329176" cy="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0F1EEFE4-A9C1-6BA3-B843-175E1C71244E}"/>
                    </a:ext>
                  </a:extLst>
                </p:cNvPr>
                <p:cNvCxnSpPr>
                  <a:cxnSpLocks/>
                  <a:stCxn id="59" idx="6"/>
                  <a:endCxn id="60" idx="1"/>
                </p:cNvCxnSpPr>
                <p:nvPr/>
              </p:nvCxnSpPr>
              <p:spPr>
                <a:xfrm>
                  <a:off x="6034031" y="6217551"/>
                  <a:ext cx="14646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D48BC7B3-06CB-1C58-CC41-97233930A4EB}"/>
                    </a:ext>
                  </a:extLst>
                </p:cNvPr>
                <p:cNvSpPr/>
                <p:nvPr/>
              </p:nvSpPr>
              <p:spPr>
                <a:xfrm>
                  <a:off x="5675405" y="6038238"/>
                  <a:ext cx="358626" cy="358626"/>
                </a:xfrm>
                <a:prstGeom prst="ellipse">
                  <a:avLst/>
                </a:prstGeom>
                <a:solidFill>
                  <a:srgbClr val="8DA0CB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  <p:sp>
              <p:nvSpPr>
                <p:cNvPr id="60" name="Rectangle: Rounded Corners 59">
                  <a:extLst>
                    <a:ext uri="{FF2B5EF4-FFF2-40B4-BE49-F238E27FC236}">
                      <a16:creationId xmlns:a16="http://schemas.microsoft.com/office/drawing/2014/main" id="{3B5CC1C8-5E47-336B-2852-6EA19DA795FB}"/>
                    </a:ext>
                  </a:extLst>
                </p:cNvPr>
                <p:cNvSpPr/>
                <p:nvPr/>
              </p:nvSpPr>
              <p:spPr>
                <a:xfrm>
                  <a:off x="6180491" y="6038238"/>
                  <a:ext cx="358626" cy="358626"/>
                </a:xfrm>
                <a:prstGeom prst="roundRect">
                  <a:avLst/>
                </a:prstGeom>
                <a:solidFill>
                  <a:srgbClr val="66C2A5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  <p:sp>
              <p:nvSpPr>
                <p:cNvPr id="63" name="Pentagon 62">
                  <a:extLst>
                    <a:ext uri="{FF2B5EF4-FFF2-40B4-BE49-F238E27FC236}">
                      <a16:creationId xmlns:a16="http://schemas.microsoft.com/office/drawing/2014/main" id="{D746CB14-10D5-B331-C998-8D040AEF423A}"/>
                    </a:ext>
                  </a:extLst>
                </p:cNvPr>
                <p:cNvSpPr/>
                <p:nvPr/>
              </p:nvSpPr>
              <p:spPr>
                <a:xfrm>
                  <a:off x="6685577" y="6038238"/>
                  <a:ext cx="376558" cy="358626"/>
                </a:xfrm>
                <a:prstGeom prst="pentagon">
                  <a:avLst/>
                </a:prstGeom>
                <a:solidFill>
                  <a:srgbClr val="FC8D6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4DDF0648-03C6-2E86-940E-6E5C33B11223}"/>
                  </a:ext>
                </a:extLst>
              </p:cNvPr>
              <p:cNvGrpSpPr/>
              <p:nvPr/>
            </p:nvGrpSpPr>
            <p:grpSpPr>
              <a:xfrm>
                <a:off x="6393849" y="1622624"/>
                <a:ext cx="320923" cy="400110"/>
                <a:chOff x="3952766" y="4227295"/>
                <a:chExt cx="320923" cy="400110"/>
              </a:xfrm>
            </p:grpSpPr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DF438AC9-7A0D-9068-C9FB-8B55C37BAF1C}"/>
                    </a:ext>
                  </a:extLst>
                </p:cNvPr>
                <p:cNvSpPr txBox="1"/>
                <p:nvPr/>
              </p:nvSpPr>
              <p:spPr>
                <a:xfrm>
                  <a:off x="3952766" y="4227295"/>
                  <a:ext cx="32092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>
                      <a:solidFill>
                        <a:schemeClr val="accent6"/>
                      </a:solidFill>
                    </a:rPr>
                    <a:t>+</a:t>
                  </a:r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AD194B4B-0A51-B149-AA1B-C9D5B4C426A5}"/>
                    </a:ext>
                  </a:extLst>
                </p:cNvPr>
                <p:cNvSpPr/>
                <p:nvPr/>
              </p:nvSpPr>
              <p:spPr>
                <a:xfrm>
                  <a:off x="4000152" y="4315253"/>
                  <a:ext cx="217786" cy="217785"/>
                </a:xfrm>
                <a:prstGeom prst="ellipse">
                  <a:avLst/>
                </a:prstGeom>
                <a:noFill/>
                <a:ln w="1905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</p:grpSp>
        </p:grp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9D33522B-D957-6245-C1BE-D6D99C6C4D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80115" y="3335370"/>
              <a:ext cx="0" cy="262286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EA009F4-E66A-3961-0F8E-575895AF299F}"/>
                </a:ext>
              </a:extLst>
            </p:cNvPr>
            <p:cNvSpPr txBox="1"/>
            <p:nvPr/>
          </p:nvSpPr>
          <p:spPr>
            <a:xfrm>
              <a:off x="9264859" y="4667252"/>
              <a:ext cx="4331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m/z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F2D0DCA-F18D-16DA-685F-9179EF37244F}"/>
                </a:ext>
              </a:extLst>
            </p:cNvPr>
            <p:cNvSpPr txBox="1"/>
            <p:nvPr/>
          </p:nvSpPr>
          <p:spPr>
            <a:xfrm rot="16200000">
              <a:off x="3975091" y="3990961"/>
              <a:ext cx="15813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Probability / Intensity</a:t>
              </a:r>
            </a:p>
          </p:txBody>
        </p: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525BE6C1-CC2D-466B-EA24-509E96C5A2B2}"/>
                </a:ext>
              </a:extLst>
            </p:cNvPr>
            <p:cNvCxnSpPr>
              <a:cxnSpLocks/>
            </p:cNvCxnSpPr>
            <p:nvPr/>
          </p:nvCxnSpPr>
          <p:spPr>
            <a:xfrm>
              <a:off x="7560124" y="4689284"/>
              <a:ext cx="0" cy="484652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24893F60-D3E2-E302-6645-45F9309FBA1E}"/>
                </a:ext>
              </a:extLst>
            </p:cNvPr>
            <p:cNvCxnSpPr>
              <a:cxnSpLocks/>
            </p:cNvCxnSpPr>
            <p:nvPr/>
          </p:nvCxnSpPr>
          <p:spPr>
            <a:xfrm>
              <a:off x="8939355" y="4689285"/>
              <a:ext cx="0" cy="1073750"/>
            </a:xfrm>
            <a:prstGeom prst="line">
              <a:avLst/>
            </a:prstGeom>
            <a:ln w="19050">
              <a:solidFill>
                <a:srgbClr val="F3792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9B4120C-A07D-70E4-8BA7-AECAE443A5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44338" y="3545070"/>
              <a:ext cx="0" cy="1144216"/>
            </a:xfrm>
            <a:prstGeom prst="line">
              <a:avLst/>
            </a:prstGeom>
            <a:ln w="28575">
              <a:solidFill>
                <a:srgbClr val="5DCEA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DE683097-5CDB-2BF6-E1FA-75C29C99E2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44338" y="4689284"/>
              <a:ext cx="0" cy="1144216"/>
            </a:xfrm>
            <a:prstGeom prst="line">
              <a:avLst/>
            </a:prstGeom>
            <a:ln w="28575">
              <a:solidFill>
                <a:srgbClr val="5DCEA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6B84F11E-9278-D9B6-6B28-07065D5543E6}"/>
                </a:ext>
              </a:extLst>
            </p:cNvPr>
            <p:cNvCxnSpPr>
              <a:cxnSpLocks/>
            </p:cNvCxnSpPr>
            <p:nvPr/>
          </p:nvCxnSpPr>
          <p:spPr>
            <a:xfrm>
              <a:off x="4877569" y="4689284"/>
              <a:ext cx="4789269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4F95FE41-AA28-6832-3BF9-A89D0003DC03}"/>
                </a:ext>
              </a:extLst>
            </p:cNvPr>
            <p:cNvSpPr/>
            <p:nvPr/>
          </p:nvSpPr>
          <p:spPr>
            <a:xfrm>
              <a:off x="5513250" y="3362711"/>
              <a:ext cx="222844" cy="222844"/>
            </a:xfrm>
            <a:prstGeom prst="roundRect">
              <a:avLst/>
            </a:prstGeom>
            <a:solidFill>
              <a:srgbClr val="66C2A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58B9C675-CB92-8BF9-5D78-270615A3E66B}"/>
                </a:ext>
              </a:extLst>
            </p:cNvPr>
            <p:cNvSpPr txBox="1"/>
            <p:nvPr/>
          </p:nvSpPr>
          <p:spPr>
            <a:xfrm>
              <a:off x="5614173" y="3182557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6"/>
                  </a:solidFill>
                </a:rPr>
                <a:t>+</a:t>
              </a: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974395E7-F675-0BBC-D50E-039BB23C2048}"/>
                </a:ext>
              </a:extLst>
            </p:cNvPr>
            <p:cNvSpPr/>
            <p:nvPr/>
          </p:nvSpPr>
          <p:spPr>
            <a:xfrm>
              <a:off x="5683816" y="3268351"/>
              <a:ext cx="135329" cy="135328"/>
            </a:xfrm>
            <a:prstGeom prst="ellipse">
              <a:avLst/>
            </a:prstGeom>
            <a:noFill/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8D27AB82-5C23-06BE-9A5A-A8EFE1170D18}"/>
                </a:ext>
              </a:extLst>
            </p:cNvPr>
            <p:cNvGrpSpPr/>
            <p:nvPr/>
          </p:nvGrpSpPr>
          <p:grpSpPr>
            <a:xfrm>
              <a:off x="8375780" y="5777925"/>
              <a:ext cx="1127149" cy="402998"/>
              <a:chOff x="8375780" y="6120825"/>
              <a:chExt cx="1127149" cy="402998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F9EC32B4-9786-3ECA-8B00-510BBBA6980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873425" y="6412969"/>
                <a:ext cx="204544" cy="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963E838E-D31E-556D-ACE0-79B0D31D83B3}"/>
                  </a:ext>
                </a:extLst>
              </p:cNvPr>
              <p:cNvCxnSpPr>
                <a:cxnSpLocks/>
                <a:stCxn id="100" idx="6"/>
                <a:endCxn id="101" idx="1"/>
              </p:cNvCxnSpPr>
              <p:nvPr/>
            </p:nvCxnSpPr>
            <p:spPr>
              <a:xfrm>
                <a:off x="8598624" y="6412401"/>
                <a:ext cx="9100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68FA63C1-B417-4B10-F260-02005FEA5BDA}"/>
                  </a:ext>
                </a:extLst>
              </p:cNvPr>
              <p:cNvSpPr/>
              <p:nvPr/>
            </p:nvSpPr>
            <p:spPr>
              <a:xfrm>
                <a:off x="8375780" y="6300979"/>
                <a:ext cx="222844" cy="222844"/>
              </a:xfrm>
              <a:prstGeom prst="ellipse">
                <a:avLst/>
              </a:prstGeom>
              <a:solidFill>
                <a:srgbClr val="8DA0C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01" name="Rectangle: Rounded Corners 100">
                <a:extLst>
                  <a:ext uri="{FF2B5EF4-FFF2-40B4-BE49-F238E27FC236}">
                    <a16:creationId xmlns:a16="http://schemas.microsoft.com/office/drawing/2014/main" id="{B85BFEE3-307D-7385-C814-3E5D32CB2879}"/>
                  </a:ext>
                </a:extLst>
              </p:cNvPr>
              <p:cNvSpPr/>
              <p:nvPr/>
            </p:nvSpPr>
            <p:spPr>
              <a:xfrm>
                <a:off x="8689632" y="6300979"/>
                <a:ext cx="222844" cy="222844"/>
              </a:xfrm>
              <a:prstGeom prst="roundRect">
                <a:avLst/>
              </a:prstGeom>
              <a:solidFill>
                <a:srgbClr val="66C2A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E6031CAD-519A-4867-0C1F-97A10E6AC7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80843" y="6412229"/>
                <a:ext cx="246559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Isosceles Triangle 102">
                <a:extLst>
                  <a:ext uri="{FF2B5EF4-FFF2-40B4-BE49-F238E27FC236}">
                    <a16:creationId xmlns:a16="http://schemas.microsoft.com/office/drawing/2014/main" id="{A17B08EE-E557-76A2-A460-73EF1751AE45}"/>
                  </a:ext>
                </a:extLst>
              </p:cNvPr>
              <p:cNvSpPr/>
              <p:nvPr/>
            </p:nvSpPr>
            <p:spPr>
              <a:xfrm rot="19739025">
                <a:off x="9272843" y="6280202"/>
                <a:ext cx="230086" cy="198351"/>
              </a:xfrm>
              <a:prstGeom prst="triangle">
                <a:avLst/>
              </a:prstGeom>
              <a:solidFill>
                <a:srgbClr val="E78AC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04" name="Pentagon 103">
                <a:extLst>
                  <a:ext uri="{FF2B5EF4-FFF2-40B4-BE49-F238E27FC236}">
                    <a16:creationId xmlns:a16="http://schemas.microsoft.com/office/drawing/2014/main" id="{11070567-D425-2062-20B4-95AFC20329B9}"/>
                  </a:ext>
                </a:extLst>
              </p:cNvPr>
              <p:cNvSpPr/>
              <p:nvPr/>
            </p:nvSpPr>
            <p:spPr>
              <a:xfrm>
                <a:off x="9003484" y="6300979"/>
                <a:ext cx="233987" cy="222844"/>
              </a:xfrm>
              <a:prstGeom prst="pentagon">
                <a:avLst/>
              </a:prstGeom>
              <a:solidFill>
                <a:srgbClr val="FC8D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443EF76B-4A50-0748-8AE2-A818B78C2FD9}"/>
                  </a:ext>
                </a:extLst>
              </p:cNvPr>
              <p:cNvSpPr txBox="1"/>
              <p:nvPr/>
            </p:nvSpPr>
            <p:spPr>
              <a:xfrm>
                <a:off x="8790555" y="6120825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6"/>
                    </a:solidFill>
                  </a:rPr>
                  <a:t>+</a:t>
                </a:r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C8B0E2F1-7CE5-D62F-8DE7-971F19955F28}"/>
                  </a:ext>
                </a:extLst>
              </p:cNvPr>
              <p:cNvSpPr/>
              <p:nvPr/>
            </p:nvSpPr>
            <p:spPr>
              <a:xfrm>
                <a:off x="8860198" y="6206619"/>
                <a:ext cx="135329" cy="135328"/>
              </a:xfrm>
              <a:prstGeom prst="ellipse">
                <a:avLst/>
              </a:prstGeom>
              <a:noFill/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</p:grpSp>
        <p:sp>
          <p:nvSpPr>
            <p:cNvPr id="111" name="Rectangle: Rounded Corners 110">
              <a:extLst>
                <a:ext uri="{FF2B5EF4-FFF2-40B4-BE49-F238E27FC236}">
                  <a16:creationId xmlns:a16="http://schemas.microsoft.com/office/drawing/2014/main" id="{AA9B9FCA-C1AD-7360-16D7-F26BDBB4687B}"/>
                </a:ext>
              </a:extLst>
            </p:cNvPr>
            <p:cNvSpPr/>
            <p:nvPr/>
          </p:nvSpPr>
          <p:spPr>
            <a:xfrm>
              <a:off x="5560595" y="5704566"/>
              <a:ext cx="222844" cy="222844"/>
            </a:xfrm>
            <a:prstGeom prst="roundRect">
              <a:avLst/>
            </a:prstGeom>
            <a:solidFill>
              <a:srgbClr val="66C2A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E8E3A099-FBD4-A302-0B34-578564DF5CD2}"/>
                </a:ext>
              </a:extLst>
            </p:cNvPr>
            <p:cNvSpPr txBox="1"/>
            <p:nvPr/>
          </p:nvSpPr>
          <p:spPr>
            <a:xfrm>
              <a:off x="5661518" y="5524412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6"/>
                  </a:solidFill>
                </a:rPr>
                <a:t>+</a:t>
              </a: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2904E47E-A41D-868D-1A91-0AEECF65E03A}"/>
                </a:ext>
              </a:extLst>
            </p:cNvPr>
            <p:cNvSpPr/>
            <p:nvPr/>
          </p:nvSpPr>
          <p:spPr>
            <a:xfrm>
              <a:off x="5731161" y="5610206"/>
              <a:ext cx="135329" cy="135328"/>
            </a:xfrm>
            <a:prstGeom prst="ellipse">
              <a:avLst/>
            </a:prstGeom>
            <a:noFill/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2" name="Straight Connector 1">
              <a:extLst>
                <a:ext uri="{FF2B5EF4-FFF2-40B4-BE49-F238E27FC236}">
                  <a16:creationId xmlns:a16="http://schemas.microsoft.com/office/drawing/2014/main" id="{6F97E520-4ACF-C32E-1B4A-D8CDE6F727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93781" y="3605787"/>
              <a:ext cx="0" cy="1073754"/>
            </a:xfrm>
            <a:prstGeom prst="line">
              <a:avLst/>
            </a:prstGeom>
            <a:ln w="19050">
              <a:solidFill>
                <a:srgbClr val="F3792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D1C1CE4-09F1-552C-C143-7DC7EDCCE381}"/>
                </a:ext>
              </a:extLst>
            </p:cNvPr>
            <p:cNvGrpSpPr/>
            <p:nvPr/>
          </p:nvGrpSpPr>
          <p:grpSpPr>
            <a:xfrm>
              <a:off x="8316990" y="3007144"/>
              <a:ext cx="997145" cy="419635"/>
              <a:chOff x="2088250" y="5063890"/>
              <a:chExt cx="997145" cy="419635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79CAAB44-29A2-C0DA-F129-BD3B71DA3F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88686" y="5375105"/>
                <a:ext cx="736869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AF61FB3D-EDED-0F9A-405D-E106FA4E18E2}"/>
                  </a:ext>
                </a:extLst>
              </p:cNvPr>
              <p:cNvSpPr/>
              <p:nvPr/>
            </p:nvSpPr>
            <p:spPr>
              <a:xfrm>
                <a:off x="2088250" y="5259809"/>
                <a:ext cx="223716" cy="223716"/>
              </a:xfrm>
              <a:prstGeom prst="ellipse">
                <a:avLst/>
              </a:prstGeom>
              <a:solidFill>
                <a:srgbClr val="8DA0C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7" name="Pentagon 6">
                <a:extLst>
                  <a:ext uri="{FF2B5EF4-FFF2-40B4-BE49-F238E27FC236}">
                    <a16:creationId xmlns:a16="http://schemas.microsoft.com/office/drawing/2014/main" id="{90763E43-3CD6-0A43-C4AD-B808837B6818}"/>
                  </a:ext>
                </a:extLst>
              </p:cNvPr>
              <p:cNvSpPr/>
              <p:nvPr/>
            </p:nvSpPr>
            <p:spPr>
              <a:xfrm>
                <a:off x="2404680" y="5259809"/>
                <a:ext cx="234902" cy="223716"/>
              </a:xfrm>
              <a:prstGeom prst="pentagon">
                <a:avLst/>
              </a:prstGeom>
              <a:solidFill>
                <a:srgbClr val="FC8D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896AA85E-BDE5-9AC9-394F-F36DAA2B5ACB}"/>
                  </a:ext>
                </a:extLst>
              </p:cNvPr>
              <p:cNvSpPr/>
              <p:nvPr/>
            </p:nvSpPr>
            <p:spPr>
              <a:xfrm>
                <a:off x="2721811" y="5259809"/>
                <a:ext cx="223716" cy="223716"/>
              </a:xfrm>
              <a:prstGeom prst="roundRect">
                <a:avLst/>
              </a:prstGeom>
              <a:solidFill>
                <a:srgbClr val="66C2A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BF36E88C-C42D-8755-A4F4-181447A40DDC}"/>
                  </a:ext>
                </a:extLst>
              </p:cNvPr>
              <p:cNvGrpSpPr/>
              <p:nvPr/>
            </p:nvGrpSpPr>
            <p:grpSpPr>
              <a:xfrm>
                <a:off x="2804549" y="5063890"/>
                <a:ext cx="280846" cy="307777"/>
                <a:chOff x="2659832" y="4682711"/>
                <a:chExt cx="280846" cy="307777"/>
              </a:xfrm>
            </p:grpSpPr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08A631C-B514-D601-9797-35033CC2AC9D}"/>
                    </a:ext>
                  </a:extLst>
                </p:cNvPr>
                <p:cNvSpPr txBox="1"/>
                <p:nvPr/>
              </p:nvSpPr>
              <p:spPr>
                <a:xfrm>
                  <a:off x="2659832" y="4682711"/>
                  <a:ext cx="28084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accent6"/>
                      </a:solidFill>
                    </a:rPr>
                    <a:t>+</a:t>
                  </a:r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2BC8C4E9-004B-1574-FE23-D5672241E798}"/>
                    </a:ext>
                  </a:extLst>
                </p:cNvPr>
                <p:cNvSpPr/>
                <p:nvPr/>
              </p:nvSpPr>
              <p:spPr>
                <a:xfrm>
                  <a:off x="2729475" y="4768505"/>
                  <a:ext cx="135329" cy="135328"/>
                </a:xfrm>
                <a:prstGeom prst="ellipse">
                  <a:avLst/>
                </a:prstGeom>
                <a:noFill/>
                <a:ln w="1905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8844F1C-3CB3-A4D2-21AD-48A6810EB8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19023" y="4204631"/>
              <a:ext cx="0" cy="484654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8B3CD2F-CAAA-566C-2C1E-31B0D12CF864}"/>
                </a:ext>
              </a:extLst>
            </p:cNvPr>
            <p:cNvGrpSpPr/>
            <p:nvPr/>
          </p:nvGrpSpPr>
          <p:grpSpPr>
            <a:xfrm>
              <a:off x="6808854" y="3726242"/>
              <a:ext cx="680715" cy="419635"/>
              <a:chOff x="2404680" y="5063890"/>
              <a:chExt cx="680715" cy="419635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41654CA9-709F-D673-5DC5-3D2D5DA67F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53654" y="5375105"/>
                <a:ext cx="47190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Pentagon 14">
                <a:extLst>
                  <a:ext uri="{FF2B5EF4-FFF2-40B4-BE49-F238E27FC236}">
                    <a16:creationId xmlns:a16="http://schemas.microsoft.com/office/drawing/2014/main" id="{4D6D0B28-B3B4-DC66-B46E-3AA3B0000244}"/>
                  </a:ext>
                </a:extLst>
              </p:cNvPr>
              <p:cNvSpPr/>
              <p:nvPr/>
            </p:nvSpPr>
            <p:spPr>
              <a:xfrm>
                <a:off x="2404680" y="5259809"/>
                <a:ext cx="234902" cy="223716"/>
              </a:xfrm>
              <a:prstGeom prst="pentagon">
                <a:avLst/>
              </a:prstGeom>
              <a:solidFill>
                <a:srgbClr val="FC8D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1D131668-F936-5A86-1CFE-4468D78627A1}"/>
                  </a:ext>
                </a:extLst>
              </p:cNvPr>
              <p:cNvSpPr/>
              <p:nvPr/>
            </p:nvSpPr>
            <p:spPr>
              <a:xfrm>
                <a:off x="2721811" y="5259809"/>
                <a:ext cx="223716" cy="223716"/>
              </a:xfrm>
              <a:prstGeom prst="roundRect">
                <a:avLst/>
              </a:prstGeom>
              <a:solidFill>
                <a:srgbClr val="66C2A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4E4E40E-01B8-F680-AFE9-5DB6AD068761}"/>
                  </a:ext>
                </a:extLst>
              </p:cNvPr>
              <p:cNvGrpSpPr/>
              <p:nvPr/>
            </p:nvGrpSpPr>
            <p:grpSpPr>
              <a:xfrm>
                <a:off x="2804549" y="5063890"/>
                <a:ext cx="280846" cy="307777"/>
                <a:chOff x="2659832" y="4682711"/>
                <a:chExt cx="280846" cy="307777"/>
              </a:xfrm>
            </p:grpSpPr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EAB1A4EB-4535-A5EA-D218-AB1A07E6D783}"/>
                    </a:ext>
                  </a:extLst>
                </p:cNvPr>
                <p:cNvSpPr txBox="1"/>
                <p:nvPr/>
              </p:nvSpPr>
              <p:spPr>
                <a:xfrm>
                  <a:off x="2659832" y="4682711"/>
                  <a:ext cx="28084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accent6"/>
                      </a:solidFill>
                    </a:rPr>
                    <a:t>+</a:t>
                  </a:r>
                </a:p>
              </p:txBody>
            </p: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3FBAACBE-583A-F11E-4A65-5D17E3C07C1D}"/>
                    </a:ext>
                  </a:extLst>
                </p:cNvPr>
                <p:cNvSpPr/>
                <p:nvPr/>
              </p:nvSpPr>
              <p:spPr>
                <a:xfrm>
                  <a:off x="2729475" y="4768505"/>
                  <a:ext cx="135329" cy="135328"/>
                </a:xfrm>
                <a:prstGeom prst="ellipse">
                  <a:avLst/>
                </a:prstGeom>
                <a:noFill/>
                <a:ln w="1905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C2F9776-AE18-D835-55EC-4262C05D4EF7}"/>
                </a:ext>
              </a:extLst>
            </p:cNvPr>
            <p:cNvGrpSpPr/>
            <p:nvPr/>
          </p:nvGrpSpPr>
          <p:grpSpPr>
            <a:xfrm>
              <a:off x="7152561" y="5139635"/>
              <a:ext cx="815126" cy="419635"/>
              <a:chOff x="3296202" y="5272963"/>
              <a:chExt cx="815126" cy="419635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6A38D280-F337-CCDB-F9F5-542F4472E5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40894" y="5583554"/>
                <a:ext cx="65339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Isosceles Triangle 50">
                <a:extLst>
                  <a:ext uri="{FF2B5EF4-FFF2-40B4-BE49-F238E27FC236}">
                    <a16:creationId xmlns:a16="http://schemas.microsoft.com/office/drawing/2014/main" id="{84FB0F5C-E45C-BCBE-DD44-CC0F2C3D2477}"/>
                  </a:ext>
                </a:extLst>
              </p:cNvPr>
              <p:cNvSpPr/>
              <p:nvPr/>
            </p:nvSpPr>
            <p:spPr>
              <a:xfrm rot="19739025">
                <a:off x="3880342" y="5448025"/>
                <a:ext cx="230986" cy="199126"/>
              </a:xfrm>
              <a:prstGeom prst="triangle">
                <a:avLst/>
              </a:prstGeom>
              <a:solidFill>
                <a:srgbClr val="E78AC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52" name="Pentagon 51">
                <a:extLst>
                  <a:ext uri="{FF2B5EF4-FFF2-40B4-BE49-F238E27FC236}">
                    <a16:creationId xmlns:a16="http://schemas.microsoft.com/office/drawing/2014/main" id="{C13160D0-51FE-CB4D-687D-6F50CCD018E4}"/>
                  </a:ext>
                </a:extLst>
              </p:cNvPr>
              <p:cNvSpPr/>
              <p:nvPr/>
            </p:nvSpPr>
            <p:spPr>
              <a:xfrm>
                <a:off x="3296202" y="5468882"/>
                <a:ext cx="234902" cy="223716"/>
              </a:xfrm>
              <a:prstGeom prst="pentagon">
                <a:avLst/>
              </a:prstGeom>
              <a:solidFill>
                <a:srgbClr val="FC8D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29E6B2DE-C7D5-FE88-11E1-909BB0971B9B}"/>
                  </a:ext>
                </a:extLst>
              </p:cNvPr>
              <p:cNvSpPr/>
              <p:nvPr/>
            </p:nvSpPr>
            <p:spPr>
              <a:xfrm>
                <a:off x="3613333" y="5468882"/>
                <a:ext cx="223716" cy="223716"/>
              </a:xfrm>
              <a:prstGeom prst="roundRect">
                <a:avLst/>
              </a:prstGeom>
              <a:solidFill>
                <a:srgbClr val="66C2A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01811019-9888-0209-E85E-6C698E45CF0E}"/>
                  </a:ext>
                </a:extLst>
              </p:cNvPr>
              <p:cNvGrpSpPr/>
              <p:nvPr/>
            </p:nvGrpSpPr>
            <p:grpSpPr>
              <a:xfrm>
                <a:off x="3696071" y="5272963"/>
                <a:ext cx="280846" cy="307777"/>
                <a:chOff x="2659832" y="4682711"/>
                <a:chExt cx="280846" cy="307777"/>
              </a:xfrm>
            </p:grpSpPr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ACD1F059-51B2-623B-9DBC-118A8006A33E}"/>
                    </a:ext>
                  </a:extLst>
                </p:cNvPr>
                <p:cNvSpPr txBox="1"/>
                <p:nvPr/>
              </p:nvSpPr>
              <p:spPr>
                <a:xfrm>
                  <a:off x="2659832" y="4682711"/>
                  <a:ext cx="28084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accent6"/>
                      </a:solidFill>
                    </a:rPr>
                    <a:t>+</a:t>
                  </a:r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C1261FFC-4CD9-29A2-8AE3-C6DD25DD0400}"/>
                    </a:ext>
                  </a:extLst>
                </p:cNvPr>
                <p:cNvSpPr/>
                <p:nvPr/>
              </p:nvSpPr>
              <p:spPr>
                <a:xfrm>
                  <a:off x="2729475" y="4768505"/>
                  <a:ext cx="135329" cy="135328"/>
                </a:xfrm>
                <a:prstGeom prst="ellipse">
                  <a:avLst/>
                </a:prstGeom>
                <a:noFill/>
                <a:ln w="1905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</p:grpSp>
      </p:grp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0BAF378C-17E5-56D8-6DA0-2F0565600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8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E7808B2-82A0-35DA-EA84-F5B31E259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spectral comparison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5BC2870-4666-E828-08DB-E000E2C8B883}"/>
              </a:ext>
            </a:extLst>
          </p:cNvPr>
          <p:cNvGrpSpPr/>
          <p:nvPr/>
        </p:nvGrpSpPr>
        <p:grpSpPr>
          <a:xfrm>
            <a:off x="1756608" y="2141065"/>
            <a:ext cx="1823354" cy="2453449"/>
            <a:chOff x="1794678" y="3566347"/>
            <a:chExt cx="1823354" cy="245344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B4A46D54-E419-179F-9C31-66AEA91B3B5A}"/>
                </a:ext>
              </a:extLst>
            </p:cNvPr>
            <p:cNvSpPr/>
            <p:nvPr/>
          </p:nvSpPr>
          <p:spPr>
            <a:xfrm>
              <a:off x="1794678" y="3566348"/>
              <a:ext cx="1823354" cy="2453446"/>
            </a:xfrm>
            <a:prstGeom prst="roundRect">
              <a:avLst>
                <a:gd name="adj" fmla="val 9876"/>
              </a:avLst>
            </a:prstGeom>
            <a:solidFill>
              <a:srgbClr val="FC8D62">
                <a:alpha val="1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1402333-F283-A44D-3D4E-2A09F9A1D160}"/>
                </a:ext>
              </a:extLst>
            </p:cNvPr>
            <p:cNvGrpSpPr/>
            <p:nvPr/>
          </p:nvGrpSpPr>
          <p:grpSpPr>
            <a:xfrm>
              <a:off x="1862912" y="3566347"/>
              <a:ext cx="1686886" cy="2453449"/>
              <a:chOff x="871129" y="813494"/>
              <a:chExt cx="1686886" cy="2453449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BB5C72F2-84E1-B68D-388D-45D2B637B5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63865" y="2048370"/>
                <a:ext cx="0" cy="575893"/>
              </a:xfrm>
              <a:prstGeom prst="line">
                <a:avLst/>
              </a:prstGeom>
              <a:ln w="19050">
                <a:solidFill>
                  <a:srgbClr val="68C3A6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B655011F-AE96-4863-E21E-2E8EF320C2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19147" y="2040992"/>
                <a:ext cx="0" cy="353537"/>
              </a:xfrm>
              <a:prstGeom prst="line">
                <a:avLst/>
              </a:prstGeom>
              <a:ln w="19050">
                <a:solidFill>
                  <a:srgbClr val="68C3A6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FA984A4F-1C4F-C8C9-DCA2-EAB200E512F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71883" y="1857505"/>
                <a:ext cx="0" cy="179049"/>
              </a:xfrm>
              <a:prstGeom prst="line">
                <a:avLst/>
              </a:prstGeom>
              <a:ln w="19050">
                <a:solidFill>
                  <a:srgbClr val="8DA0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56703054-B826-E771-4168-BDCE211388E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75046" y="2778368"/>
                <a:ext cx="0" cy="259255"/>
              </a:xfrm>
              <a:prstGeom prst="line">
                <a:avLst/>
              </a:prstGeom>
              <a:ln w="19050">
                <a:solidFill>
                  <a:srgbClr val="8DA0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02812717-27B4-1410-049E-126B1E6994C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79213" y="2950983"/>
                <a:ext cx="0" cy="87932"/>
              </a:xfrm>
              <a:prstGeom prst="line">
                <a:avLst/>
              </a:prstGeom>
              <a:ln w="19050">
                <a:solidFill>
                  <a:srgbClr val="8DA0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98D3E03C-F6B5-D740-2998-23EC652085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14369" y="1196320"/>
                <a:ext cx="0" cy="85204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F099457A-D98D-EE0E-F1C1-5130EBB856B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63865" y="1634151"/>
                <a:ext cx="0" cy="408506"/>
              </a:xfrm>
              <a:prstGeom prst="line">
                <a:avLst/>
              </a:prstGeom>
              <a:ln w="19050">
                <a:solidFill>
                  <a:srgbClr val="8DA0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14700A3-335C-755D-FB2D-9182EC0A030B}"/>
                  </a:ext>
                </a:extLst>
              </p:cNvPr>
              <p:cNvSpPr txBox="1"/>
              <p:nvPr/>
            </p:nvSpPr>
            <p:spPr>
              <a:xfrm>
                <a:off x="2142517" y="2013246"/>
                <a:ext cx="415498" cy="263790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114" i="1" dirty="0">
                    <a:latin typeface="Helvetica" panose="020B0604020202030204" pitchFamily="34" charset="0"/>
                  </a:rPr>
                  <a:t>m/z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522B2FD-C26A-E25C-CC9E-57293D67B995}"/>
                  </a:ext>
                </a:extLst>
              </p:cNvPr>
              <p:cNvSpPr txBox="1"/>
              <p:nvPr/>
            </p:nvSpPr>
            <p:spPr>
              <a:xfrm rot="16200000">
                <a:off x="642188" y="1419721"/>
                <a:ext cx="721672" cy="2637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14" dirty="0">
                    <a:latin typeface="Helvetica" panose="020B0604020202030204" pitchFamily="34" charset="0"/>
                  </a:rPr>
                  <a:t>Intensity</a:t>
                </a:r>
              </a:p>
            </p:txBody>
          </p: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1625D0C7-A614-6F00-F293-BA09FF3D9B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8671" y="2052280"/>
                <a:ext cx="143796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45B63671-68EC-CA26-4C48-08AD6AFB09E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14369" y="2186863"/>
                <a:ext cx="0" cy="85204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FB25FD5F-B89F-944D-88B9-68453DEE93A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63865" y="2629099"/>
                <a:ext cx="0" cy="408512"/>
              </a:xfrm>
              <a:prstGeom prst="line">
                <a:avLst/>
              </a:prstGeom>
              <a:ln w="19050">
                <a:solidFill>
                  <a:srgbClr val="8DA0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2C34ACD4-0586-244D-B21A-28A874ACF36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19147" y="2388530"/>
                <a:ext cx="0" cy="645305"/>
              </a:xfrm>
              <a:prstGeom prst="line">
                <a:avLst/>
              </a:prstGeom>
              <a:ln w="19050">
                <a:solidFill>
                  <a:srgbClr val="F68D64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328152E-318A-C26A-B872-61608B64347C}"/>
                  </a:ext>
                </a:extLst>
              </p:cNvPr>
              <p:cNvSpPr txBox="1"/>
              <p:nvPr/>
            </p:nvSpPr>
            <p:spPr>
              <a:xfrm>
                <a:off x="2142517" y="3003153"/>
                <a:ext cx="415498" cy="263790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114" i="1">
                    <a:latin typeface="Helvetica" panose="020B0604020202030204" pitchFamily="34" charset="0"/>
                  </a:rPr>
                  <a:t>m/z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4602D19-A1C4-5EA8-967B-FC6BC6BB2111}"/>
                  </a:ext>
                </a:extLst>
              </p:cNvPr>
              <p:cNvSpPr txBox="1"/>
              <p:nvPr/>
            </p:nvSpPr>
            <p:spPr>
              <a:xfrm rot="16200000">
                <a:off x="642188" y="2421620"/>
                <a:ext cx="721672" cy="2637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14">
                    <a:latin typeface="Helvetica" panose="020B0604020202030204" pitchFamily="34" charset="0"/>
                  </a:rPr>
                  <a:t>Intensity</a:t>
                </a:r>
              </a:p>
            </p:txBody>
          </p: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60730E18-483C-AA86-F921-DEFB4D6085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8671" y="3042820"/>
                <a:ext cx="143796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D9D9284-D374-77D3-3338-7B7CAFF96388}"/>
                  </a:ext>
                </a:extLst>
              </p:cNvPr>
              <p:cNvSpPr txBox="1"/>
              <p:nvPr/>
            </p:nvSpPr>
            <p:spPr>
              <a:xfrm>
                <a:off x="1145432" y="813494"/>
                <a:ext cx="1192954" cy="27808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7">
                    <a:latin typeface="Helvetica" panose="020B0604020202030204" pitchFamily="34" charset="0"/>
                  </a:rPr>
                  <a:t>Identity search</a:t>
                </a:r>
                <a:endParaRPr lang="en-US" sz="1207"/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36358DDB-07AC-957E-5B23-703A7D65D2D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19147" y="1397993"/>
                <a:ext cx="0" cy="645305"/>
              </a:xfrm>
              <a:prstGeom prst="line">
                <a:avLst/>
              </a:prstGeom>
              <a:ln w="19050">
                <a:solidFill>
                  <a:srgbClr val="F68D64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F123D0E-88A7-5D2A-51E8-A7A10B481218}"/>
              </a:ext>
            </a:extLst>
          </p:cNvPr>
          <p:cNvGrpSpPr/>
          <p:nvPr/>
        </p:nvGrpSpPr>
        <p:grpSpPr>
          <a:xfrm>
            <a:off x="4041751" y="2141065"/>
            <a:ext cx="6410873" cy="3094276"/>
            <a:chOff x="4041751" y="2141065"/>
            <a:chExt cx="6410873" cy="309427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675F3C9-01EA-7F13-D8B6-9B4ACB079AB5}"/>
                </a:ext>
              </a:extLst>
            </p:cNvPr>
            <p:cNvGrpSpPr/>
            <p:nvPr/>
          </p:nvGrpSpPr>
          <p:grpSpPr>
            <a:xfrm>
              <a:off x="4041751" y="2141065"/>
              <a:ext cx="6393640" cy="2453449"/>
              <a:chOff x="4041751" y="2716029"/>
              <a:chExt cx="6393640" cy="2453449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F34952C-9285-0863-6F1A-CEBD66E2CA5D}"/>
                  </a:ext>
                </a:extLst>
              </p:cNvPr>
              <p:cNvGrpSpPr/>
              <p:nvPr/>
            </p:nvGrpSpPr>
            <p:grpSpPr>
              <a:xfrm>
                <a:off x="4041751" y="2716029"/>
                <a:ext cx="1823354" cy="2453449"/>
                <a:chOff x="4034283" y="3555141"/>
                <a:chExt cx="1823354" cy="2453449"/>
              </a:xfrm>
            </p:grpSpPr>
            <p:sp>
              <p:nvSpPr>
                <p:cNvPr id="73" name="Rectangle: Rounded Corners 72">
                  <a:extLst>
                    <a:ext uri="{FF2B5EF4-FFF2-40B4-BE49-F238E27FC236}">
                      <a16:creationId xmlns:a16="http://schemas.microsoft.com/office/drawing/2014/main" id="{FDAA1A88-5E0C-2278-1409-ECCF1FB4470A}"/>
                    </a:ext>
                  </a:extLst>
                </p:cNvPr>
                <p:cNvSpPr/>
                <p:nvPr/>
              </p:nvSpPr>
              <p:spPr>
                <a:xfrm>
                  <a:off x="4034283" y="3555142"/>
                  <a:ext cx="1823354" cy="2453446"/>
                </a:xfrm>
                <a:prstGeom prst="roundRect">
                  <a:avLst>
                    <a:gd name="adj" fmla="val 9876"/>
                  </a:avLst>
                </a:prstGeom>
                <a:solidFill>
                  <a:srgbClr val="66C2A5">
                    <a:alpha val="10000"/>
                  </a:srgb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74" name="Group 73">
                  <a:extLst>
                    <a:ext uri="{FF2B5EF4-FFF2-40B4-BE49-F238E27FC236}">
                      <a16:creationId xmlns:a16="http://schemas.microsoft.com/office/drawing/2014/main" id="{54C7FE2B-E536-84A7-6DE0-499CB044B576}"/>
                    </a:ext>
                  </a:extLst>
                </p:cNvPr>
                <p:cNvGrpSpPr/>
                <p:nvPr/>
              </p:nvGrpSpPr>
              <p:grpSpPr>
                <a:xfrm>
                  <a:off x="4105326" y="3555141"/>
                  <a:ext cx="1681268" cy="2453449"/>
                  <a:chOff x="2925354" y="813494"/>
                  <a:chExt cx="1681268" cy="2453449"/>
                </a:xfrm>
              </p:grpSpPr>
              <p:cxnSp>
                <p:nvCxnSpPr>
                  <p:cNvPr id="75" name="Straight Connector 74">
                    <a:extLst>
                      <a:ext uri="{FF2B5EF4-FFF2-40B4-BE49-F238E27FC236}">
                        <a16:creationId xmlns:a16="http://schemas.microsoft.com/office/drawing/2014/main" id="{6FE066E8-5D1D-2E5C-8587-573B2607311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510897" y="2058789"/>
                    <a:ext cx="0" cy="575893"/>
                  </a:xfrm>
                  <a:prstGeom prst="line">
                    <a:avLst/>
                  </a:prstGeom>
                  <a:ln w="19050">
                    <a:solidFill>
                      <a:srgbClr val="68C3A6"/>
                    </a:solidFill>
                    <a:prstDash val="sysDot"/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Straight Connector 75">
                    <a:extLst>
                      <a:ext uri="{FF2B5EF4-FFF2-40B4-BE49-F238E27FC236}">
                        <a16:creationId xmlns:a16="http://schemas.microsoft.com/office/drawing/2014/main" id="{0FBC2E12-4E05-47EB-ADD9-B6C85AAC6DE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818912" y="2059216"/>
                    <a:ext cx="0" cy="902178"/>
                  </a:xfrm>
                  <a:prstGeom prst="line">
                    <a:avLst/>
                  </a:prstGeom>
                  <a:ln w="19050">
                    <a:solidFill>
                      <a:srgbClr val="68C3A6"/>
                    </a:solidFill>
                    <a:prstDash val="sysDot"/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7" name="TextBox 76">
                    <a:extLst>
                      <a:ext uri="{FF2B5EF4-FFF2-40B4-BE49-F238E27FC236}">
                        <a16:creationId xmlns:a16="http://schemas.microsoft.com/office/drawing/2014/main" id="{3FF342CC-3C32-DBB3-DDE9-A1E865D53379}"/>
                      </a:ext>
                    </a:extLst>
                  </p:cNvPr>
                  <p:cNvSpPr txBox="1"/>
                  <p:nvPr/>
                </p:nvSpPr>
                <p:spPr>
                  <a:xfrm>
                    <a:off x="4191124" y="3003153"/>
                    <a:ext cx="415498" cy="263790"/>
                  </a:xfrm>
                  <a:prstGeom prst="rect">
                    <a:avLst/>
                  </a:prstGeom>
                  <a:noFill/>
                  <a:ln w="19050"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114" i="1">
                        <a:latin typeface="Helvetica" panose="020B0604020202030204" pitchFamily="34" charset="0"/>
                      </a:rPr>
                      <a:t>m/z</a:t>
                    </a:r>
                  </a:p>
                </p:txBody>
              </p:sp>
              <p:cxnSp>
                <p:nvCxnSpPr>
                  <p:cNvPr id="78" name="Straight Connector 77">
                    <a:extLst>
                      <a:ext uri="{FF2B5EF4-FFF2-40B4-BE49-F238E27FC236}">
                        <a16:creationId xmlns:a16="http://schemas.microsoft.com/office/drawing/2014/main" id="{EBB8F0F5-DFE3-BD0C-4B24-694B76AFFD8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818912" y="1867929"/>
                    <a:ext cx="0" cy="179049"/>
                  </a:xfrm>
                  <a:prstGeom prst="line">
                    <a:avLst/>
                  </a:prstGeom>
                  <a:ln w="19050">
                    <a:solidFill>
                      <a:srgbClr val="8DA0CB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Straight Connector 78">
                    <a:extLst>
                      <a:ext uri="{FF2B5EF4-FFF2-40B4-BE49-F238E27FC236}">
                        <a16:creationId xmlns:a16="http://schemas.microsoft.com/office/drawing/2014/main" id="{D605CBC9-F851-1083-41B3-0558D1F92DF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322079" y="2784368"/>
                    <a:ext cx="0" cy="259255"/>
                  </a:xfrm>
                  <a:prstGeom prst="line">
                    <a:avLst/>
                  </a:prstGeom>
                  <a:ln w="19050">
                    <a:solidFill>
                      <a:srgbClr val="8DA0CB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Connector 79">
                    <a:extLst>
                      <a:ext uri="{FF2B5EF4-FFF2-40B4-BE49-F238E27FC236}">
                        <a16:creationId xmlns:a16="http://schemas.microsoft.com/office/drawing/2014/main" id="{9D3635C0-5F89-7B4A-FCE7-6F44B08DFEC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819543" y="2961407"/>
                    <a:ext cx="0" cy="87932"/>
                  </a:xfrm>
                  <a:prstGeom prst="line">
                    <a:avLst/>
                  </a:prstGeom>
                  <a:ln w="19050">
                    <a:solidFill>
                      <a:srgbClr val="8DA0CB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Straight Arrow Connector 80">
                    <a:extLst>
                      <a:ext uri="{FF2B5EF4-FFF2-40B4-BE49-F238E27FC236}">
                        <a16:creationId xmlns:a16="http://schemas.microsoft.com/office/drawing/2014/main" id="{C39789CD-7E99-D114-DCF5-472BB98DBC2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162976" y="1206746"/>
                    <a:ext cx="0" cy="852040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stealth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Straight Connector 81">
                    <a:extLst>
                      <a:ext uri="{FF2B5EF4-FFF2-40B4-BE49-F238E27FC236}">
                        <a16:creationId xmlns:a16="http://schemas.microsoft.com/office/drawing/2014/main" id="{23122A73-A33B-BF6B-5E45-1C08426C8CD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510897" y="1644573"/>
                    <a:ext cx="0" cy="408506"/>
                  </a:xfrm>
                  <a:prstGeom prst="line">
                    <a:avLst/>
                  </a:prstGeom>
                  <a:ln w="19050">
                    <a:solidFill>
                      <a:srgbClr val="8DA0CB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Straight Connector 82">
                    <a:extLst>
                      <a:ext uri="{FF2B5EF4-FFF2-40B4-BE49-F238E27FC236}">
                        <a16:creationId xmlns:a16="http://schemas.microsoft.com/office/drawing/2014/main" id="{90F94404-78A9-8999-39D8-07E75671927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017483" y="1399572"/>
                    <a:ext cx="0" cy="645305"/>
                  </a:xfrm>
                  <a:prstGeom prst="line">
                    <a:avLst/>
                  </a:prstGeom>
                  <a:ln w="19050">
                    <a:solidFill>
                      <a:srgbClr val="F68D64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9CA55EC3-45EA-2A45-443A-ED3ECE205611}"/>
                      </a:ext>
                    </a:extLst>
                  </p:cNvPr>
                  <p:cNvSpPr txBox="1"/>
                  <p:nvPr/>
                </p:nvSpPr>
                <p:spPr>
                  <a:xfrm>
                    <a:off x="4191124" y="2013246"/>
                    <a:ext cx="415498" cy="263790"/>
                  </a:xfrm>
                  <a:prstGeom prst="rect">
                    <a:avLst/>
                  </a:prstGeom>
                  <a:noFill/>
                  <a:ln w="19050"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114" i="1">
                        <a:latin typeface="Helvetica" panose="020B0604020202030204" pitchFamily="34" charset="0"/>
                      </a:rPr>
                      <a:t>m/z</a:t>
                    </a:r>
                  </a:p>
                </p:txBody>
              </p:sp>
              <p:sp>
                <p:nvSpPr>
                  <p:cNvPr id="85" name="TextBox 84">
                    <a:extLst>
                      <a:ext uri="{FF2B5EF4-FFF2-40B4-BE49-F238E27FC236}">
                        <a16:creationId xmlns:a16="http://schemas.microsoft.com/office/drawing/2014/main" id="{F347BB2E-7AC0-E816-8CFE-09DDB64BDA64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2696413" y="1419721"/>
                    <a:ext cx="721672" cy="263790"/>
                  </a:xfrm>
                  <a:prstGeom prst="rect">
                    <a:avLst/>
                  </a:prstGeom>
                  <a:noFill/>
                  <a:ln w="19050"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114">
                        <a:latin typeface="Helvetica" panose="020B0604020202030204" pitchFamily="34" charset="0"/>
                      </a:rPr>
                      <a:t>Intensity</a:t>
                    </a:r>
                  </a:p>
                </p:txBody>
              </p:sp>
              <p:cxnSp>
                <p:nvCxnSpPr>
                  <p:cNvPr id="86" name="Straight Arrow Connector 85">
                    <a:extLst>
                      <a:ext uri="{FF2B5EF4-FFF2-40B4-BE49-F238E27FC236}">
                        <a16:creationId xmlns:a16="http://schemas.microsoft.com/office/drawing/2014/main" id="{7D6FF835-B260-12F3-FAA8-BA54A1A1964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156310" y="2049235"/>
                    <a:ext cx="1438927" cy="6093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stealth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Straight Arrow Connector 86">
                    <a:extLst>
                      <a:ext uri="{FF2B5EF4-FFF2-40B4-BE49-F238E27FC236}">
                        <a16:creationId xmlns:a16="http://schemas.microsoft.com/office/drawing/2014/main" id="{75249E5D-8B6E-9CDD-5489-3396E5A5464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162976" y="2197285"/>
                    <a:ext cx="0" cy="852042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stealth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Straight Connector 87">
                    <a:extLst>
                      <a:ext uri="{FF2B5EF4-FFF2-40B4-BE49-F238E27FC236}">
                        <a16:creationId xmlns:a16="http://schemas.microsoft.com/office/drawing/2014/main" id="{3093F1CF-43E7-6D2B-C7EA-B306EB0EF58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510897" y="2635101"/>
                    <a:ext cx="0" cy="408512"/>
                  </a:xfrm>
                  <a:prstGeom prst="line">
                    <a:avLst/>
                  </a:prstGeom>
                  <a:ln w="19050">
                    <a:solidFill>
                      <a:srgbClr val="8DA0CB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Straight Connector 88">
                    <a:extLst>
                      <a:ext uri="{FF2B5EF4-FFF2-40B4-BE49-F238E27FC236}">
                        <a16:creationId xmlns:a16="http://schemas.microsoft.com/office/drawing/2014/main" id="{72C5C8DF-C870-294D-F346-5BF1AAA4A04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261838" y="2394529"/>
                    <a:ext cx="0" cy="645305"/>
                  </a:xfrm>
                  <a:prstGeom prst="line">
                    <a:avLst/>
                  </a:prstGeom>
                  <a:ln w="19050">
                    <a:solidFill>
                      <a:srgbClr val="F68D64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620B9FF8-15E1-9231-D370-A7DC75526290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2696413" y="2421620"/>
                    <a:ext cx="721672" cy="263790"/>
                  </a:xfrm>
                  <a:prstGeom prst="rect">
                    <a:avLst/>
                  </a:prstGeom>
                  <a:noFill/>
                  <a:ln w="19050"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114">
                        <a:latin typeface="Helvetica" panose="020B0604020202030204" pitchFamily="34" charset="0"/>
                      </a:rPr>
                      <a:t>Intensity</a:t>
                    </a:r>
                  </a:p>
                </p:txBody>
              </p:sp>
              <p:cxnSp>
                <p:nvCxnSpPr>
                  <p:cNvPr id="91" name="Straight Arrow Connector 90">
                    <a:extLst>
                      <a:ext uri="{FF2B5EF4-FFF2-40B4-BE49-F238E27FC236}">
                        <a16:creationId xmlns:a16="http://schemas.microsoft.com/office/drawing/2014/main" id="{2B0CD921-44BE-F482-826F-4B64AC39782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156792" y="3042820"/>
                    <a:ext cx="1437960" cy="0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stealth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2" name="TextBox 91">
                    <a:extLst>
                      <a:ext uri="{FF2B5EF4-FFF2-40B4-BE49-F238E27FC236}">
                        <a16:creationId xmlns:a16="http://schemas.microsoft.com/office/drawing/2014/main" id="{8E46D919-2438-3801-2955-2DD86944B1F2}"/>
                      </a:ext>
                    </a:extLst>
                  </p:cNvPr>
                  <p:cNvSpPr txBox="1"/>
                  <p:nvPr/>
                </p:nvSpPr>
                <p:spPr>
                  <a:xfrm>
                    <a:off x="3154732" y="813494"/>
                    <a:ext cx="1286361" cy="27808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1207">
                        <a:latin typeface="Helvetica" panose="020B0604020202030204" pitchFamily="34" charset="0"/>
                      </a:rPr>
                      <a:t>Open search</a:t>
                    </a:r>
                    <a:endParaRPr lang="en-US" sz="1207"/>
                  </a:p>
                </p:txBody>
              </p:sp>
            </p:grp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0B73170C-0B23-CD8C-ADCB-B07C6941A4DF}"/>
                  </a:ext>
                </a:extLst>
              </p:cNvPr>
              <p:cNvGrpSpPr/>
              <p:nvPr/>
            </p:nvGrpSpPr>
            <p:grpSpPr>
              <a:xfrm>
                <a:off x="8612037" y="2716030"/>
                <a:ext cx="1823354" cy="2453446"/>
                <a:chOff x="8650107" y="3542110"/>
                <a:chExt cx="1823354" cy="2453446"/>
              </a:xfrm>
            </p:grpSpPr>
            <p:sp>
              <p:nvSpPr>
                <p:cNvPr id="51" name="Rectangle: Rounded Corners 50">
                  <a:extLst>
                    <a:ext uri="{FF2B5EF4-FFF2-40B4-BE49-F238E27FC236}">
                      <a16:creationId xmlns:a16="http://schemas.microsoft.com/office/drawing/2014/main" id="{6E502866-7E83-848F-A828-FDC193021BC4}"/>
                    </a:ext>
                  </a:extLst>
                </p:cNvPr>
                <p:cNvSpPr/>
                <p:nvPr/>
              </p:nvSpPr>
              <p:spPr>
                <a:xfrm>
                  <a:off x="8650107" y="3542110"/>
                  <a:ext cx="1823354" cy="2453446"/>
                </a:xfrm>
                <a:prstGeom prst="roundRect">
                  <a:avLst>
                    <a:gd name="adj" fmla="val 9876"/>
                  </a:avLst>
                </a:prstGeom>
                <a:solidFill>
                  <a:srgbClr val="66C2A5">
                    <a:alpha val="10000"/>
                  </a:srgb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8CE44D9A-D591-9D3B-BC50-E7588A56785E}"/>
                    </a:ext>
                  </a:extLst>
                </p:cNvPr>
                <p:cNvGrpSpPr/>
                <p:nvPr/>
              </p:nvGrpSpPr>
              <p:grpSpPr>
                <a:xfrm>
                  <a:off x="8721150" y="3550039"/>
                  <a:ext cx="1681268" cy="2437589"/>
                  <a:chOff x="2925354" y="3292873"/>
                  <a:chExt cx="1681268" cy="2437589"/>
                </a:xfrm>
              </p:grpSpPr>
              <p:cxnSp>
                <p:nvCxnSpPr>
                  <p:cNvPr id="53" name="Straight Connector 52">
                    <a:extLst>
                      <a:ext uri="{FF2B5EF4-FFF2-40B4-BE49-F238E27FC236}">
                        <a16:creationId xmlns:a16="http://schemas.microsoft.com/office/drawing/2014/main" id="{DDE73004-5D9E-95E9-A437-0957E643501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896981" y="4518563"/>
                    <a:ext cx="240487" cy="343220"/>
                  </a:xfrm>
                  <a:prstGeom prst="line">
                    <a:avLst/>
                  </a:prstGeom>
                  <a:ln w="19050">
                    <a:solidFill>
                      <a:srgbClr val="68C3A6"/>
                    </a:solidFill>
                    <a:prstDash val="sysDot"/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Connector 53">
                    <a:extLst>
                      <a:ext uri="{FF2B5EF4-FFF2-40B4-BE49-F238E27FC236}">
                        <a16:creationId xmlns:a16="http://schemas.microsoft.com/office/drawing/2014/main" id="{E3AE0001-8E9E-24F2-9ACB-FBD522D0831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473236" y="4515404"/>
                    <a:ext cx="0" cy="662322"/>
                  </a:xfrm>
                  <a:prstGeom prst="line">
                    <a:avLst/>
                  </a:prstGeom>
                  <a:ln w="19050">
                    <a:solidFill>
                      <a:srgbClr val="68C3A6"/>
                    </a:solidFill>
                    <a:prstDash val="sysDot"/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Straight Connector 54">
                    <a:extLst>
                      <a:ext uri="{FF2B5EF4-FFF2-40B4-BE49-F238E27FC236}">
                        <a16:creationId xmlns:a16="http://schemas.microsoft.com/office/drawing/2014/main" id="{7CBA47AF-1866-40BF-F2C5-D7E02A0C5D1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324065" y="4327827"/>
                    <a:ext cx="0" cy="179049"/>
                  </a:xfrm>
                  <a:prstGeom prst="line">
                    <a:avLst/>
                  </a:prstGeom>
                  <a:ln w="19050">
                    <a:solidFill>
                      <a:srgbClr val="8DA0CB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Straight Connector 55">
                    <a:extLst>
                      <a:ext uri="{FF2B5EF4-FFF2-40B4-BE49-F238E27FC236}">
                        <a16:creationId xmlns:a16="http://schemas.microsoft.com/office/drawing/2014/main" id="{81D92FA4-2AB3-536F-D5D2-14261E5D1FC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473236" y="5177733"/>
                    <a:ext cx="0" cy="322625"/>
                  </a:xfrm>
                  <a:prstGeom prst="line">
                    <a:avLst/>
                  </a:prstGeom>
                  <a:ln w="19050">
                    <a:solidFill>
                      <a:srgbClr val="8DA0CB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Straight Connector 56">
                    <a:extLst>
                      <a:ext uri="{FF2B5EF4-FFF2-40B4-BE49-F238E27FC236}">
                        <a16:creationId xmlns:a16="http://schemas.microsoft.com/office/drawing/2014/main" id="{49AF0175-4202-BD63-84F9-26281579E33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748814" y="5364999"/>
                    <a:ext cx="0" cy="135337"/>
                  </a:xfrm>
                  <a:prstGeom prst="line">
                    <a:avLst/>
                  </a:prstGeom>
                  <a:ln w="19050">
                    <a:solidFill>
                      <a:srgbClr val="8DA0CB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Straight Arrow Connector 57">
                    <a:extLst>
                      <a:ext uri="{FF2B5EF4-FFF2-40B4-BE49-F238E27FC236}">
                        <a16:creationId xmlns:a16="http://schemas.microsoft.com/office/drawing/2014/main" id="{0FD8C8A9-EB8A-54A4-526E-AD854819A51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162976" y="3666637"/>
                    <a:ext cx="0" cy="852040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stealth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Straight Connector 58">
                    <a:extLst>
                      <a:ext uri="{FF2B5EF4-FFF2-40B4-BE49-F238E27FC236}">
                        <a16:creationId xmlns:a16="http://schemas.microsoft.com/office/drawing/2014/main" id="{BED46FF8-454C-1046-96AF-F969FB48672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675614" y="4324668"/>
                    <a:ext cx="0" cy="188307"/>
                  </a:xfrm>
                  <a:prstGeom prst="line">
                    <a:avLst/>
                  </a:prstGeom>
                  <a:ln w="19050">
                    <a:solidFill>
                      <a:srgbClr val="8DA0CB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4CD6E35D-4891-45F0-6E87-9AEBBCEB17D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896581" y="3859467"/>
                    <a:ext cx="0" cy="645305"/>
                  </a:xfrm>
                  <a:prstGeom prst="line">
                    <a:avLst/>
                  </a:prstGeom>
                  <a:ln w="19050">
                    <a:solidFill>
                      <a:srgbClr val="F68D64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id="{80B1EEC2-10D6-A4DE-DAE6-67647B67D688}"/>
                      </a:ext>
                    </a:extLst>
                  </p:cNvPr>
                  <p:cNvSpPr txBox="1"/>
                  <p:nvPr/>
                </p:nvSpPr>
                <p:spPr>
                  <a:xfrm>
                    <a:off x="4191124" y="4472347"/>
                    <a:ext cx="415498" cy="26379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114" i="1">
                        <a:latin typeface="Helvetica" panose="020B0604020202030204" pitchFamily="34" charset="0"/>
                      </a:rPr>
                      <a:t>m/z</a:t>
                    </a:r>
                  </a:p>
                </p:txBody>
              </p:sp>
              <p:sp>
                <p:nvSpPr>
                  <p:cNvPr id="62" name="TextBox 61">
                    <a:extLst>
                      <a:ext uri="{FF2B5EF4-FFF2-40B4-BE49-F238E27FC236}">
                        <a16:creationId xmlns:a16="http://schemas.microsoft.com/office/drawing/2014/main" id="{C166F90C-FF06-B678-3CBC-50380F7A63E6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2696413" y="3883240"/>
                    <a:ext cx="721672" cy="263790"/>
                  </a:xfrm>
                  <a:prstGeom prst="rect">
                    <a:avLst/>
                  </a:prstGeom>
                  <a:noFill/>
                  <a:ln w="19050"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114">
                        <a:latin typeface="Helvetica" panose="020B0604020202030204" pitchFamily="34" charset="0"/>
                      </a:rPr>
                      <a:t>Intensity</a:t>
                    </a:r>
                  </a:p>
                </p:txBody>
              </p:sp>
              <p:cxnSp>
                <p:nvCxnSpPr>
                  <p:cNvPr id="63" name="Straight Arrow Connector 62">
                    <a:extLst>
                      <a:ext uri="{FF2B5EF4-FFF2-40B4-BE49-F238E27FC236}">
                        <a16:creationId xmlns:a16="http://schemas.microsoft.com/office/drawing/2014/main" id="{799BF9CC-AA1B-DC59-8ABF-024EE8382B4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156792" y="4512966"/>
                    <a:ext cx="1437960" cy="0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stealth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Straight Arrow Connector 63">
                    <a:extLst>
                      <a:ext uri="{FF2B5EF4-FFF2-40B4-BE49-F238E27FC236}">
                        <a16:creationId xmlns:a16="http://schemas.microsoft.com/office/drawing/2014/main" id="{53E22698-A0A3-68E4-B408-3B37F55C3B7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162976" y="4657183"/>
                    <a:ext cx="0" cy="852042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stealth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Straight Connector 64">
                    <a:extLst>
                      <a:ext uri="{FF2B5EF4-FFF2-40B4-BE49-F238E27FC236}">
                        <a16:creationId xmlns:a16="http://schemas.microsoft.com/office/drawing/2014/main" id="{E7CEF3C5-DF61-5302-A018-0D9515DE612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914514" y="4850663"/>
                    <a:ext cx="0" cy="652853"/>
                  </a:xfrm>
                  <a:prstGeom prst="line">
                    <a:avLst/>
                  </a:prstGeom>
                  <a:ln w="19050">
                    <a:solidFill>
                      <a:srgbClr val="8DA0CB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Straight Connector 65">
                    <a:extLst>
                      <a:ext uri="{FF2B5EF4-FFF2-40B4-BE49-F238E27FC236}">
                        <a16:creationId xmlns:a16="http://schemas.microsoft.com/office/drawing/2014/main" id="{5AFE7FAF-C469-ECB7-2296-DCF98DE815E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136812" y="4854422"/>
                    <a:ext cx="0" cy="645305"/>
                  </a:xfrm>
                  <a:prstGeom prst="line">
                    <a:avLst/>
                  </a:prstGeom>
                  <a:ln w="19050">
                    <a:solidFill>
                      <a:srgbClr val="F68D64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F4A4BA63-5A57-651B-1781-110EDB9DF306}"/>
                      </a:ext>
                    </a:extLst>
                  </p:cNvPr>
                  <p:cNvSpPr txBox="1"/>
                  <p:nvPr/>
                </p:nvSpPr>
                <p:spPr>
                  <a:xfrm>
                    <a:off x="4191124" y="5466672"/>
                    <a:ext cx="415498" cy="26379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114" i="1">
                        <a:latin typeface="Helvetica" panose="020B0604020202030204" pitchFamily="34" charset="0"/>
                      </a:rPr>
                      <a:t>m/z</a:t>
                    </a:r>
                  </a:p>
                </p:txBody>
              </p:sp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A72F2FAB-402F-9BC8-BE06-EA03F25D8E50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2696413" y="4885142"/>
                    <a:ext cx="721672" cy="263790"/>
                  </a:xfrm>
                  <a:prstGeom prst="rect">
                    <a:avLst/>
                  </a:prstGeom>
                  <a:noFill/>
                  <a:ln w="19050"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114">
                        <a:latin typeface="Helvetica" panose="020B0604020202030204" pitchFamily="34" charset="0"/>
                      </a:rPr>
                      <a:t>Intensity</a:t>
                    </a:r>
                  </a:p>
                </p:txBody>
              </p:sp>
              <p:cxnSp>
                <p:nvCxnSpPr>
                  <p:cNvPr id="69" name="Straight Arrow Connector 68">
                    <a:extLst>
                      <a:ext uri="{FF2B5EF4-FFF2-40B4-BE49-F238E27FC236}">
                        <a16:creationId xmlns:a16="http://schemas.microsoft.com/office/drawing/2014/main" id="{1CFD1C6D-3BCB-4489-C2AF-5029D4A81FB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156792" y="5503499"/>
                    <a:ext cx="1437960" cy="0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stealth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Straight Connector 69">
                    <a:extLst>
                      <a:ext uri="{FF2B5EF4-FFF2-40B4-BE49-F238E27FC236}">
                        <a16:creationId xmlns:a16="http://schemas.microsoft.com/office/drawing/2014/main" id="{FD33E64E-1032-B51E-00A5-2D3A56039A5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473236" y="3959505"/>
                    <a:ext cx="0" cy="544212"/>
                  </a:xfrm>
                  <a:prstGeom prst="line">
                    <a:avLst/>
                  </a:prstGeom>
                  <a:ln w="19050">
                    <a:solidFill>
                      <a:srgbClr val="8DA0CB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F09B4E63-B1A7-5E35-F8A9-4C422EE1FBBD}"/>
                      </a:ext>
                    </a:extLst>
                  </p:cNvPr>
                  <p:cNvSpPr txBox="1"/>
                  <p:nvPr/>
                </p:nvSpPr>
                <p:spPr>
                  <a:xfrm>
                    <a:off x="3096213" y="3292873"/>
                    <a:ext cx="1403404" cy="278089"/>
                  </a:xfrm>
                  <a:prstGeom prst="rect">
                    <a:avLst/>
                  </a:prstGeom>
                  <a:noFill/>
                  <a:ln w="19050">
                    <a:noFill/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1207">
                        <a:latin typeface="Helvetica" panose="020B0604020202030204" pitchFamily="34" charset="0"/>
                      </a:rPr>
                      <a:t>Hybrid search</a:t>
                    </a:r>
                    <a:endParaRPr lang="en-US" sz="1207"/>
                  </a:p>
                </p:txBody>
              </p:sp>
              <p:cxnSp>
                <p:nvCxnSpPr>
                  <p:cNvPr id="72" name="Straight Connector 71">
                    <a:extLst>
                      <a:ext uri="{FF2B5EF4-FFF2-40B4-BE49-F238E27FC236}">
                        <a16:creationId xmlns:a16="http://schemas.microsoft.com/office/drawing/2014/main" id="{15F1727F-5EA1-F1CE-F68A-FA5A976B948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680294" y="4522494"/>
                    <a:ext cx="240487" cy="343220"/>
                  </a:xfrm>
                  <a:prstGeom prst="line">
                    <a:avLst/>
                  </a:prstGeom>
                  <a:ln w="19050">
                    <a:solidFill>
                      <a:srgbClr val="68C3A6"/>
                    </a:solidFill>
                    <a:prstDash val="sysDot"/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594579C3-35CA-DC69-8A25-2884243889E0}"/>
                  </a:ext>
                </a:extLst>
              </p:cNvPr>
              <p:cNvGrpSpPr/>
              <p:nvPr/>
            </p:nvGrpSpPr>
            <p:grpSpPr>
              <a:xfrm>
                <a:off x="6326894" y="2716030"/>
                <a:ext cx="1823354" cy="2453446"/>
                <a:chOff x="6290430" y="3546916"/>
                <a:chExt cx="1823354" cy="2453446"/>
              </a:xfrm>
            </p:grpSpPr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id="{3CBC2914-66D7-1CB7-F7B3-7422512947A7}"/>
                    </a:ext>
                  </a:extLst>
                </p:cNvPr>
                <p:cNvSpPr/>
                <p:nvPr/>
              </p:nvSpPr>
              <p:spPr>
                <a:xfrm>
                  <a:off x="6290430" y="3546916"/>
                  <a:ext cx="1823354" cy="2453446"/>
                </a:xfrm>
                <a:prstGeom prst="roundRect">
                  <a:avLst>
                    <a:gd name="adj" fmla="val 9876"/>
                  </a:avLst>
                </a:prstGeom>
                <a:solidFill>
                  <a:srgbClr val="66C2A5">
                    <a:alpha val="10000"/>
                  </a:srgb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5433DD8B-B127-CF36-760F-9FF022F080ED}"/>
                    </a:ext>
                  </a:extLst>
                </p:cNvPr>
                <p:cNvGrpSpPr/>
                <p:nvPr/>
              </p:nvGrpSpPr>
              <p:grpSpPr>
                <a:xfrm>
                  <a:off x="6308611" y="3554845"/>
                  <a:ext cx="1786993" cy="2437589"/>
                  <a:chOff x="848413" y="3292873"/>
                  <a:chExt cx="1786993" cy="2437589"/>
                </a:xfrm>
              </p:grpSpPr>
              <p:cxnSp>
                <p:nvCxnSpPr>
                  <p:cNvPr id="33" name="Straight Connector 32">
                    <a:extLst>
                      <a:ext uri="{FF2B5EF4-FFF2-40B4-BE49-F238E27FC236}">
                        <a16:creationId xmlns:a16="http://schemas.microsoft.com/office/drawing/2014/main" id="{1AE5B401-D452-DB77-4E63-D692E205D1C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693689" y="4515402"/>
                    <a:ext cx="405286" cy="346381"/>
                  </a:xfrm>
                  <a:prstGeom prst="line">
                    <a:avLst/>
                  </a:prstGeom>
                  <a:ln w="19050">
                    <a:solidFill>
                      <a:srgbClr val="68C3A6"/>
                    </a:solidFill>
                    <a:prstDash val="sysDot"/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id="{F8FB8A16-A9CF-64BF-A800-6D8D9F4F086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273883" y="4324658"/>
                    <a:ext cx="0" cy="179049"/>
                  </a:xfrm>
                  <a:prstGeom prst="line">
                    <a:avLst/>
                  </a:prstGeom>
                  <a:ln w="19050">
                    <a:solidFill>
                      <a:srgbClr val="8DA0CB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42BE6734-F3C9-9539-9817-00F2AC80F4F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275046" y="5241097"/>
                    <a:ext cx="0" cy="259255"/>
                  </a:xfrm>
                  <a:prstGeom prst="line">
                    <a:avLst/>
                  </a:prstGeom>
                  <a:ln w="19050">
                    <a:solidFill>
                      <a:srgbClr val="8DA0CB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>
                    <a:extLst>
                      <a:ext uri="{FF2B5EF4-FFF2-40B4-BE49-F238E27FC236}">
                        <a16:creationId xmlns:a16="http://schemas.microsoft.com/office/drawing/2014/main" id="{B1D34223-015B-93C2-7319-0D1854E4268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556562" y="5370714"/>
                    <a:ext cx="0" cy="135337"/>
                  </a:xfrm>
                  <a:prstGeom prst="line">
                    <a:avLst/>
                  </a:prstGeom>
                  <a:ln w="19050">
                    <a:solidFill>
                      <a:srgbClr val="8DA0CB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Arrow Connector 36">
                    <a:extLst>
                      <a:ext uri="{FF2B5EF4-FFF2-40B4-BE49-F238E27FC236}">
                        <a16:creationId xmlns:a16="http://schemas.microsoft.com/office/drawing/2014/main" id="{B3008C5D-658F-BBA7-3AAD-B8AB805646E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114369" y="3663473"/>
                    <a:ext cx="0" cy="852040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stealth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Connector 37">
                    <a:extLst>
                      <a:ext uri="{FF2B5EF4-FFF2-40B4-BE49-F238E27FC236}">
                        <a16:creationId xmlns:a16="http://schemas.microsoft.com/office/drawing/2014/main" id="{C5EE279D-6519-B1CE-DEDF-F64B08CEAFF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463865" y="4096878"/>
                    <a:ext cx="0" cy="408506"/>
                  </a:xfrm>
                  <a:prstGeom prst="line">
                    <a:avLst/>
                  </a:prstGeom>
                  <a:ln w="19050">
                    <a:solidFill>
                      <a:srgbClr val="8DA0CB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id="{6358B505-F3A6-E019-E8F5-B3E0918CEC9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693677" y="3851877"/>
                    <a:ext cx="0" cy="645305"/>
                  </a:xfrm>
                  <a:prstGeom prst="line">
                    <a:avLst/>
                  </a:prstGeom>
                  <a:ln w="19050">
                    <a:solidFill>
                      <a:srgbClr val="F68D64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63D28787-782E-A423-C224-F3CB0D563EA9}"/>
                      </a:ext>
                    </a:extLst>
                  </p:cNvPr>
                  <p:cNvSpPr txBox="1"/>
                  <p:nvPr/>
                </p:nvSpPr>
                <p:spPr>
                  <a:xfrm>
                    <a:off x="2142517" y="4472347"/>
                    <a:ext cx="415498" cy="263790"/>
                  </a:xfrm>
                  <a:prstGeom prst="rect">
                    <a:avLst/>
                  </a:prstGeom>
                  <a:noFill/>
                  <a:ln w="19050"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114" i="1">
                        <a:latin typeface="Helvetica" panose="020B0604020202030204" pitchFamily="34" charset="0"/>
                      </a:rPr>
                      <a:t>m/z</a:t>
                    </a:r>
                  </a:p>
                </p:txBody>
              </p:sp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F70FA691-2D10-3A25-93D8-8F96AE2D7E73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642188" y="3883240"/>
                    <a:ext cx="721672" cy="26379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114">
                        <a:latin typeface="Helvetica" panose="020B0604020202030204" pitchFamily="34" charset="0"/>
                      </a:rPr>
                      <a:t>Intensity</a:t>
                    </a:r>
                  </a:p>
                </p:txBody>
              </p:sp>
              <p:cxnSp>
                <p:nvCxnSpPr>
                  <p:cNvPr id="42" name="Straight Arrow Connector 41">
                    <a:extLst>
                      <a:ext uri="{FF2B5EF4-FFF2-40B4-BE49-F238E27FC236}">
                        <a16:creationId xmlns:a16="http://schemas.microsoft.com/office/drawing/2014/main" id="{7A9A2F61-5F22-7765-5998-D3311C03786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114369" y="4654012"/>
                    <a:ext cx="0" cy="852042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stealth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Connector 42">
                    <a:extLst>
                      <a:ext uri="{FF2B5EF4-FFF2-40B4-BE49-F238E27FC236}">
                        <a16:creationId xmlns:a16="http://schemas.microsoft.com/office/drawing/2014/main" id="{D2852835-4B87-6DBE-12DE-F5FB2FA34CF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864332" y="4847495"/>
                    <a:ext cx="0" cy="652853"/>
                  </a:xfrm>
                  <a:prstGeom prst="line">
                    <a:avLst/>
                  </a:prstGeom>
                  <a:ln w="19050">
                    <a:solidFill>
                      <a:srgbClr val="8DA0CB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Straight Connector 43">
                    <a:extLst>
                      <a:ext uri="{FF2B5EF4-FFF2-40B4-BE49-F238E27FC236}">
                        <a16:creationId xmlns:a16="http://schemas.microsoft.com/office/drawing/2014/main" id="{F5D9A5BB-6D12-70B2-2201-CF3CC059422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095470" y="4846836"/>
                    <a:ext cx="0" cy="645305"/>
                  </a:xfrm>
                  <a:prstGeom prst="line">
                    <a:avLst/>
                  </a:prstGeom>
                  <a:ln w="19050">
                    <a:solidFill>
                      <a:srgbClr val="F68D64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46FEC9F9-6300-0D7F-6659-17A6DC6813A1}"/>
                      </a:ext>
                    </a:extLst>
                  </p:cNvPr>
                  <p:cNvSpPr txBox="1"/>
                  <p:nvPr/>
                </p:nvSpPr>
                <p:spPr>
                  <a:xfrm>
                    <a:off x="2142517" y="5466672"/>
                    <a:ext cx="415498" cy="26379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114" i="1" dirty="0">
                        <a:latin typeface="Helvetica" panose="020B0604020202030204" pitchFamily="34" charset="0"/>
                      </a:rPr>
                      <a:t>m/z</a:t>
                    </a:r>
                  </a:p>
                </p:txBody>
              </p:sp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661866EF-6E89-95E5-B3E7-77AF693E4453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642188" y="4885142"/>
                    <a:ext cx="721672" cy="26379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114">
                        <a:latin typeface="Helvetica" panose="020B0604020202030204" pitchFamily="34" charset="0"/>
                      </a:rPr>
                      <a:t>Intensity</a:t>
                    </a:r>
                  </a:p>
                </p:txBody>
              </p:sp>
              <p:cxnSp>
                <p:nvCxnSpPr>
                  <p:cNvPr id="47" name="Straight Arrow Connector 46">
                    <a:extLst>
                      <a:ext uri="{FF2B5EF4-FFF2-40B4-BE49-F238E27FC236}">
                        <a16:creationId xmlns:a16="http://schemas.microsoft.com/office/drawing/2014/main" id="{D738ED8C-3D99-E792-4F68-29544B0B723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108671" y="5500336"/>
                    <a:ext cx="1437960" cy="0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stealth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723F80C5-4BE7-9A23-A0C0-7B68A5FBACA3}"/>
                      </a:ext>
                    </a:extLst>
                  </p:cNvPr>
                  <p:cNvSpPr txBox="1"/>
                  <p:nvPr/>
                </p:nvSpPr>
                <p:spPr>
                  <a:xfrm>
                    <a:off x="848413" y="3292873"/>
                    <a:ext cx="1786993" cy="27808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1207">
                        <a:latin typeface="Helvetica" panose="020B0604020202030204" pitchFamily="34" charset="0"/>
                      </a:rPr>
                      <a:t>Neutral loss search</a:t>
                    </a:r>
                    <a:endParaRPr lang="en-US" sz="1207"/>
                  </a:p>
                </p:txBody>
              </p:sp>
              <p:cxnSp>
                <p:nvCxnSpPr>
                  <p:cNvPr id="49" name="Straight Connector 48">
                    <a:extLst>
                      <a:ext uri="{FF2B5EF4-FFF2-40B4-BE49-F238E27FC236}">
                        <a16:creationId xmlns:a16="http://schemas.microsoft.com/office/drawing/2014/main" id="{13A3C810-34FE-DE92-B5DD-01F1B80AA98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464938" y="4511923"/>
                    <a:ext cx="405286" cy="346381"/>
                  </a:xfrm>
                  <a:prstGeom prst="line">
                    <a:avLst/>
                  </a:prstGeom>
                  <a:ln w="19050">
                    <a:solidFill>
                      <a:srgbClr val="68C3A6"/>
                    </a:solidFill>
                    <a:prstDash val="sysDot"/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Arrow Connector 49">
                    <a:extLst>
                      <a:ext uri="{FF2B5EF4-FFF2-40B4-BE49-F238E27FC236}">
                        <a16:creationId xmlns:a16="http://schemas.microsoft.com/office/drawing/2014/main" id="{D0CC7988-5574-7E01-96D6-2EE29419CDB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108671" y="4509800"/>
                    <a:ext cx="1437960" cy="0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stealth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29FD8C75-3BFB-9F3D-870B-75E6902D1A45}"/>
                </a:ext>
              </a:extLst>
            </p:cNvPr>
            <p:cNvGrpSpPr/>
            <p:nvPr/>
          </p:nvGrpSpPr>
          <p:grpSpPr>
            <a:xfrm>
              <a:off x="4041751" y="4842163"/>
              <a:ext cx="6410873" cy="393178"/>
              <a:chOff x="4041751" y="4828309"/>
              <a:chExt cx="6410873" cy="393178"/>
            </a:xfrm>
          </p:grpSpPr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4A8B777C-1EFE-0A94-90CC-1827210FDD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41751" y="4828309"/>
                <a:ext cx="6393640" cy="0"/>
              </a:xfrm>
              <a:prstGeom prst="line">
                <a:avLst/>
              </a:prstGeom>
              <a:ln>
                <a:solidFill>
                  <a:srgbClr val="E78AC3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6CE7E0A9-18BD-7886-DD89-B5150E21BAEA}"/>
                  </a:ext>
                </a:extLst>
              </p:cNvPr>
              <p:cNvSpPr txBox="1"/>
              <p:nvPr/>
            </p:nvSpPr>
            <p:spPr>
              <a:xfrm>
                <a:off x="4355186" y="4852155"/>
                <a:ext cx="60974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E78AC3"/>
                    </a:solidFill>
                  </a:rPr>
                  <a:t>Need to compare with all molecules: large searching space</a:t>
                </a:r>
              </a:p>
            </p:txBody>
          </p:sp>
        </p:grp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41AF03-B3F9-E8AA-EB62-795206257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3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05799F-9151-1F7A-93B0-C52446DC2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increase searching speed?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73FE56-5DF0-86AD-401D-631D880085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97B072-9309-C836-8B6C-7FB454ED7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49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0819F5-029E-00DD-077D-0CE63581B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MS/MS spectrum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3A0FD73-51B0-57DA-59E1-325E17667C6F}"/>
              </a:ext>
            </a:extLst>
          </p:cNvPr>
          <p:cNvSpPr/>
          <p:nvPr/>
        </p:nvSpPr>
        <p:spPr>
          <a:xfrm>
            <a:off x="1627527" y="3458645"/>
            <a:ext cx="298536" cy="298536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30F44099-C33D-A879-EC6E-909DC3A47E50}"/>
              </a:ext>
            </a:extLst>
          </p:cNvPr>
          <p:cNvSpPr/>
          <p:nvPr/>
        </p:nvSpPr>
        <p:spPr>
          <a:xfrm>
            <a:off x="1971968" y="3302779"/>
            <a:ext cx="298536" cy="298536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56113D9-1910-0D79-8E9E-4512D42E94EA}"/>
              </a:ext>
            </a:extLst>
          </p:cNvPr>
          <p:cNvSpPr/>
          <p:nvPr/>
        </p:nvSpPr>
        <p:spPr>
          <a:xfrm>
            <a:off x="2346208" y="3481813"/>
            <a:ext cx="298536" cy="298536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E7A7AA72-0778-0479-4FA8-3ACD3AA9F72B}"/>
              </a:ext>
            </a:extLst>
          </p:cNvPr>
          <p:cNvSpPr/>
          <p:nvPr/>
        </p:nvSpPr>
        <p:spPr>
          <a:xfrm>
            <a:off x="1679467" y="3897824"/>
            <a:ext cx="298536" cy="298536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093CF0C-850C-2A45-6A45-6A1208393588}"/>
              </a:ext>
            </a:extLst>
          </p:cNvPr>
          <p:cNvSpPr/>
          <p:nvPr/>
        </p:nvSpPr>
        <p:spPr>
          <a:xfrm>
            <a:off x="2060784" y="3735725"/>
            <a:ext cx="298536" cy="298536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34591FC-C4BC-A875-2AA5-5FF65B0B9000}"/>
              </a:ext>
            </a:extLst>
          </p:cNvPr>
          <p:cNvSpPr txBox="1"/>
          <p:nvPr/>
        </p:nvSpPr>
        <p:spPr>
          <a:xfrm>
            <a:off x="1403595" y="2595485"/>
            <a:ext cx="14650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Precursor ions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F287527-3630-8B01-1202-428C54D7116E}"/>
              </a:ext>
            </a:extLst>
          </p:cNvPr>
          <p:cNvGrpSpPr/>
          <p:nvPr/>
        </p:nvGrpSpPr>
        <p:grpSpPr>
          <a:xfrm>
            <a:off x="5096689" y="2590948"/>
            <a:ext cx="1303562" cy="1626826"/>
            <a:chOff x="5096689" y="2590948"/>
            <a:chExt cx="1303562" cy="1626826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5B40CB8E-50DB-ED98-41BC-F02B87A88702}"/>
                </a:ext>
              </a:extLst>
            </p:cNvPr>
            <p:cNvSpPr/>
            <p:nvPr/>
          </p:nvSpPr>
          <p:spPr>
            <a:xfrm>
              <a:off x="5186105" y="3628057"/>
              <a:ext cx="298536" cy="298536"/>
            </a:xfrm>
            <a:prstGeom prst="roundRect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8C986FEB-A1CD-03EB-B9FE-0F5A47CC2A76}"/>
                </a:ext>
              </a:extLst>
            </p:cNvPr>
            <p:cNvSpPr/>
            <p:nvPr/>
          </p:nvSpPr>
          <p:spPr>
            <a:xfrm>
              <a:off x="6012300" y="3919238"/>
              <a:ext cx="298536" cy="298536"/>
            </a:xfrm>
            <a:prstGeom prst="roundRect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C0EA58FD-A062-7B77-0EB2-3A67D35770E0}"/>
                </a:ext>
              </a:extLst>
            </p:cNvPr>
            <p:cNvSpPr/>
            <p:nvPr/>
          </p:nvSpPr>
          <p:spPr>
            <a:xfrm>
              <a:off x="5687868" y="3310708"/>
              <a:ext cx="298536" cy="298536"/>
            </a:xfrm>
            <a:prstGeom prst="roundRect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EDAC60C0-DECE-0D9C-8275-15E187DB2583}"/>
                </a:ext>
              </a:extLst>
            </p:cNvPr>
            <p:cNvSpPr/>
            <p:nvPr/>
          </p:nvSpPr>
          <p:spPr>
            <a:xfrm rot="19739025">
              <a:off x="5965672" y="3500796"/>
              <a:ext cx="308238" cy="265722"/>
            </a:xfrm>
            <a:prstGeom prst="triangle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7946E8DD-6176-FAB6-64C8-75DC67566EA6}"/>
                </a:ext>
              </a:extLst>
            </p:cNvPr>
            <p:cNvSpPr/>
            <p:nvPr/>
          </p:nvSpPr>
          <p:spPr>
            <a:xfrm rot="19739025">
              <a:off x="5589137" y="3729618"/>
              <a:ext cx="308238" cy="265722"/>
            </a:xfrm>
            <a:prstGeom prst="triangle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274FEDB-F900-A125-C75E-AA72FB949C1F}"/>
                </a:ext>
              </a:extLst>
            </p:cNvPr>
            <p:cNvSpPr txBox="1"/>
            <p:nvPr/>
          </p:nvSpPr>
          <p:spPr>
            <a:xfrm>
              <a:off x="5096689" y="2590948"/>
              <a:ext cx="13035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Product ions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94090F3-D1C4-3733-9B17-2E0D22C2484A}"/>
              </a:ext>
            </a:extLst>
          </p:cNvPr>
          <p:cNvGrpSpPr/>
          <p:nvPr/>
        </p:nvGrpSpPr>
        <p:grpSpPr>
          <a:xfrm>
            <a:off x="8640953" y="2595485"/>
            <a:ext cx="1910656" cy="1827633"/>
            <a:chOff x="8640953" y="2595485"/>
            <a:chExt cx="1910656" cy="1827633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72ABEA6-7C1D-8F28-A586-1E2BE92890C3}"/>
                </a:ext>
              </a:extLst>
            </p:cNvPr>
            <p:cNvSpPr txBox="1"/>
            <p:nvPr/>
          </p:nvSpPr>
          <p:spPr>
            <a:xfrm>
              <a:off x="8849796" y="2595485"/>
              <a:ext cx="17018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MS/MS spectrum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1759722A-09BB-8A3C-EC7D-CBB07379E3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75033" y="3236237"/>
              <a:ext cx="0" cy="928302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0D3BB3A3-D0EA-F464-925C-3DA7FCCB88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39751" y="3573055"/>
              <a:ext cx="0" cy="591484"/>
            </a:xfrm>
            <a:prstGeom prst="straightConnector1">
              <a:avLst/>
            </a:prstGeom>
            <a:ln w="38100">
              <a:solidFill>
                <a:srgbClr val="E78AC3"/>
              </a:solidFill>
              <a:headEnd type="none" w="med" len="med"/>
              <a:tailEnd type="non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36BF4CA2-EBDA-5D91-1A5B-4B794BBA0386}"/>
                </a:ext>
              </a:extLst>
            </p:cNvPr>
            <p:cNvCxnSpPr>
              <a:cxnSpLocks/>
            </p:cNvCxnSpPr>
            <p:nvPr/>
          </p:nvCxnSpPr>
          <p:spPr>
            <a:xfrm>
              <a:off x="8903992" y="4164540"/>
              <a:ext cx="1607078" cy="0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FC999F17-66E0-6A3E-F0DC-6EE3F4548D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03992" y="3126409"/>
              <a:ext cx="0" cy="1038132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5CCA79F-3472-D05A-20D1-0E3F87BE43BA}"/>
                </a:ext>
              </a:extLst>
            </p:cNvPr>
            <p:cNvSpPr txBox="1"/>
            <p:nvPr/>
          </p:nvSpPr>
          <p:spPr>
            <a:xfrm>
              <a:off x="9246405" y="4163778"/>
              <a:ext cx="243402" cy="2593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66C2A5"/>
                  </a:solidFill>
                </a:rPr>
                <a:t>A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C37C837-2BE7-512A-084D-3902088ECD4F}"/>
                </a:ext>
              </a:extLst>
            </p:cNvPr>
            <p:cNvSpPr txBox="1"/>
            <p:nvPr/>
          </p:nvSpPr>
          <p:spPr>
            <a:xfrm>
              <a:off x="9811123" y="4163777"/>
              <a:ext cx="247453" cy="2593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E78AC3"/>
                  </a:solidFill>
                </a:rPr>
                <a:t>B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FB2BEB7-95B7-5C1E-A17F-3A7FB9737F12}"/>
                </a:ext>
              </a:extLst>
            </p:cNvPr>
            <p:cNvSpPr txBox="1"/>
            <p:nvPr/>
          </p:nvSpPr>
          <p:spPr>
            <a:xfrm>
              <a:off x="9413991" y="3105365"/>
              <a:ext cx="243402" cy="2593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66C2A5"/>
                  </a:solidFill>
                </a:rPr>
                <a:t>3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D798528-B145-95A7-1601-32ECDA8E40FB}"/>
                </a:ext>
              </a:extLst>
            </p:cNvPr>
            <p:cNvSpPr txBox="1"/>
            <p:nvPr/>
          </p:nvSpPr>
          <p:spPr>
            <a:xfrm>
              <a:off x="9949562" y="3456942"/>
              <a:ext cx="236648" cy="2593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E78AC3"/>
                  </a:solidFill>
                </a:rPr>
                <a:t>2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EB354D2-44BF-DC42-CB60-6C1202C811DB}"/>
                </a:ext>
              </a:extLst>
            </p:cNvPr>
            <p:cNvSpPr txBox="1"/>
            <p:nvPr/>
          </p:nvSpPr>
          <p:spPr>
            <a:xfrm>
              <a:off x="10101186" y="4163777"/>
              <a:ext cx="367669" cy="233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m/z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B2579B6-C65D-A04F-24DE-53CBF1C8A4E6}"/>
                </a:ext>
              </a:extLst>
            </p:cNvPr>
            <p:cNvSpPr txBox="1"/>
            <p:nvPr/>
          </p:nvSpPr>
          <p:spPr>
            <a:xfrm rot="16200000">
              <a:off x="8439073" y="3476484"/>
              <a:ext cx="637166" cy="233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Intensity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2B512C7-41F8-6B61-2CEB-EA6576993154}"/>
              </a:ext>
            </a:extLst>
          </p:cNvPr>
          <p:cNvGrpSpPr/>
          <p:nvPr/>
        </p:nvGrpSpPr>
        <p:grpSpPr>
          <a:xfrm>
            <a:off x="3157802" y="3108000"/>
            <a:ext cx="1590835" cy="958044"/>
            <a:chOff x="3157802" y="3108000"/>
            <a:chExt cx="1590835" cy="958044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64ECC79-4AA8-E201-9C38-56ACE4328B3D}"/>
                </a:ext>
              </a:extLst>
            </p:cNvPr>
            <p:cNvCxnSpPr>
              <a:cxnSpLocks/>
            </p:cNvCxnSpPr>
            <p:nvPr/>
          </p:nvCxnSpPr>
          <p:spPr>
            <a:xfrm>
              <a:off x="3157802" y="3706463"/>
              <a:ext cx="1590835" cy="0"/>
            </a:xfrm>
            <a:prstGeom prst="straightConnector1">
              <a:avLst/>
            </a:prstGeom>
            <a:ln w="1270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54" name="Explosion: 8 Points 53">
              <a:extLst>
                <a:ext uri="{FF2B5EF4-FFF2-40B4-BE49-F238E27FC236}">
                  <a16:creationId xmlns:a16="http://schemas.microsoft.com/office/drawing/2014/main" id="{0B959CB1-E3D3-2E78-2D94-3A1144CECFEB}"/>
                </a:ext>
              </a:extLst>
            </p:cNvPr>
            <p:cNvSpPr/>
            <p:nvPr/>
          </p:nvSpPr>
          <p:spPr>
            <a:xfrm>
              <a:off x="3664147" y="3108000"/>
              <a:ext cx="578144" cy="507534"/>
            </a:xfrm>
            <a:prstGeom prst="irregularSeal1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7E86E2E1-2FC9-31FF-EEB2-7AAE9CE8EFDB}"/>
                </a:ext>
              </a:extLst>
            </p:cNvPr>
            <p:cNvSpPr txBox="1"/>
            <p:nvPr/>
          </p:nvSpPr>
          <p:spPr>
            <a:xfrm>
              <a:off x="3296436" y="3758267"/>
              <a:ext cx="13135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Fragmentation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547FB65-7CF7-EAD5-7567-7AC666DFF2CF}"/>
              </a:ext>
            </a:extLst>
          </p:cNvPr>
          <p:cNvGrpSpPr/>
          <p:nvPr/>
        </p:nvGrpSpPr>
        <p:grpSpPr>
          <a:xfrm>
            <a:off x="6690034" y="3108000"/>
            <a:ext cx="1590835" cy="958044"/>
            <a:chOff x="6690034" y="3108000"/>
            <a:chExt cx="1590835" cy="958044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4D54C57-3062-C4E8-1252-3F4C99DF22F0}"/>
                </a:ext>
              </a:extLst>
            </p:cNvPr>
            <p:cNvCxnSpPr>
              <a:cxnSpLocks/>
            </p:cNvCxnSpPr>
            <p:nvPr/>
          </p:nvCxnSpPr>
          <p:spPr>
            <a:xfrm>
              <a:off x="6690034" y="3706463"/>
              <a:ext cx="1590835" cy="0"/>
            </a:xfrm>
            <a:prstGeom prst="straightConnector1">
              <a:avLst/>
            </a:prstGeom>
            <a:ln w="1270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53" name="Graphic 52">
              <a:extLst>
                <a:ext uri="{FF2B5EF4-FFF2-40B4-BE49-F238E27FC236}">
                  <a16:creationId xmlns:a16="http://schemas.microsoft.com/office/drawing/2014/main" id="{4260B47C-65F2-1818-1452-5D078722F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047126" y="3108000"/>
              <a:ext cx="876650" cy="507534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6459FFF6-2C90-380E-1734-78AC76D3059A}"/>
                </a:ext>
              </a:extLst>
            </p:cNvPr>
            <p:cNvSpPr txBox="1"/>
            <p:nvPr/>
          </p:nvSpPr>
          <p:spPr>
            <a:xfrm>
              <a:off x="7011251" y="3758267"/>
              <a:ext cx="9484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Detection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0EC5B5-98B5-7BEE-0DE5-86F1BCF8C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06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48250-9501-362C-E14C-BF6C3B55D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Simplify the calculation of entropy similarity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109CE-9028-1B93-2705-29535CBA0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838" y="1264596"/>
            <a:ext cx="11332724" cy="80975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New formula to calculate entropy similarity.</a:t>
            </a:r>
          </a:p>
          <a:p>
            <a:r>
              <a:rPr lang="en-US" dirty="0"/>
              <a:t>No need to merge spectra.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7B432E8-E712-193C-8C2D-368E207DAC43}"/>
                  </a:ext>
                </a:extLst>
              </p:cNvPr>
              <p:cNvSpPr txBox="1"/>
              <p:nvPr/>
            </p:nvSpPr>
            <p:spPr>
              <a:xfrm>
                <a:off x="780508" y="2327903"/>
                <a:ext cx="10730198" cy="8619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𝐸𝑛𝑡𝑟𝑜𝑝𝑦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𝑠𝑖𝑚𝑖𝑙𝑎𝑟𝑖𝑡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d>
                            <m:dPr>
                              <m:begChr m:val="{"/>
                              <m:endChr m:val="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n-US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𝑖𝑓</m:t>
                                    </m:r>
                                    <m:r>
                                      <a:rPr lang="en-US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  <m:r>
                                          <a:rPr lang="en-US" i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≠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  <m:r>
                                          <a:rPr lang="en-US" i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𝐼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𝐴</m:t>
                                            </m:r>
                                            <m:r>
                                              <a:rPr lang="en-US" i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r>
                                          <a:rPr lang="en-US" i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𝐼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𝐵</m:t>
                                            </m:r>
                                            <m:r>
                                              <a:rPr lang="en-US" i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a:rPr lang="en-US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𝐼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𝐴</m:t>
                                            </m:r>
                                            <m:r>
                                              <a:rPr lang="en-US" i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a:rPr lang="en-US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𝐼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𝐵</m:t>
                                            </m:r>
                                            <m:r>
                                              <a:rPr lang="en-US" i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e>
                                    <m:r>
                                      <a:rPr lang="en-US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𝑖𝑓</m:t>
                                    </m:r>
                                    <m:r>
                                      <a:rPr lang="en-US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/</m:t>
                                        </m:r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  <m:r>
                                          <a:rPr lang="en-US" i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  <m:r>
                                          <a:rPr lang="en-US" i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nary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𝑖𝑡h</m:t>
                      </m:r>
                      <m: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7B432E8-E712-193C-8C2D-368E207DA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508" y="2327903"/>
                <a:ext cx="10730198" cy="86190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0B31F734-4235-13AA-B3DD-62BAAFEDD06C}"/>
                  </a:ext>
                </a:extLst>
              </p:cNvPr>
              <p:cNvSpPr txBox="1"/>
              <p:nvPr/>
            </p:nvSpPr>
            <p:spPr>
              <a:xfrm>
                <a:off x="5083373" y="6074176"/>
                <a:ext cx="511972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0" i="0" baseline="30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∗</m:t>
                    </m:r>
                  </m:oMath>
                </a14:m>
                <a:r>
                  <a:rPr lang="en-US" sz="1400" dirty="0">
                    <a:latin typeface="+mj-lt"/>
                  </a:rPr>
                  <a:t>The spectra need to be normalized into sum equals 0.5, and the entropy-based weight needs to be applied before calculation.</a:t>
                </a:r>
              </a:p>
            </p:txBody>
          </p:sp>
        </mc:Choice>
        <mc:Fallback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0B31F734-4235-13AA-B3DD-62BAAFEDD0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3373" y="6074176"/>
                <a:ext cx="5119720" cy="523220"/>
              </a:xfrm>
              <a:prstGeom prst="rect">
                <a:avLst/>
              </a:prstGeom>
              <a:blipFill>
                <a:blip r:embed="rId4"/>
                <a:stretch>
                  <a:fillRect l="-357" t="-1163" r="-238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5C411873-FA31-5CF5-5A7C-D157AE27F092}"/>
              </a:ext>
            </a:extLst>
          </p:cNvPr>
          <p:cNvGrpSpPr/>
          <p:nvPr/>
        </p:nvGrpSpPr>
        <p:grpSpPr>
          <a:xfrm>
            <a:off x="1631619" y="3564533"/>
            <a:ext cx="10138005" cy="2657266"/>
            <a:chOff x="1631619" y="3767732"/>
            <a:chExt cx="10138005" cy="2657266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EF5ED3D2-BBED-D99D-4994-679DCF5ACF3A}"/>
                    </a:ext>
                  </a:extLst>
                </p:cNvPr>
                <p:cNvSpPr txBox="1"/>
                <p:nvPr/>
              </p:nvSpPr>
              <p:spPr>
                <a:xfrm>
                  <a:off x="5083373" y="4092049"/>
                  <a:ext cx="6686251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𝐸𝑛𝑡𝑟𝑜𝑝𝑦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𝑠𝑖𝑚𝑖𝑙𝑎𝑟𝑖𝑡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66C2A5"/>
                                </a:solidFill>
                                <a:latin typeface="Cambria Math" panose="02040503050406030204" pitchFamily="18" charset="0"/>
                              </a:rPr>
                              <m:t>0.</m:t>
                            </m:r>
                            <m:r>
                              <a:rPr lang="en-US" b="0" i="1" smtClean="0">
                                <a:solidFill>
                                  <a:srgbClr val="66C2A5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>
                                <a:solidFill>
                                  <a:srgbClr val="8DA0CB"/>
                                </a:solidFill>
                                <a:latin typeface="Cambria Math" panose="02040503050406030204" pitchFamily="18" charset="0"/>
                              </a:rPr>
                              <m:t>0.</m:t>
                            </m:r>
                            <m:r>
                              <a:rPr lang="en-US" b="0" i="1" smtClean="0">
                                <a:solidFill>
                                  <a:srgbClr val="8DA0CB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66C2A5"/>
                                </a:solidFill>
                                <a:latin typeface="Cambria Math" panose="02040503050406030204" pitchFamily="18" charset="0"/>
                              </a:rPr>
                              <m:t>0.</m:t>
                            </m:r>
                            <m:r>
                              <a:rPr lang="en-US" b="0" i="1" smtClean="0">
                                <a:solidFill>
                                  <a:srgbClr val="66C2A5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8DA0CB"/>
                                </a:solidFill>
                                <a:latin typeface="Cambria Math" panose="02040503050406030204" pitchFamily="18" charset="0"/>
                              </a:rPr>
                              <m:t>0.</m:t>
                            </m:r>
                            <m:r>
                              <a:rPr lang="en-US" b="0" i="1" smtClean="0">
                                <a:solidFill>
                                  <a:srgbClr val="8DA0CB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=0.55</m:t>
                        </m:r>
                      </m:oMath>
                    </m:oMathPara>
                  </a14:m>
                  <a:endParaRPr lang="en-US" b="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func>
                          <m:func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func>
                      </m:oMath>
                    </m:oMathPara>
                  </a14:m>
                  <a:endParaRPr lang="en-US" b="0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EF5ED3D2-BBED-D99D-4994-679DCF5ACF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83373" y="4092049"/>
                  <a:ext cx="6686251" cy="646331"/>
                </a:xfrm>
                <a:prstGeom prst="rect">
                  <a:avLst/>
                </a:prstGeom>
                <a:blipFill>
                  <a:blip r:embed="rId5"/>
                  <a:stretch>
                    <a:fillRect b="-75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9BAF2529-819F-1598-F245-F0D4E06D164B}"/>
                </a:ext>
              </a:extLst>
            </p:cNvPr>
            <p:cNvGrpSpPr/>
            <p:nvPr/>
          </p:nvGrpSpPr>
          <p:grpSpPr>
            <a:xfrm>
              <a:off x="1631619" y="3767732"/>
              <a:ext cx="2965031" cy="2657266"/>
              <a:chOff x="1766296" y="3902410"/>
              <a:chExt cx="2965031" cy="2657266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58F1C821-92C5-FF3F-930B-76E72CE1F8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76396" y="5290723"/>
                <a:ext cx="0" cy="1001009"/>
              </a:xfrm>
              <a:prstGeom prst="line">
                <a:avLst/>
              </a:prstGeom>
              <a:ln w="28575">
                <a:solidFill>
                  <a:srgbClr val="8DA0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E10E954F-0EE1-9CDB-FD3D-933084C80B1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24591" y="4146507"/>
                <a:ext cx="0" cy="1144216"/>
              </a:xfrm>
              <a:prstGeom prst="line">
                <a:avLst/>
              </a:prstGeom>
              <a:ln w="28575">
                <a:solidFill>
                  <a:srgbClr val="66C2A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8AA8FC2-4220-A4B0-F19C-BB6392CAF5B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24591" y="5290723"/>
                <a:ext cx="0" cy="484652"/>
              </a:xfrm>
              <a:prstGeom prst="line">
                <a:avLst/>
              </a:prstGeom>
              <a:ln w="28575">
                <a:solidFill>
                  <a:srgbClr val="8DA0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2B341E14-FF82-4F3E-09AF-4448CCA4255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61079" y="5059969"/>
                <a:ext cx="0" cy="230754"/>
              </a:xfrm>
              <a:prstGeom prst="line">
                <a:avLst/>
              </a:prstGeom>
              <a:ln w="28575">
                <a:solidFill>
                  <a:srgbClr val="66C2A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13486BBC-E169-E907-834D-4C3375F7D6F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33006" y="3936809"/>
                <a:ext cx="0" cy="2622867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9CC12C5-431C-BC8B-6B91-9AA5707A4539}"/>
                  </a:ext>
                </a:extLst>
              </p:cNvPr>
              <p:cNvSpPr txBox="1"/>
              <p:nvPr/>
            </p:nvSpPr>
            <p:spPr>
              <a:xfrm>
                <a:off x="4249880" y="5260794"/>
                <a:ext cx="43313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m/z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0B3EE90-4321-7A8B-E252-08D119FC819B}"/>
                  </a:ext>
                </a:extLst>
              </p:cNvPr>
              <p:cNvSpPr txBox="1"/>
              <p:nvPr/>
            </p:nvSpPr>
            <p:spPr>
              <a:xfrm rot="16200000">
                <a:off x="1526711" y="4162918"/>
                <a:ext cx="75616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Intensity</a:t>
                </a:r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D37BF505-8DAB-C521-4B24-D7F3BF2170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0460" y="5290723"/>
                <a:ext cx="2700867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E2E598ED-F377-CC25-9813-E99F993A8151}"/>
                  </a:ext>
                </a:extLst>
              </p:cNvPr>
              <p:cNvSpPr txBox="1"/>
              <p:nvPr/>
            </p:nvSpPr>
            <p:spPr>
              <a:xfrm>
                <a:off x="3338767" y="3911276"/>
                <a:ext cx="3914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66C2A5"/>
                    </a:solidFill>
                  </a:rPr>
                  <a:t>0.4</a:t>
                </a: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25BBD2D0-5FB6-F2E1-0F05-D9084180A115}"/>
                  </a:ext>
                </a:extLst>
              </p:cNvPr>
              <p:cNvSpPr txBox="1"/>
              <p:nvPr/>
            </p:nvSpPr>
            <p:spPr>
              <a:xfrm>
                <a:off x="3972786" y="4662212"/>
                <a:ext cx="3914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66C2A5"/>
                    </a:solidFill>
                  </a:rPr>
                  <a:t>0.1</a:t>
                </a: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68599A3E-01ED-84D9-4300-9663F53813FE}"/>
                  </a:ext>
                </a:extLst>
              </p:cNvPr>
              <p:cNvSpPr txBox="1"/>
              <p:nvPr/>
            </p:nvSpPr>
            <p:spPr>
              <a:xfrm>
                <a:off x="3277257" y="5773170"/>
                <a:ext cx="3914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8DA0CB"/>
                    </a:solidFill>
                  </a:rPr>
                  <a:t>0.2</a:t>
                </a: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9FAEFF07-924C-7823-555D-F277696ADAC5}"/>
                  </a:ext>
                </a:extLst>
              </p:cNvPr>
              <p:cNvSpPr txBox="1"/>
              <p:nvPr/>
            </p:nvSpPr>
            <p:spPr>
              <a:xfrm>
                <a:off x="2676396" y="6157941"/>
                <a:ext cx="3914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8DA0CB"/>
                    </a:solidFill>
                  </a:rPr>
                  <a:t>0.3</a:t>
                </a:r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54D3CD1C-CCB1-9732-8139-07002D719E7E}"/>
                  </a:ext>
                </a:extLst>
              </p:cNvPr>
              <p:cNvSpPr/>
              <p:nvPr/>
            </p:nvSpPr>
            <p:spPr>
              <a:xfrm>
                <a:off x="3315533" y="3902410"/>
                <a:ext cx="456663" cy="276999"/>
              </a:xfrm>
              <a:custGeom>
                <a:avLst/>
                <a:gdLst>
                  <a:gd name="connsiteX0" fmla="*/ 0 w 456663"/>
                  <a:gd name="connsiteY0" fmla="*/ 138500 h 276999"/>
                  <a:gd name="connsiteX1" fmla="*/ 228332 w 456663"/>
                  <a:gd name="connsiteY1" fmla="*/ 0 h 276999"/>
                  <a:gd name="connsiteX2" fmla="*/ 456664 w 456663"/>
                  <a:gd name="connsiteY2" fmla="*/ 138500 h 276999"/>
                  <a:gd name="connsiteX3" fmla="*/ 228332 w 456663"/>
                  <a:gd name="connsiteY3" fmla="*/ 277000 h 276999"/>
                  <a:gd name="connsiteX4" fmla="*/ 0 w 456663"/>
                  <a:gd name="connsiteY4" fmla="*/ 138500 h 276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663" h="276999" extrusionOk="0">
                    <a:moveTo>
                      <a:pt x="0" y="138500"/>
                    </a:moveTo>
                    <a:cubicBezTo>
                      <a:pt x="-19869" y="63922"/>
                      <a:pt x="102952" y="6319"/>
                      <a:pt x="228332" y="0"/>
                    </a:cubicBezTo>
                    <a:cubicBezTo>
                      <a:pt x="351317" y="5967"/>
                      <a:pt x="445352" y="67858"/>
                      <a:pt x="456664" y="138500"/>
                    </a:cubicBezTo>
                    <a:cubicBezTo>
                      <a:pt x="462508" y="189364"/>
                      <a:pt x="341586" y="291512"/>
                      <a:pt x="228332" y="277000"/>
                    </a:cubicBezTo>
                    <a:cubicBezTo>
                      <a:pt x="96891" y="293651"/>
                      <a:pt x="-4366" y="222470"/>
                      <a:pt x="0" y="138500"/>
                    </a:cubicBezTo>
                    <a:close/>
                  </a:path>
                </a:pathLst>
              </a:custGeom>
              <a:noFill/>
              <a:ln>
                <a:solidFill>
                  <a:srgbClr val="FC8D62"/>
                </a:solidFill>
                <a:extLst>
                  <a:ext uri="{C807C97D-BFC1-408E-A445-0C87EB9F89A2}">
                    <ask:lineSketchStyleProps xmlns:ask="http://schemas.microsoft.com/office/drawing/2018/sketchyshapes" sd="285666640">
                      <a:prstGeom prst="ellipse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C8D62"/>
                  </a:solidFill>
                </a:endParaRPr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FF27D85F-EEF1-DB27-D62A-DD0927AC095E}"/>
                  </a:ext>
                </a:extLst>
              </p:cNvPr>
              <p:cNvSpPr/>
              <p:nvPr/>
            </p:nvSpPr>
            <p:spPr>
              <a:xfrm>
                <a:off x="3254577" y="5768843"/>
                <a:ext cx="456663" cy="276999"/>
              </a:xfrm>
              <a:custGeom>
                <a:avLst/>
                <a:gdLst>
                  <a:gd name="connsiteX0" fmla="*/ 0 w 456663"/>
                  <a:gd name="connsiteY0" fmla="*/ 138500 h 276999"/>
                  <a:gd name="connsiteX1" fmla="*/ 228332 w 456663"/>
                  <a:gd name="connsiteY1" fmla="*/ 0 h 276999"/>
                  <a:gd name="connsiteX2" fmla="*/ 456664 w 456663"/>
                  <a:gd name="connsiteY2" fmla="*/ 138500 h 276999"/>
                  <a:gd name="connsiteX3" fmla="*/ 228332 w 456663"/>
                  <a:gd name="connsiteY3" fmla="*/ 277000 h 276999"/>
                  <a:gd name="connsiteX4" fmla="*/ 0 w 456663"/>
                  <a:gd name="connsiteY4" fmla="*/ 138500 h 276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663" h="276999" extrusionOk="0">
                    <a:moveTo>
                      <a:pt x="0" y="138500"/>
                    </a:moveTo>
                    <a:cubicBezTo>
                      <a:pt x="-19869" y="63922"/>
                      <a:pt x="102952" y="6319"/>
                      <a:pt x="228332" y="0"/>
                    </a:cubicBezTo>
                    <a:cubicBezTo>
                      <a:pt x="351317" y="5967"/>
                      <a:pt x="445352" y="67858"/>
                      <a:pt x="456664" y="138500"/>
                    </a:cubicBezTo>
                    <a:cubicBezTo>
                      <a:pt x="462508" y="189364"/>
                      <a:pt x="341586" y="291512"/>
                      <a:pt x="228332" y="277000"/>
                    </a:cubicBezTo>
                    <a:cubicBezTo>
                      <a:pt x="96891" y="293651"/>
                      <a:pt x="-4366" y="222470"/>
                      <a:pt x="0" y="138500"/>
                    </a:cubicBezTo>
                    <a:close/>
                  </a:path>
                </a:pathLst>
              </a:custGeom>
              <a:noFill/>
              <a:ln>
                <a:solidFill>
                  <a:srgbClr val="FC8D62"/>
                </a:solidFill>
                <a:extLst>
                  <a:ext uri="{C807C97D-BFC1-408E-A445-0C87EB9F89A2}">
                    <ask:lineSketchStyleProps xmlns:ask="http://schemas.microsoft.com/office/drawing/2018/sketchyshapes" sd="285666640">
                      <a:prstGeom prst="ellipse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C8D62"/>
                  </a:solidFill>
                </a:endParaRPr>
              </a:p>
            </p:txBody>
          </p:sp>
        </p:grpSp>
      </p:grpSp>
      <p:sp>
        <p:nvSpPr>
          <p:cNvPr id="93" name="Slide Number Placeholder 92">
            <a:extLst>
              <a:ext uri="{FF2B5EF4-FFF2-40B4-BE49-F238E27FC236}">
                <a16:creationId xmlns:a16="http://schemas.microsoft.com/office/drawing/2014/main" id="{5F503538-6013-6150-6663-9567764B9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58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A8581-0F38-33BB-7FD7-24E77C5F3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Skip the comparison of non-overlapping peaks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148E1B-8A67-8D99-B3DA-244889A3C407}"/>
              </a:ext>
            </a:extLst>
          </p:cNvPr>
          <p:cNvGrpSpPr/>
          <p:nvPr/>
        </p:nvGrpSpPr>
        <p:grpSpPr>
          <a:xfrm>
            <a:off x="2086312" y="1383761"/>
            <a:ext cx="8633203" cy="2266156"/>
            <a:chOff x="2086312" y="1383761"/>
            <a:chExt cx="8633203" cy="226615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BD7AE45-51CF-0DB1-F931-1CF87F855499}"/>
                </a:ext>
              </a:extLst>
            </p:cNvPr>
            <p:cNvGrpSpPr/>
            <p:nvPr/>
          </p:nvGrpSpPr>
          <p:grpSpPr>
            <a:xfrm>
              <a:off x="2086312" y="1383761"/>
              <a:ext cx="2552334" cy="2266156"/>
              <a:chOff x="1697261" y="1383761"/>
              <a:chExt cx="2552334" cy="2266156"/>
            </a:xfrm>
          </p:grpSpPr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988EC351-3618-0E11-FE0C-5829537407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88108" y="2564429"/>
                <a:ext cx="0" cy="856283"/>
              </a:xfrm>
              <a:prstGeom prst="line">
                <a:avLst/>
              </a:prstGeom>
              <a:ln w="28575">
                <a:solidFill>
                  <a:srgbClr val="8DA0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7EC3B990-38A8-4E66-D90B-4E6D9C0C291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79556" y="1585644"/>
                <a:ext cx="0" cy="978785"/>
              </a:xfrm>
              <a:prstGeom prst="line">
                <a:avLst/>
              </a:prstGeom>
              <a:ln w="28575">
                <a:solidFill>
                  <a:srgbClr val="66C2A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BD60AE2F-31C8-F676-05A9-1496136293B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56000" y="2564429"/>
                <a:ext cx="0" cy="414581"/>
              </a:xfrm>
              <a:prstGeom prst="line">
                <a:avLst/>
              </a:prstGeom>
              <a:ln w="28575">
                <a:solidFill>
                  <a:srgbClr val="8DA0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98B42C8E-7B3A-FEDC-12ED-FF9156D812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72875" y="2149847"/>
                <a:ext cx="0" cy="414583"/>
              </a:xfrm>
              <a:prstGeom prst="line">
                <a:avLst/>
              </a:prstGeom>
              <a:ln w="28575">
                <a:solidFill>
                  <a:srgbClr val="66C2A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FA44FBA5-488A-00CD-C919-0D48361498A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37739" y="1406265"/>
                <a:ext cx="0" cy="224365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A1BAAFC-908D-27DC-4155-5BE23318DBDD}"/>
                  </a:ext>
                </a:extLst>
              </p:cNvPr>
              <p:cNvSpPr txBox="1"/>
              <p:nvPr/>
            </p:nvSpPr>
            <p:spPr>
              <a:xfrm>
                <a:off x="3834097" y="2507225"/>
                <a:ext cx="41549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/>
                  <a:t>m/z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9B704F4-1D08-C523-D249-027413EF1B67}"/>
                  </a:ext>
                </a:extLst>
              </p:cNvPr>
              <p:cNvSpPr txBox="1"/>
              <p:nvPr/>
            </p:nvSpPr>
            <p:spPr>
              <a:xfrm rot="16200000">
                <a:off x="1473642" y="1607380"/>
                <a:ext cx="70884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/>
                  <a:t>Intensity</a:t>
                </a:r>
              </a:p>
            </p:txBody>
          </p: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2532F6DD-79D8-4B03-CEF9-5A0906BD6B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35561" y="2564429"/>
                <a:ext cx="2310375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CCBBC5A-9FBB-5E5E-842B-E11EE97528E6}"/>
                </a:ext>
              </a:extLst>
            </p:cNvPr>
            <p:cNvSpPr txBox="1"/>
            <p:nvPr/>
          </p:nvSpPr>
          <p:spPr>
            <a:xfrm>
              <a:off x="5176844" y="2319263"/>
              <a:ext cx="55426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More than 90% spectra do not have overlapped peaks.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833CF8-5E48-EA1D-983A-6044F98E5779}"/>
              </a:ext>
            </a:extLst>
          </p:cNvPr>
          <p:cNvGrpSpPr/>
          <p:nvPr/>
        </p:nvGrpSpPr>
        <p:grpSpPr>
          <a:xfrm>
            <a:off x="2086312" y="4186135"/>
            <a:ext cx="9007216" cy="2252300"/>
            <a:chOff x="2086312" y="4186135"/>
            <a:chExt cx="9007216" cy="225230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D699C72-E15A-0005-7A28-F6A685915D92}"/>
                </a:ext>
              </a:extLst>
            </p:cNvPr>
            <p:cNvGrpSpPr/>
            <p:nvPr/>
          </p:nvGrpSpPr>
          <p:grpSpPr>
            <a:xfrm>
              <a:off x="2086312" y="4186135"/>
              <a:ext cx="2552334" cy="2252300"/>
              <a:chOff x="1697261" y="1397617"/>
              <a:chExt cx="2552334" cy="2252300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5636F699-EF50-CB0F-DC2E-9752B9B50F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88108" y="2564429"/>
                <a:ext cx="0" cy="856283"/>
              </a:xfrm>
              <a:prstGeom prst="line">
                <a:avLst/>
              </a:prstGeom>
              <a:ln w="28575">
                <a:solidFill>
                  <a:srgbClr val="8DA0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2C5BAB03-7A3B-5D17-557B-BD04659C40E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42587" y="1585644"/>
                <a:ext cx="0" cy="978785"/>
              </a:xfrm>
              <a:prstGeom prst="line">
                <a:avLst/>
              </a:prstGeom>
              <a:ln w="28575">
                <a:solidFill>
                  <a:srgbClr val="66C2A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09AB3F3D-6702-2398-E4FF-16403761FD0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42587" y="2564429"/>
                <a:ext cx="0" cy="414581"/>
              </a:xfrm>
              <a:prstGeom prst="line">
                <a:avLst/>
              </a:prstGeom>
              <a:ln w="28575">
                <a:solidFill>
                  <a:srgbClr val="8DA0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A0AD38AB-8703-77A5-EB14-5500F032105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87051" y="2149847"/>
                <a:ext cx="0" cy="414583"/>
              </a:xfrm>
              <a:prstGeom prst="line">
                <a:avLst/>
              </a:prstGeom>
              <a:ln w="28575">
                <a:solidFill>
                  <a:srgbClr val="66C2A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D062C6A7-F1EC-FFC9-D385-802601EB9E2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37739" y="1406265"/>
                <a:ext cx="0" cy="224365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B19E127-2D86-57EC-B078-DFD2373A2649}"/>
                  </a:ext>
                </a:extLst>
              </p:cNvPr>
              <p:cNvSpPr txBox="1"/>
              <p:nvPr/>
            </p:nvSpPr>
            <p:spPr>
              <a:xfrm>
                <a:off x="3834097" y="2507225"/>
                <a:ext cx="41549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/>
                  <a:t>m/z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FA4ECF3-C9E5-593F-05B7-725557E3ABAC}"/>
                  </a:ext>
                </a:extLst>
              </p:cNvPr>
              <p:cNvSpPr txBox="1"/>
              <p:nvPr/>
            </p:nvSpPr>
            <p:spPr>
              <a:xfrm rot="16200000">
                <a:off x="1473642" y="1621236"/>
                <a:ext cx="70884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/>
                  <a:t>Intensity</a:t>
                </a:r>
              </a:p>
            </p:txBody>
          </p: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FA596B11-6EEB-91B8-F4D2-3A3488ACFF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35561" y="2564429"/>
                <a:ext cx="2310375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63855FF-5D23-5B51-FB1F-AF6949F2EB75}"/>
                </a:ext>
              </a:extLst>
            </p:cNvPr>
            <p:cNvSpPr txBox="1"/>
            <p:nvPr/>
          </p:nvSpPr>
          <p:spPr>
            <a:xfrm>
              <a:off x="5176844" y="5107781"/>
              <a:ext cx="59166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Only needs to calculate entropy similarity in this situation.</a:t>
              </a:r>
            </a:p>
          </p:txBody>
        </p:sp>
      </p:grp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C7A0E2A4-2BAD-DC19-79D9-2931BB995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7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10F42-4549-F9A8-CCF0-BCFB5BEF6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Flash Entropy Search algorithm</a:t>
            </a: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81F34C7D-22BC-8F2F-4303-38C871D82E96}"/>
              </a:ext>
            </a:extLst>
          </p:cNvPr>
          <p:cNvGrpSpPr/>
          <p:nvPr/>
        </p:nvGrpSpPr>
        <p:grpSpPr>
          <a:xfrm>
            <a:off x="6787137" y="2213006"/>
            <a:ext cx="2374032" cy="1028153"/>
            <a:chOff x="6787137" y="2213006"/>
            <a:chExt cx="2374032" cy="102815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081A952-0119-DA39-4C48-96E86AF70119}"/>
                </a:ext>
              </a:extLst>
            </p:cNvPr>
            <p:cNvGrpSpPr/>
            <p:nvPr/>
          </p:nvGrpSpPr>
          <p:grpSpPr>
            <a:xfrm>
              <a:off x="7738082" y="2239238"/>
              <a:ext cx="1375519" cy="1001921"/>
              <a:chOff x="3351549" y="1298522"/>
              <a:chExt cx="740664" cy="539496"/>
            </a:xfrm>
          </p:grpSpPr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E11A28A0-CCF2-F6A1-D058-0C250BBEBF82}"/>
                  </a:ext>
                </a:extLst>
              </p:cNvPr>
              <p:cNvSpPr/>
              <p:nvPr/>
            </p:nvSpPr>
            <p:spPr>
              <a:xfrm>
                <a:off x="3351549" y="1298522"/>
                <a:ext cx="740664" cy="132759"/>
              </a:xfrm>
              <a:custGeom>
                <a:avLst/>
                <a:gdLst>
                  <a:gd name="connsiteX0" fmla="*/ 26694 w 740664"/>
                  <a:gd name="connsiteY0" fmla="*/ 0 h 132759"/>
                  <a:gd name="connsiteX1" fmla="*/ 713970 w 740664"/>
                  <a:gd name="connsiteY1" fmla="*/ 0 h 132759"/>
                  <a:gd name="connsiteX2" fmla="*/ 740664 w 740664"/>
                  <a:gd name="connsiteY2" fmla="*/ 26694 h 132759"/>
                  <a:gd name="connsiteX3" fmla="*/ 740664 w 740664"/>
                  <a:gd name="connsiteY3" fmla="*/ 132759 h 132759"/>
                  <a:gd name="connsiteX4" fmla="*/ 0 w 740664"/>
                  <a:gd name="connsiteY4" fmla="*/ 132759 h 132759"/>
                  <a:gd name="connsiteX5" fmla="*/ 0 w 740664"/>
                  <a:gd name="connsiteY5" fmla="*/ 26694 h 132759"/>
                  <a:gd name="connsiteX6" fmla="*/ 26694 w 740664"/>
                  <a:gd name="connsiteY6" fmla="*/ 0 h 132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0664" h="132759">
                    <a:moveTo>
                      <a:pt x="26694" y="0"/>
                    </a:moveTo>
                    <a:lnTo>
                      <a:pt x="713970" y="0"/>
                    </a:lnTo>
                    <a:cubicBezTo>
                      <a:pt x="728713" y="0"/>
                      <a:pt x="740664" y="11951"/>
                      <a:pt x="740664" y="26694"/>
                    </a:cubicBezTo>
                    <a:lnTo>
                      <a:pt x="740664" y="132759"/>
                    </a:lnTo>
                    <a:lnTo>
                      <a:pt x="0" y="132759"/>
                    </a:lnTo>
                    <a:lnTo>
                      <a:pt x="0" y="26694"/>
                    </a:lnTo>
                    <a:cubicBezTo>
                      <a:pt x="0" y="11951"/>
                      <a:pt x="11951" y="0"/>
                      <a:pt x="26694" y="0"/>
                    </a:cubicBezTo>
                    <a:close/>
                  </a:path>
                </a:pathLst>
              </a:custGeom>
              <a:solidFill>
                <a:srgbClr val="E38CBB">
                  <a:alpha val="40000"/>
                </a:srgbClr>
              </a:solidFill>
              <a:ln w="31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207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92C9F843-8A76-A484-E083-8086B47E9BA4}"/>
                  </a:ext>
                </a:extLst>
              </p:cNvPr>
              <p:cNvSpPr/>
              <p:nvPr/>
            </p:nvSpPr>
            <p:spPr>
              <a:xfrm>
                <a:off x="3351549" y="1431281"/>
                <a:ext cx="740664" cy="406737"/>
              </a:xfrm>
              <a:custGeom>
                <a:avLst/>
                <a:gdLst>
                  <a:gd name="connsiteX0" fmla="*/ 0 w 740664"/>
                  <a:gd name="connsiteY0" fmla="*/ 0 h 406737"/>
                  <a:gd name="connsiteX1" fmla="*/ 740664 w 740664"/>
                  <a:gd name="connsiteY1" fmla="*/ 0 h 406737"/>
                  <a:gd name="connsiteX2" fmla="*/ 740664 w 740664"/>
                  <a:gd name="connsiteY2" fmla="*/ 380043 h 406737"/>
                  <a:gd name="connsiteX3" fmla="*/ 713970 w 740664"/>
                  <a:gd name="connsiteY3" fmla="*/ 406737 h 406737"/>
                  <a:gd name="connsiteX4" fmla="*/ 26694 w 740664"/>
                  <a:gd name="connsiteY4" fmla="*/ 406737 h 406737"/>
                  <a:gd name="connsiteX5" fmla="*/ 0 w 740664"/>
                  <a:gd name="connsiteY5" fmla="*/ 380043 h 406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0664" h="406737">
                    <a:moveTo>
                      <a:pt x="0" y="0"/>
                    </a:moveTo>
                    <a:lnTo>
                      <a:pt x="740664" y="0"/>
                    </a:lnTo>
                    <a:lnTo>
                      <a:pt x="740664" y="380043"/>
                    </a:lnTo>
                    <a:cubicBezTo>
                      <a:pt x="740664" y="394786"/>
                      <a:pt x="728713" y="406737"/>
                      <a:pt x="713970" y="406737"/>
                    </a:cubicBezTo>
                    <a:lnTo>
                      <a:pt x="26694" y="406737"/>
                    </a:lnTo>
                    <a:cubicBezTo>
                      <a:pt x="11951" y="406737"/>
                      <a:pt x="0" y="394786"/>
                      <a:pt x="0" y="380043"/>
                    </a:cubicBezTo>
                    <a:close/>
                  </a:path>
                </a:pathLst>
              </a:custGeom>
              <a:noFill/>
              <a:ln w="31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207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09B1FFC-EA69-FBC3-9492-81B6A1C2184A}"/>
                </a:ext>
              </a:extLst>
            </p:cNvPr>
            <p:cNvSpPr txBox="1"/>
            <p:nvPr/>
          </p:nvSpPr>
          <p:spPr>
            <a:xfrm>
              <a:off x="6787137" y="2649286"/>
              <a:ext cx="1071629" cy="278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601">
                  <a:latin typeface="Helvetica" panose="020B0604020202030204" pitchFamily="34" charset="0"/>
                </a:defRPr>
              </a:lvl1pPr>
            </a:lstStyle>
            <a:p>
              <a:pPr algn="ctr"/>
              <a:r>
                <a:rPr lang="en-US" sz="1207" dirty="0"/>
                <a:t>2. Search</a:t>
              </a:r>
            </a:p>
          </p:txBody>
        </p:sp>
        <p:sp>
          <p:nvSpPr>
            <p:cNvPr id="19" name="Arrow: Right 18">
              <a:extLst>
                <a:ext uri="{FF2B5EF4-FFF2-40B4-BE49-F238E27FC236}">
                  <a16:creationId xmlns:a16="http://schemas.microsoft.com/office/drawing/2014/main" id="{97FA9287-67C2-BD43-5C49-455DB6191DA6}"/>
                </a:ext>
              </a:extLst>
            </p:cNvPr>
            <p:cNvSpPr/>
            <p:nvPr/>
          </p:nvSpPr>
          <p:spPr>
            <a:xfrm>
              <a:off x="7289772" y="2909492"/>
              <a:ext cx="365718" cy="91867"/>
            </a:xfrm>
            <a:prstGeom prst="rightArrow">
              <a:avLst>
                <a:gd name="adj1" fmla="val 45546"/>
                <a:gd name="adj2" fmla="val 134492"/>
              </a:avLst>
            </a:prstGeom>
            <a:solidFill>
              <a:srgbClr val="B4D66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7"/>
            </a:p>
          </p:txBody>
        </p:sp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6F20590D-20F1-F203-5D2B-CBC1D2B927A9}"/>
                </a:ext>
              </a:extLst>
            </p:cNvPr>
            <p:cNvSpPr/>
            <p:nvPr/>
          </p:nvSpPr>
          <p:spPr>
            <a:xfrm rot="10800000">
              <a:off x="6929449" y="2909490"/>
              <a:ext cx="365718" cy="91867"/>
            </a:xfrm>
            <a:prstGeom prst="rightArrow">
              <a:avLst>
                <a:gd name="adj1" fmla="val 45546"/>
                <a:gd name="adj2" fmla="val 134492"/>
              </a:avLst>
            </a:prstGeom>
            <a:solidFill>
              <a:srgbClr val="B4D66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7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EBA86B4-5792-07F1-E93F-C8C93A6213C7}"/>
                </a:ext>
              </a:extLst>
            </p:cNvPr>
            <p:cNvSpPr txBox="1"/>
            <p:nvPr/>
          </p:nvSpPr>
          <p:spPr>
            <a:xfrm>
              <a:off x="7881057" y="2478741"/>
              <a:ext cx="433132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 i="1">
                  <a:latin typeface="Helvetica" panose="020B0604020202030204" pitchFamily="34" charset="0"/>
                </a:rPr>
                <a:t>m/z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C1E3D43-6743-6674-7729-44074838EDD0}"/>
                </a:ext>
              </a:extLst>
            </p:cNvPr>
            <p:cNvSpPr txBox="1"/>
            <p:nvPr/>
          </p:nvSpPr>
          <p:spPr>
            <a:xfrm>
              <a:off x="8321395" y="2478741"/>
              <a:ext cx="761747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latin typeface="Helvetica" panose="020B0604020202030204" pitchFamily="34" charset="0"/>
                </a:rPr>
                <a:t>Intensity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32918A9-F1C0-026D-0662-43D28E711C5C}"/>
                </a:ext>
              </a:extLst>
            </p:cNvPr>
            <p:cNvSpPr txBox="1"/>
            <p:nvPr/>
          </p:nvSpPr>
          <p:spPr>
            <a:xfrm>
              <a:off x="7723965" y="2807383"/>
              <a:ext cx="747320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solidFill>
                    <a:srgbClr val="E38CBB"/>
                  </a:solidFill>
                  <a:latin typeface="Helvetica" panose="020B0604020202030204" pitchFamily="34" charset="0"/>
                </a:rPr>
                <a:t>121.251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C3408DA-A38D-C321-CB43-6F9ADC730DAB}"/>
                </a:ext>
              </a:extLst>
            </p:cNvPr>
            <p:cNvSpPr txBox="1"/>
            <p:nvPr/>
          </p:nvSpPr>
          <p:spPr>
            <a:xfrm>
              <a:off x="8501725" y="2807383"/>
              <a:ext cx="401071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solidFill>
                    <a:srgbClr val="E38CBB"/>
                  </a:solidFill>
                  <a:latin typeface="Helvetica" panose="020B0604020202030204" pitchFamily="34" charset="0"/>
                </a:rPr>
                <a:t>0.4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6E84A2D-D154-7F18-4254-0E6D183DECE7}"/>
                </a:ext>
              </a:extLst>
            </p:cNvPr>
            <p:cNvSpPr txBox="1"/>
            <p:nvPr/>
          </p:nvSpPr>
          <p:spPr>
            <a:xfrm>
              <a:off x="8156318" y="2934141"/>
              <a:ext cx="495649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 b="1" dirty="0">
                  <a:solidFill>
                    <a:schemeClr val="tx1">
                      <a:lumMod val="50000"/>
                      <a:lumOff val="50000"/>
                      <a:alpha val="80000"/>
                    </a:schemeClr>
                  </a:solidFill>
                  <a:latin typeface="Helvetica" panose="020B0604020202030204" pitchFamily="34" charset="0"/>
                </a:rPr>
                <a:t>……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FC1522B-37DE-02E2-38EC-D5EBF50B3C2C}"/>
                </a:ext>
              </a:extLst>
            </p:cNvPr>
            <p:cNvSpPr txBox="1"/>
            <p:nvPr/>
          </p:nvSpPr>
          <p:spPr>
            <a:xfrm>
              <a:off x="8156318" y="2601952"/>
              <a:ext cx="495649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601">
                  <a:solidFill>
                    <a:srgbClr val="8DA0CB">
                      <a:alpha val="80000"/>
                    </a:srgbClr>
                  </a:solidFill>
                  <a:latin typeface="Helvetica" panose="020B0604020202030204" pitchFamily="34" charset="0"/>
                </a:defRPr>
              </a:lvl1pPr>
            </a:lstStyle>
            <a:p>
              <a:r>
                <a:rPr lang="en-US" sz="1207" b="1">
                  <a:solidFill>
                    <a:schemeClr val="tx1">
                      <a:lumMod val="50000"/>
                      <a:lumOff val="50000"/>
                      <a:alpha val="80000"/>
                    </a:schemeClr>
                  </a:solidFill>
                </a:rPr>
                <a:t>……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B154A5A-6AF5-6191-6C06-E1832E451F49}"/>
                </a:ext>
              </a:extLst>
            </p:cNvPr>
            <p:cNvSpPr txBox="1"/>
            <p:nvPr/>
          </p:nvSpPr>
          <p:spPr>
            <a:xfrm>
              <a:off x="7690518" y="2213006"/>
              <a:ext cx="1470651" cy="278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7" dirty="0">
                  <a:latin typeface="Helvetica" panose="020B0604020202030204" pitchFamily="34" charset="0"/>
                </a:rPr>
                <a:t>Query spectrum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067FFCF6-6F38-462A-538E-9F338FCF0340}"/>
              </a:ext>
            </a:extLst>
          </p:cNvPr>
          <p:cNvGrpSpPr/>
          <p:nvPr/>
        </p:nvGrpSpPr>
        <p:grpSpPr>
          <a:xfrm>
            <a:off x="2935789" y="5165351"/>
            <a:ext cx="2741438" cy="1069468"/>
            <a:chOff x="2935789" y="5165351"/>
            <a:chExt cx="2741438" cy="106946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89DC4E4-8BE3-B4AC-A64C-36D20D228C1E}"/>
                </a:ext>
              </a:extLst>
            </p:cNvPr>
            <p:cNvGrpSpPr/>
            <p:nvPr/>
          </p:nvGrpSpPr>
          <p:grpSpPr>
            <a:xfrm>
              <a:off x="3176897" y="5435677"/>
              <a:ext cx="2258568" cy="799142"/>
              <a:chOff x="2853344" y="1956267"/>
              <a:chExt cx="1216152" cy="430307"/>
            </a:xfrm>
          </p:grpSpPr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4AB30C2D-A1DF-E074-0393-696DBAF978D7}"/>
                  </a:ext>
                </a:extLst>
              </p:cNvPr>
              <p:cNvSpPr/>
              <p:nvPr/>
            </p:nvSpPr>
            <p:spPr>
              <a:xfrm>
                <a:off x="2853344" y="1956267"/>
                <a:ext cx="1216152" cy="133351"/>
              </a:xfrm>
              <a:custGeom>
                <a:avLst/>
                <a:gdLst>
                  <a:gd name="connsiteX0" fmla="*/ 21265 w 1216152"/>
                  <a:gd name="connsiteY0" fmla="*/ 0 h 133351"/>
                  <a:gd name="connsiteX1" fmla="*/ 1194887 w 1216152"/>
                  <a:gd name="connsiteY1" fmla="*/ 0 h 133351"/>
                  <a:gd name="connsiteX2" fmla="*/ 1216152 w 1216152"/>
                  <a:gd name="connsiteY2" fmla="*/ 21265 h 133351"/>
                  <a:gd name="connsiteX3" fmla="*/ 1216152 w 1216152"/>
                  <a:gd name="connsiteY3" fmla="*/ 133351 h 133351"/>
                  <a:gd name="connsiteX4" fmla="*/ 0 w 1216152"/>
                  <a:gd name="connsiteY4" fmla="*/ 133351 h 133351"/>
                  <a:gd name="connsiteX5" fmla="*/ 0 w 1216152"/>
                  <a:gd name="connsiteY5" fmla="*/ 21265 h 133351"/>
                  <a:gd name="connsiteX6" fmla="*/ 21265 w 1216152"/>
                  <a:gd name="connsiteY6" fmla="*/ 0 h 133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6152" h="133351">
                    <a:moveTo>
                      <a:pt x="21265" y="0"/>
                    </a:moveTo>
                    <a:lnTo>
                      <a:pt x="1194887" y="0"/>
                    </a:lnTo>
                    <a:cubicBezTo>
                      <a:pt x="1206631" y="0"/>
                      <a:pt x="1216152" y="9521"/>
                      <a:pt x="1216152" y="21265"/>
                    </a:cubicBezTo>
                    <a:lnTo>
                      <a:pt x="1216152" y="133351"/>
                    </a:lnTo>
                    <a:lnTo>
                      <a:pt x="0" y="133351"/>
                    </a:lnTo>
                    <a:lnTo>
                      <a:pt x="0" y="21265"/>
                    </a:lnTo>
                    <a:cubicBezTo>
                      <a:pt x="0" y="9521"/>
                      <a:pt x="9521" y="0"/>
                      <a:pt x="21265" y="0"/>
                    </a:cubicBezTo>
                    <a:close/>
                  </a:path>
                </a:pathLst>
              </a:custGeom>
              <a:solidFill>
                <a:srgbClr val="68C3A6">
                  <a:alpha val="40000"/>
                </a:srgbClr>
              </a:solidFill>
              <a:ln w="31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7">
                  <a:solidFill>
                    <a:srgbClr val="68C3A6"/>
                  </a:solidFill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1A39D48C-5DBA-72A5-8DF9-F6AC49A74C3C}"/>
                  </a:ext>
                </a:extLst>
              </p:cNvPr>
              <p:cNvSpPr/>
              <p:nvPr/>
            </p:nvSpPr>
            <p:spPr>
              <a:xfrm>
                <a:off x="2853344" y="2090157"/>
                <a:ext cx="1216152" cy="296417"/>
              </a:xfrm>
              <a:custGeom>
                <a:avLst/>
                <a:gdLst>
                  <a:gd name="connsiteX0" fmla="*/ 0 w 1216152"/>
                  <a:gd name="connsiteY0" fmla="*/ 0 h 296417"/>
                  <a:gd name="connsiteX1" fmla="*/ 1216152 w 1216152"/>
                  <a:gd name="connsiteY1" fmla="*/ 0 h 296417"/>
                  <a:gd name="connsiteX2" fmla="*/ 1216152 w 1216152"/>
                  <a:gd name="connsiteY2" fmla="*/ 275152 h 296417"/>
                  <a:gd name="connsiteX3" fmla="*/ 1194887 w 1216152"/>
                  <a:gd name="connsiteY3" fmla="*/ 296417 h 296417"/>
                  <a:gd name="connsiteX4" fmla="*/ 21265 w 1216152"/>
                  <a:gd name="connsiteY4" fmla="*/ 296417 h 296417"/>
                  <a:gd name="connsiteX5" fmla="*/ 0 w 1216152"/>
                  <a:gd name="connsiteY5" fmla="*/ 275152 h 29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6152" h="296417">
                    <a:moveTo>
                      <a:pt x="0" y="0"/>
                    </a:moveTo>
                    <a:lnTo>
                      <a:pt x="1216152" y="0"/>
                    </a:lnTo>
                    <a:lnTo>
                      <a:pt x="1216152" y="275152"/>
                    </a:lnTo>
                    <a:cubicBezTo>
                      <a:pt x="1216152" y="286896"/>
                      <a:pt x="1206631" y="296417"/>
                      <a:pt x="1194887" y="296417"/>
                    </a:cubicBezTo>
                    <a:lnTo>
                      <a:pt x="21265" y="296417"/>
                    </a:lnTo>
                    <a:cubicBezTo>
                      <a:pt x="9521" y="296417"/>
                      <a:pt x="0" y="286896"/>
                      <a:pt x="0" y="275152"/>
                    </a:cubicBezTo>
                    <a:close/>
                  </a:path>
                </a:pathLst>
              </a:custGeom>
              <a:noFill/>
              <a:ln w="31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207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6EE8FA7-5DFE-04E6-CBD5-1D269E65114F}"/>
                </a:ext>
              </a:extLst>
            </p:cNvPr>
            <p:cNvSpPr txBox="1"/>
            <p:nvPr/>
          </p:nvSpPr>
          <p:spPr>
            <a:xfrm>
              <a:off x="2935789" y="5413646"/>
              <a:ext cx="2741438" cy="278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7" dirty="0">
                  <a:latin typeface="Helvetica" panose="020B0604020202030204" pitchFamily="34" charset="0"/>
                </a:rPr>
                <a:t>New similarity table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133EAE2-22EE-8D3E-D773-903C9E406D49}"/>
                </a:ext>
              </a:extLst>
            </p:cNvPr>
            <p:cNvSpPr txBox="1"/>
            <p:nvPr/>
          </p:nvSpPr>
          <p:spPr>
            <a:xfrm>
              <a:off x="2951178" y="5922011"/>
              <a:ext cx="1258619" cy="278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7">
                  <a:latin typeface="Helvetica" panose="020B0604020202030204" pitchFamily="34" charset="0"/>
                </a:rPr>
                <a:t>Similarity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FF244AF-EAD8-87EB-2E5D-DB3A5043F66A}"/>
                </a:ext>
              </a:extLst>
            </p:cNvPr>
            <p:cNvSpPr txBox="1"/>
            <p:nvPr/>
          </p:nvSpPr>
          <p:spPr>
            <a:xfrm>
              <a:off x="3258897" y="5678090"/>
              <a:ext cx="950901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7">
                  <a:latin typeface="Helvetica" panose="020B0604020202030204" pitchFamily="34" charset="0"/>
                </a:rPr>
                <a:t>Spectral ID</a:t>
              </a:r>
            </a:p>
          </p:txBody>
        </p:sp>
        <p:sp>
          <p:nvSpPr>
            <p:cNvPr id="25" name="Arrow: Right 24">
              <a:extLst>
                <a:ext uri="{FF2B5EF4-FFF2-40B4-BE49-F238E27FC236}">
                  <a16:creationId xmlns:a16="http://schemas.microsoft.com/office/drawing/2014/main" id="{F24D3E9E-4AC9-B027-4EE0-00E24CA1A38D}"/>
                </a:ext>
              </a:extLst>
            </p:cNvPr>
            <p:cNvSpPr/>
            <p:nvPr/>
          </p:nvSpPr>
          <p:spPr>
            <a:xfrm rot="5400000">
              <a:off x="4194401" y="5237804"/>
              <a:ext cx="254726" cy="109820"/>
            </a:xfrm>
            <a:prstGeom prst="rightArrow">
              <a:avLst>
                <a:gd name="adj1" fmla="val 45546"/>
                <a:gd name="adj2" fmla="val 134492"/>
              </a:avLst>
            </a:prstGeom>
            <a:solidFill>
              <a:srgbClr val="B4D66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7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3F563F3-1E5A-C5D4-6B96-3E5885A51D92}"/>
                </a:ext>
              </a:extLst>
            </p:cNvPr>
            <p:cNvSpPr txBox="1"/>
            <p:nvPr/>
          </p:nvSpPr>
          <p:spPr>
            <a:xfrm>
              <a:off x="4049056" y="5879980"/>
              <a:ext cx="340158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anose="020B0604020202030204" pitchFamily="34" charset="0"/>
                </a:rPr>
                <a:t>…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D9018EDE-14DA-CD46-286B-C22D247AE5F7}"/>
                </a:ext>
              </a:extLst>
            </p:cNvPr>
            <p:cNvSpPr txBox="1"/>
            <p:nvPr/>
          </p:nvSpPr>
          <p:spPr>
            <a:xfrm>
              <a:off x="5043023" y="5879980"/>
              <a:ext cx="340158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anose="020B0604020202030204" pitchFamily="34" charset="0"/>
                </a:rPr>
                <a:t>…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C9238B4-8224-8BD5-7AA3-C807F8110687}"/>
                </a:ext>
              </a:extLst>
            </p:cNvPr>
            <p:cNvSpPr txBox="1"/>
            <p:nvPr/>
          </p:nvSpPr>
          <p:spPr>
            <a:xfrm>
              <a:off x="4326438" y="5678090"/>
              <a:ext cx="253727" cy="278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7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anose="020B0604020202030204" pitchFamily="34" charset="0"/>
                </a:rPr>
                <a:t>4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54B8EEF-2C6F-F5D8-EFA6-ECFCF80602AF}"/>
                </a:ext>
              </a:extLst>
            </p:cNvPr>
            <p:cNvSpPr txBox="1"/>
            <p:nvPr/>
          </p:nvSpPr>
          <p:spPr>
            <a:xfrm>
              <a:off x="4596060" y="5678090"/>
              <a:ext cx="253727" cy="278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7">
                  <a:solidFill>
                    <a:srgbClr val="DC72AC"/>
                  </a:solidFill>
                  <a:latin typeface="Helvetica" panose="020B0604020202030204" pitchFamily="34" charset="0"/>
                </a:rPr>
                <a:t>5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A384CAC8-DA67-4938-AFB6-253D52A4E165}"/>
                </a:ext>
              </a:extLst>
            </p:cNvPr>
            <p:cNvSpPr txBox="1"/>
            <p:nvPr/>
          </p:nvSpPr>
          <p:spPr>
            <a:xfrm>
              <a:off x="4865680" y="5678090"/>
              <a:ext cx="253727" cy="278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7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anose="020B0604020202030204" pitchFamily="34" charset="0"/>
                </a:rPr>
                <a:t>6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6DAE47FB-FF05-FF26-1469-20EECEDD28AB}"/>
                </a:ext>
              </a:extLst>
            </p:cNvPr>
            <p:cNvSpPr txBox="1"/>
            <p:nvPr/>
          </p:nvSpPr>
          <p:spPr>
            <a:xfrm>
              <a:off x="4051379" y="5629791"/>
              <a:ext cx="340158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anose="020B0604020202030204" pitchFamily="34" charset="0"/>
                </a:rPr>
                <a:t>…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503F5B7C-6104-9A7F-6E04-D5AD6D9BCD82}"/>
                </a:ext>
              </a:extLst>
            </p:cNvPr>
            <p:cNvSpPr txBox="1"/>
            <p:nvPr/>
          </p:nvSpPr>
          <p:spPr>
            <a:xfrm>
              <a:off x="5043023" y="5629791"/>
              <a:ext cx="340158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anose="020B0604020202030204" pitchFamily="34" charset="0"/>
                </a:rPr>
                <a:t>…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1AE79E8E-0CCD-7586-C1C1-5D0729A999BB}"/>
                </a:ext>
              </a:extLst>
            </p:cNvPr>
            <p:cNvSpPr/>
            <p:nvPr/>
          </p:nvSpPr>
          <p:spPr>
            <a:xfrm>
              <a:off x="4329712" y="5989381"/>
              <a:ext cx="249182" cy="2084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7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anose="020B0604020202030204" pitchFamily="34" charset="0"/>
                </a:rPr>
                <a:t>0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5592C179-F285-05A7-1492-FC96A129D35C}"/>
                </a:ext>
              </a:extLst>
            </p:cNvPr>
            <p:cNvSpPr/>
            <p:nvPr/>
          </p:nvSpPr>
          <p:spPr>
            <a:xfrm>
              <a:off x="4567218" y="5989381"/>
              <a:ext cx="306895" cy="2084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207" dirty="0">
                  <a:solidFill>
                    <a:srgbClr val="DC72AC"/>
                  </a:solidFill>
                  <a:latin typeface="Helvetica" panose="020B0604020202030204" pitchFamily="34" charset="0"/>
                </a:rPr>
                <a:t>0.69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5A721809-6545-1C7A-AAF0-A22FC5878E0D}"/>
                </a:ext>
              </a:extLst>
            </p:cNvPr>
            <p:cNvSpPr/>
            <p:nvPr/>
          </p:nvSpPr>
          <p:spPr>
            <a:xfrm>
              <a:off x="4862435" y="5989381"/>
              <a:ext cx="249182" cy="2084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7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anose="020B0604020202030204" pitchFamily="34" charset="0"/>
                </a:rPr>
                <a:t>0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C9BA00B8-B3B4-7F94-4621-D04F41396682}"/>
              </a:ext>
            </a:extLst>
          </p:cNvPr>
          <p:cNvGrpSpPr/>
          <p:nvPr/>
        </p:nvGrpSpPr>
        <p:grpSpPr>
          <a:xfrm>
            <a:off x="2964578" y="1514598"/>
            <a:ext cx="1978684" cy="2281021"/>
            <a:chOff x="2964578" y="1514598"/>
            <a:chExt cx="1978684" cy="228102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C37721E-9EC5-F29A-655A-1518E41FDCF6}"/>
                </a:ext>
              </a:extLst>
            </p:cNvPr>
            <p:cNvGrpSpPr/>
            <p:nvPr/>
          </p:nvGrpSpPr>
          <p:grpSpPr>
            <a:xfrm>
              <a:off x="3136806" y="1534713"/>
              <a:ext cx="1630245" cy="2260906"/>
              <a:chOff x="234011" y="200262"/>
              <a:chExt cx="877824" cy="1217411"/>
            </a:xfrm>
          </p:grpSpPr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70AB12F2-BEFE-373D-0234-92E4EE1A5F6D}"/>
                  </a:ext>
                </a:extLst>
              </p:cNvPr>
              <p:cNvSpPr/>
              <p:nvPr/>
            </p:nvSpPr>
            <p:spPr>
              <a:xfrm>
                <a:off x="234011" y="334280"/>
                <a:ext cx="877824" cy="1083393"/>
              </a:xfrm>
              <a:custGeom>
                <a:avLst/>
                <a:gdLst>
                  <a:gd name="connsiteX0" fmla="*/ 0 w 877824"/>
                  <a:gd name="connsiteY0" fmla="*/ 0 h 1083393"/>
                  <a:gd name="connsiteX1" fmla="*/ 877824 w 877824"/>
                  <a:gd name="connsiteY1" fmla="*/ 0 h 1083393"/>
                  <a:gd name="connsiteX2" fmla="*/ 877824 w 877824"/>
                  <a:gd name="connsiteY2" fmla="*/ 1039958 h 1083393"/>
                  <a:gd name="connsiteX3" fmla="*/ 834389 w 877824"/>
                  <a:gd name="connsiteY3" fmla="*/ 1083393 h 1083393"/>
                  <a:gd name="connsiteX4" fmla="*/ 43435 w 877824"/>
                  <a:gd name="connsiteY4" fmla="*/ 1083393 h 1083393"/>
                  <a:gd name="connsiteX5" fmla="*/ 0 w 877824"/>
                  <a:gd name="connsiteY5" fmla="*/ 1039958 h 1083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7824" h="1083393">
                    <a:moveTo>
                      <a:pt x="0" y="0"/>
                    </a:moveTo>
                    <a:lnTo>
                      <a:pt x="877824" y="0"/>
                    </a:lnTo>
                    <a:lnTo>
                      <a:pt x="877824" y="1039958"/>
                    </a:lnTo>
                    <a:cubicBezTo>
                      <a:pt x="877824" y="1063946"/>
                      <a:pt x="858377" y="1083393"/>
                      <a:pt x="834389" y="1083393"/>
                    </a:cubicBezTo>
                    <a:lnTo>
                      <a:pt x="43435" y="1083393"/>
                    </a:lnTo>
                    <a:cubicBezTo>
                      <a:pt x="19447" y="1083393"/>
                      <a:pt x="0" y="1063946"/>
                      <a:pt x="0" y="1039958"/>
                    </a:cubicBezTo>
                    <a:close/>
                  </a:path>
                </a:pathLst>
              </a:custGeom>
              <a:noFill/>
              <a:ln w="31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207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6F102BDF-0908-43A0-AB00-555E25F394EF}"/>
                  </a:ext>
                </a:extLst>
              </p:cNvPr>
              <p:cNvSpPr/>
              <p:nvPr/>
            </p:nvSpPr>
            <p:spPr>
              <a:xfrm>
                <a:off x="234011" y="200262"/>
                <a:ext cx="877824" cy="132759"/>
              </a:xfrm>
              <a:custGeom>
                <a:avLst/>
                <a:gdLst>
                  <a:gd name="connsiteX0" fmla="*/ 43435 w 877824"/>
                  <a:gd name="connsiteY0" fmla="*/ 0 h 132759"/>
                  <a:gd name="connsiteX1" fmla="*/ 834389 w 877824"/>
                  <a:gd name="connsiteY1" fmla="*/ 0 h 132759"/>
                  <a:gd name="connsiteX2" fmla="*/ 877824 w 877824"/>
                  <a:gd name="connsiteY2" fmla="*/ 43435 h 132759"/>
                  <a:gd name="connsiteX3" fmla="*/ 877824 w 877824"/>
                  <a:gd name="connsiteY3" fmla="*/ 132759 h 132759"/>
                  <a:gd name="connsiteX4" fmla="*/ 0 w 877824"/>
                  <a:gd name="connsiteY4" fmla="*/ 132759 h 132759"/>
                  <a:gd name="connsiteX5" fmla="*/ 0 w 877824"/>
                  <a:gd name="connsiteY5" fmla="*/ 43435 h 132759"/>
                  <a:gd name="connsiteX6" fmla="*/ 43435 w 877824"/>
                  <a:gd name="connsiteY6" fmla="*/ 0 h 132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7824" h="132759">
                    <a:moveTo>
                      <a:pt x="43435" y="0"/>
                    </a:moveTo>
                    <a:lnTo>
                      <a:pt x="834389" y="0"/>
                    </a:lnTo>
                    <a:cubicBezTo>
                      <a:pt x="858377" y="0"/>
                      <a:pt x="877824" y="19447"/>
                      <a:pt x="877824" y="43435"/>
                    </a:cubicBezTo>
                    <a:lnTo>
                      <a:pt x="877824" y="132759"/>
                    </a:lnTo>
                    <a:lnTo>
                      <a:pt x="0" y="132759"/>
                    </a:lnTo>
                    <a:lnTo>
                      <a:pt x="0" y="43435"/>
                    </a:lnTo>
                    <a:cubicBezTo>
                      <a:pt x="0" y="19447"/>
                      <a:pt x="19447" y="0"/>
                      <a:pt x="43435" y="0"/>
                    </a:cubicBezTo>
                    <a:close/>
                  </a:path>
                </a:pathLst>
              </a:custGeom>
              <a:solidFill>
                <a:srgbClr val="F68D64">
                  <a:alpha val="40000"/>
                </a:srgbClr>
              </a:solidFill>
              <a:ln w="31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207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8F0E05E-C34A-AB84-8579-15B992CBD5A1}"/>
                </a:ext>
              </a:extLst>
            </p:cNvPr>
            <p:cNvSpPr txBox="1"/>
            <p:nvPr/>
          </p:nvSpPr>
          <p:spPr>
            <a:xfrm>
              <a:off x="2964578" y="1514598"/>
              <a:ext cx="1978684" cy="278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7" dirty="0">
                  <a:latin typeface="Helvetica" panose="020B0604020202030204" pitchFamily="34" charset="0"/>
                </a:rPr>
                <a:t>Library spectra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A0BCC69-5EAF-48E4-722C-3D3828BE2263}"/>
                </a:ext>
              </a:extLst>
            </p:cNvPr>
            <p:cNvSpPr txBox="1"/>
            <p:nvPr/>
          </p:nvSpPr>
          <p:spPr>
            <a:xfrm>
              <a:off x="3690397" y="3500820"/>
              <a:ext cx="495649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 b="1">
                  <a:solidFill>
                    <a:schemeClr val="tx1">
                      <a:lumMod val="50000"/>
                      <a:lumOff val="50000"/>
                      <a:alpha val="80000"/>
                    </a:schemeClr>
                  </a:solidFill>
                  <a:latin typeface="Helvetica" panose="020B0604020202030204" pitchFamily="34" charset="0"/>
                </a:rPr>
                <a:t>……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03BB21D-3C81-76E8-2C5C-B8ADA0A94FD6}"/>
                </a:ext>
              </a:extLst>
            </p:cNvPr>
            <p:cNvSpPr txBox="1"/>
            <p:nvPr/>
          </p:nvSpPr>
          <p:spPr>
            <a:xfrm>
              <a:off x="3690397" y="1902589"/>
              <a:ext cx="495649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601">
                  <a:solidFill>
                    <a:srgbClr val="8DA0CB">
                      <a:alpha val="80000"/>
                    </a:srgbClr>
                  </a:solidFill>
                  <a:latin typeface="Helvetica" panose="020B0604020202030204" pitchFamily="34" charset="0"/>
                </a:defRPr>
              </a:lvl1pPr>
            </a:lstStyle>
            <a:p>
              <a:r>
                <a:rPr lang="en-US" sz="1207" b="1">
                  <a:solidFill>
                    <a:schemeClr val="tx1">
                      <a:lumMod val="50000"/>
                      <a:lumOff val="50000"/>
                      <a:alpha val="80000"/>
                    </a:schemeClr>
                  </a:solidFill>
                </a:rPr>
                <a:t>……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D925EE7-8AB1-F3E7-5A95-828F48DA8B52}"/>
                </a:ext>
              </a:extLst>
            </p:cNvPr>
            <p:cNvSpPr txBox="1"/>
            <p:nvPr/>
          </p:nvSpPr>
          <p:spPr>
            <a:xfrm>
              <a:off x="3207840" y="1780242"/>
              <a:ext cx="340158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latin typeface="Helvetica" panose="020B0604020202030204" pitchFamily="34" charset="0"/>
                </a:rPr>
                <a:t>ID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C5E98F6-7984-5016-121B-616FBE276EA0}"/>
                </a:ext>
              </a:extLst>
            </p:cNvPr>
            <p:cNvSpPr txBox="1"/>
            <p:nvPr/>
          </p:nvSpPr>
          <p:spPr>
            <a:xfrm>
              <a:off x="3590684" y="1780242"/>
              <a:ext cx="433132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 i="1" dirty="0">
                  <a:latin typeface="Helvetica" panose="020B0604020202030204" pitchFamily="34" charset="0"/>
                </a:rPr>
                <a:t>m/z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14327EF-A215-9276-35A6-7DD7B3C99B99}"/>
                </a:ext>
              </a:extLst>
            </p:cNvPr>
            <p:cNvSpPr txBox="1"/>
            <p:nvPr/>
          </p:nvSpPr>
          <p:spPr>
            <a:xfrm>
              <a:off x="3962911" y="1780242"/>
              <a:ext cx="761747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latin typeface="Helvetica" panose="020B0604020202030204" pitchFamily="34" charset="0"/>
                </a:rPr>
                <a:t>Intensity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CC5CFA3-01F2-2A70-4748-21BD0FB2355E}"/>
                </a:ext>
              </a:extLst>
            </p:cNvPr>
            <p:cNvSpPr txBox="1"/>
            <p:nvPr/>
          </p:nvSpPr>
          <p:spPr>
            <a:xfrm>
              <a:off x="3242301" y="2114907"/>
              <a:ext cx="271228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solidFill>
                    <a:schemeClr val="tx1">
                      <a:lumMod val="50000"/>
                      <a:lumOff val="50000"/>
                      <a:alpha val="80000"/>
                    </a:schemeClr>
                  </a:solidFill>
                  <a:latin typeface="Helvetica" panose="020B0604020202030204" pitchFamily="34" charset="0"/>
                </a:rPr>
                <a:t>4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FCE112D-9402-93F2-4DDD-DE830A1AF4F9}"/>
                </a:ext>
              </a:extLst>
            </p:cNvPr>
            <p:cNvSpPr txBox="1"/>
            <p:nvPr/>
          </p:nvSpPr>
          <p:spPr>
            <a:xfrm>
              <a:off x="3433596" y="2114907"/>
              <a:ext cx="747320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solidFill>
                    <a:schemeClr val="tx1">
                      <a:lumMod val="50000"/>
                      <a:lumOff val="50000"/>
                      <a:alpha val="80000"/>
                    </a:schemeClr>
                  </a:solidFill>
                  <a:latin typeface="Helvetica" panose="020B0604020202030204" pitchFamily="34" charset="0"/>
                </a:rPr>
                <a:t>256.356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31AB6A6-3E25-A3E9-C046-AB757534A244}"/>
                </a:ext>
              </a:extLst>
            </p:cNvPr>
            <p:cNvSpPr txBox="1"/>
            <p:nvPr/>
          </p:nvSpPr>
          <p:spPr>
            <a:xfrm>
              <a:off x="4143239" y="2114907"/>
              <a:ext cx="401071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solidFill>
                    <a:schemeClr val="tx1">
                      <a:lumMod val="50000"/>
                      <a:lumOff val="50000"/>
                      <a:alpha val="80000"/>
                    </a:schemeClr>
                  </a:solidFill>
                  <a:latin typeface="Helvetica" panose="020B0604020202030204" pitchFamily="34" charset="0"/>
                </a:rPr>
                <a:t>0.2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51F1251-88EC-0250-76A2-8FFDE804BD48}"/>
                </a:ext>
              </a:extLst>
            </p:cNvPr>
            <p:cNvSpPr txBox="1"/>
            <p:nvPr/>
          </p:nvSpPr>
          <p:spPr>
            <a:xfrm>
              <a:off x="3242301" y="2324693"/>
              <a:ext cx="271228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latin typeface="Helvetica" panose="020B0604020202030204" pitchFamily="34" charset="0"/>
                </a:rPr>
                <a:t>5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B730860-BBB9-7761-E590-C2D8513DC34C}"/>
                </a:ext>
              </a:extLst>
            </p:cNvPr>
            <p:cNvSpPr txBox="1"/>
            <p:nvPr/>
          </p:nvSpPr>
          <p:spPr>
            <a:xfrm>
              <a:off x="3433596" y="2324693"/>
              <a:ext cx="747320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latin typeface="Helvetica" panose="020B0604020202030204" pitchFamily="34" charset="0"/>
                </a:rPr>
                <a:t>121.251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4D4AA1B-24CF-2C93-7D0B-43FA8A22B9BE}"/>
                </a:ext>
              </a:extLst>
            </p:cNvPr>
            <p:cNvSpPr txBox="1"/>
            <p:nvPr/>
          </p:nvSpPr>
          <p:spPr>
            <a:xfrm>
              <a:off x="4143239" y="2324693"/>
              <a:ext cx="401071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latin typeface="Helvetica" panose="020B0604020202030204" pitchFamily="34" charset="0"/>
                </a:rPr>
                <a:t>0.3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911AB5A-343E-AF85-333A-B21A1F2E945B}"/>
                </a:ext>
              </a:extLst>
            </p:cNvPr>
            <p:cNvSpPr txBox="1"/>
            <p:nvPr/>
          </p:nvSpPr>
          <p:spPr>
            <a:xfrm>
              <a:off x="3242301" y="2534480"/>
              <a:ext cx="271228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latin typeface="Helvetica" panose="020B0604020202030204" pitchFamily="34" charset="0"/>
                </a:rPr>
                <a:t>5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64A39C2-BD26-B714-9522-036F0DB2AFAF}"/>
                </a:ext>
              </a:extLst>
            </p:cNvPr>
            <p:cNvSpPr txBox="1"/>
            <p:nvPr/>
          </p:nvSpPr>
          <p:spPr>
            <a:xfrm>
              <a:off x="3433596" y="2534480"/>
              <a:ext cx="747320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latin typeface="Helvetica" panose="020B0604020202030204" pitchFamily="34" charset="0"/>
                </a:rPr>
                <a:t>256.349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2AFFCBB-574A-40DF-7427-AA8DAB710537}"/>
                </a:ext>
              </a:extLst>
            </p:cNvPr>
            <p:cNvSpPr txBox="1"/>
            <p:nvPr/>
          </p:nvSpPr>
          <p:spPr>
            <a:xfrm>
              <a:off x="4143239" y="2534480"/>
              <a:ext cx="401071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latin typeface="Helvetica" panose="020B0604020202030204" pitchFamily="34" charset="0"/>
                </a:rPr>
                <a:t>0.2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7CCAE31-67D8-9AA1-A344-C63077BCD2B0}"/>
                </a:ext>
              </a:extLst>
            </p:cNvPr>
            <p:cNvSpPr txBox="1"/>
            <p:nvPr/>
          </p:nvSpPr>
          <p:spPr>
            <a:xfrm>
              <a:off x="3242301" y="2744264"/>
              <a:ext cx="271228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solidFill>
                    <a:schemeClr val="tx1">
                      <a:lumMod val="50000"/>
                      <a:lumOff val="50000"/>
                      <a:alpha val="80000"/>
                    </a:schemeClr>
                  </a:solidFill>
                  <a:latin typeface="Helvetica" panose="020B0604020202030204" pitchFamily="34" charset="0"/>
                </a:rPr>
                <a:t>6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EAF6F9F-7795-B7D6-F9DD-3A64255FD4B8}"/>
                </a:ext>
              </a:extLst>
            </p:cNvPr>
            <p:cNvSpPr txBox="1"/>
            <p:nvPr/>
          </p:nvSpPr>
          <p:spPr>
            <a:xfrm>
              <a:off x="3433597" y="2744264"/>
              <a:ext cx="747320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solidFill>
                    <a:schemeClr val="tx1">
                      <a:lumMod val="50000"/>
                      <a:lumOff val="50000"/>
                      <a:alpha val="80000"/>
                    </a:schemeClr>
                  </a:solidFill>
                  <a:latin typeface="Helvetica" panose="020B0604020202030204" pitchFamily="34" charset="0"/>
                </a:rPr>
                <a:t>115.373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8BDF25B-9325-400E-E6D0-311583931A7E}"/>
                </a:ext>
              </a:extLst>
            </p:cNvPr>
            <p:cNvSpPr txBox="1"/>
            <p:nvPr/>
          </p:nvSpPr>
          <p:spPr>
            <a:xfrm>
              <a:off x="4143239" y="2744264"/>
              <a:ext cx="401071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solidFill>
                    <a:schemeClr val="tx1">
                      <a:lumMod val="50000"/>
                      <a:lumOff val="50000"/>
                      <a:alpha val="80000"/>
                    </a:schemeClr>
                  </a:solidFill>
                  <a:latin typeface="Helvetica" panose="020B0604020202030204" pitchFamily="34" charset="0"/>
                </a:rPr>
                <a:t>0.1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266F7188-BD09-4EF0-8883-131820673378}"/>
                </a:ext>
              </a:extLst>
            </p:cNvPr>
            <p:cNvSpPr txBox="1"/>
            <p:nvPr/>
          </p:nvSpPr>
          <p:spPr>
            <a:xfrm>
              <a:off x="3243534" y="2955266"/>
              <a:ext cx="271228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solidFill>
                    <a:schemeClr val="tx1">
                      <a:lumMod val="50000"/>
                      <a:lumOff val="50000"/>
                      <a:alpha val="80000"/>
                    </a:schemeClr>
                  </a:solidFill>
                  <a:latin typeface="Helvetica" panose="020B0604020202030204" pitchFamily="34" charset="0"/>
                </a:rPr>
                <a:t>6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7D6A3A9C-AC35-040C-DA61-D9086468F4C8}"/>
                </a:ext>
              </a:extLst>
            </p:cNvPr>
            <p:cNvSpPr txBox="1"/>
            <p:nvPr/>
          </p:nvSpPr>
          <p:spPr>
            <a:xfrm>
              <a:off x="3434829" y="2955266"/>
              <a:ext cx="747320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solidFill>
                    <a:schemeClr val="tx1">
                      <a:lumMod val="50000"/>
                      <a:lumOff val="50000"/>
                      <a:alpha val="80000"/>
                    </a:schemeClr>
                  </a:solidFill>
                  <a:latin typeface="Helvetica" panose="020B0604020202030204" pitchFamily="34" charset="0"/>
                </a:rPr>
                <a:t>361.967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D94A5F8C-BB66-D720-AADC-595B56B21907}"/>
                </a:ext>
              </a:extLst>
            </p:cNvPr>
            <p:cNvSpPr txBox="1"/>
            <p:nvPr/>
          </p:nvSpPr>
          <p:spPr>
            <a:xfrm>
              <a:off x="4144472" y="2955266"/>
              <a:ext cx="401071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solidFill>
                    <a:schemeClr val="tx1">
                      <a:lumMod val="50000"/>
                      <a:lumOff val="50000"/>
                      <a:alpha val="80000"/>
                    </a:schemeClr>
                  </a:solidFill>
                  <a:latin typeface="Helvetica" panose="020B0604020202030204" pitchFamily="34" charset="0"/>
                </a:rPr>
                <a:t>0.3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073C3011-0924-5B88-54CE-465D4B42C005}"/>
                </a:ext>
              </a:extLst>
            </p:cNvPr>
            <p:cNvSpPr txBox="1"/>
            <p:nvPr/>
          </p:nvSpPr>
          <p:spPr>
            <a:xfrm>
              <a:off x="3243534" y="3164861"/>
              <a:ext cx="271228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solidFill>
                    <a:schemeClr val="tx1">
                      <a:lumMod val="50000"/>
                      <a:lumOff val="50000"/>
                      <a:alpha val="80000"/>
                    </a:schemeClr>
                  </a:solidFill>
                  <a:latin typeface="Helvetica" panose="020B0604020202030204" pitchFamily="34" charset="0"/>
                </a:rPr>
                <a:t>6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59A6A79C-0BAA-8B6F-2A4A-38A63954CF08}"/>
                </a:ext>
              </a:extLst>
            </p:cNvPr>
            <p:cNvSpPr txBox="1"/>
            <p:nvPr/>
          </p:nvSpPr>
          <p:spPr>
            <a:xfrm>
              <a:off x="3434831" y="3164861"/>
              <a:ext cx="747320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 dirty="0">
                  <a:solidFill>
                    <a:schemeClr val="tx1">
                      <a:lumMod val="50000"/>
                      <a:lumOff val="50000"/>
                      <a:alpha val="80000"/>
                    </a:schemeClr>
                  </a:solidFill>
                  <a:latin typeface="Helvetica" panose="020B0604020202030204" pitchFamily="34" charset="0"/>
                </a:rPr>
                <a:t>639.032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ADBD979C-5D92-6694-407F-59F253E1C1A4}"/>
                </a:ext>
              </a:extLst>
            </p:cNvPr>
            <p:cNvSpPr txBox="1"/>
            <p:nvPr/>
          </p:nvSpPr>
          <p:spPr>
            <a:xfrm>
              <a:off x="4144472" y="3164861"/>
              <a:ext cx="401071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solidFill>
                    <a:schemeClr val="tx1">
                      <a:lumMod val="50000"/>
                      <a:lumOff val="50000"/>
                      <a:alpha val="80000"/>
                    </a:schemeClr>
                  </a:solidFill>
                  <a:latin typeface="Helvetica" panose="020B0604020202030204" pitchFamily="34" charset="0"/>
                </a:rPr>
                <a:t>0.1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29216BC6-D6CA-79DA-4C7E-6CEEC40FC965}"/>
                </a:ext>
              </a:extLst>
            </p:cNvPr>
            <p:cNvSpPr txBox="1"/>
            <p:nvPr/>
          </p:nvSpPr>
          <p:spPr>
            <a:xfrm>
              <a:off x="3243534" y="3374458"/>
              <a:ext cx="271228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 dirty="0">
                  <a:solidFill>
                    <a:schemeClr val="tx1">
                      <a:alpha val="80000"/>
                    </a:schemeClr>
                  </a:solidFill>
                  <a:latin typeface="Helvetica" panose="020B0604020202030204" pitchFamily="34" charset="0"/>
                </a:rPr>
                <a:t>7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5900E7DA-0783-F833-DA96-CC599AD1FCA5}"/>
                </a:ext>
              </a:extLst>
            </p:cNvPr>
            <p:cNvSpPr txBox="1"/>
            <p:nvPr/>
          </p:nvSpPr>
          <p:spPr>
            <a:xfrm>
              <a:off x="3434831" y="3374458"/>
              <a:ext cx="747320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solidFill>
                    <a:schemeClr val="tx1">
                      <a:alpha val="80000"/>
                    </a:schemeClr>
                  </a:solidFill>
                  <a:latin typeface="Helvetica" panose="020B0604020202030204" pitchFamily="34" charset="0"/>
                </a:rPr>
                <a:t>573.773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375975D3-A8FF-AF0C-B2B9-936A91A2FE8B}"/>
                </a:ext>
              </a:extLst>
            </p:cNvPr>
            <p:cNvSpPr txBox="1"/>
            <p:nvPr/>
          </p:nvSpPr>
          <p:spPr>
            <a:xfrm>
              <a:off x="4144472" y="3374458"/>
              <a:ext cx="401071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solidFill>
                    <a:schemeClr val="tx1">
                      <a:alpha val="80000"/>
                    </a:schemeClr>
                  </a:solidFill>
                  <a:latin typeface="Helvetica" panose="020B0604020202030204" pitchFamily="34" charset="0"/>
                </a:rPr>
                <a:t>0.4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F89CE9E-D836-6958-036F-F99A79CA3408}"/>
              </a:ext>
            </a:extLst>
          </p:cNvPr>
          <p:cNvGrpSpPr/>
          <p:nvPr/>
        </p:nvGrpSpPr>
        <p:grpSpPr>
          <a:xfrm>
            <a:off x="4735989" y="1568509"/>
            <a:ext cx="2290070" cy="1875780"/>
            <a:chOff x="4735989" y="1568509"/>
            <a:chExt cx="2290070" cy="187578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F6BF340-D626-72B0-A63B-439EF7AB804D}"/>
                </a:ext>
              </a:extLst>
            </p:cNvPr>
            <p:cNvSpPr/>
            <p:nvPr/>
          </p:nvSpPr>
          <p:spPr>
            <a:xfrm>
              <a:off x="5221592" y="2836492"/>
              <a:ext cx="1630245" cy="203591"/>
            </a:xfrm>
            <a:prstGeom prst="rect">
              <a:avLst/>
            </a:prstGeom>
            <a:solidFill>
              <a:srgbClr val="E38CBB">
                <a:alpha val="20000"/>
              </a:srgbClr>
            </a:solidFill>
            <a:ln w="317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207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56B3F4F-D4D0-CB21-BE1B-BEE18063A39F}"/>
                </a:ext>
              </a:extLst>
            </p:cNvPr>
            <p:cNvGrpSpPr/>
            <p:nvPr/>
          </p:nvGrpSpPr>
          <p:grpSpPr>
            <a:xfrm>
              <a:off x="5221592" y="2017556"/>
              <a:ext cx="1630245" cy="1426733"/>
              <a:chOff x="1860591" y="2152936"/>
              <a:chExt cx="877824" cy="768241"/>
            </a:xfrm>
          </p:grpSpPr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28C2BCAC-B0B2-1AA0-2D40-BB0D5C427420}"/>
                  </a:ext>
                </a:extLst>
              </p:cNvPr>
              <p:cNvSpPr/>
              <p:nvPr/>
            </p:nvSpPr>
            <p:spPr>
              <a:xfrm>
                <a:off x="1860591" y="2285840"/>
                <a:ext cx="877824" cy="635337"/>
              </a:xfrm>
              <a:custGeom>
                <a:avLst/>
                <a:gdLst>
                  <a:gd name="connsiteX0" fmla="*/ 0 w 877824"/>
                  <a:gd name="connsiteY0" fmla="*/ 0 h 635337"/>
                  <a:gd name="connsiteX1" fmla="*/ 877824 w 877824"/>
                  <a:gd name="connsiteY1" fmla="*/ 0 h 635337"/>
                  <a:gd name="connsiteX2" fmla="*/ 877824 w 877824"/>
                  <a:gd name="connsiteY2" fmla="*/ 597332 h 635337"/>
                  <a:gd name="connsiteX3" fmla="*/ 839819 w 877824"/>
                  <a:gd name="connsiteY3" fmla="*/ 635337 h 635337"/>
                  <a:gd name="connsiteX4" fmla="*/ 38005 w 877824"/>
                  <a:gd name="connsiteY4" fmla="*/ 635337 h 635337"/>
                  <a:gd name="connsiteX5" fmla="*/ 0 w 877824"/>
                  <a:gd name="connsiteY5" fmla="*/ 597332 h 635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7824" h="635337">
                    <a:moveTo>
                      <a:pt x="0" y="0"/>
                    </a:moveTo>
                    <a:lnTo>
                      <a:pt x="877824" y="0"/>
                    </a:lnTo>
                    <a:lnTo>
                      <a:pt x="877824" y="597332"/>
                    </a:lnTo>
                    <a:cubicBezTo>
                      <a:pt x="877824" y="618322"/>
                      <a:pt x="860809" y="635337"/>
                      <a:pt x="839819" y="635337"/>
                    </a:cubicBezTo>
                    <a:lnTo>
                      <a:pt x="38005" y="635337"/>
                    </a:lnTo>
                    <a:cubicBezTo>
                      <a:pt x="17015" y="635337"/>
                      <a:pt x="0" y="618322"/>
                      <a:pt x="0" y="597332"/>
                    </a:cubicBezTo>
                    <a:close/>
                  </a:path>
                </a:pathLst>
              </a:custGeom>
              <a:noFill/>
              <a:ln w="31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207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E3AACC4B-CD23-50ED-6C91-C41666C10AE4}"/>
                  </a:ext>
                </a:extLst>
              </p:cNvPr>
              <p:cNvSpPr/>
              <p:nvPr/>
            </p:nvSpPr>
            <p:spPr>
              <a:xfrm>
                <a:off x="1860591" y="2152936"/>
                <a:ext cx="877824" cy="132759"/>
              </a:xfrm>
              <a:custGeom>
                <a:avLst/>
                <a:gdLst>
                  <a:gd name="connsiteX0" fmla="*/ 43435 w 877824"/>
                  <a:gd name="connsiteY0" fmla="*/ 0 h 132759"/>
                  <a:gd name="connsiteX1" fmla="*/ 834389 w 877824"/>
                  <a:gd name="connsiteY1" fmla="*/ 0 h 132759"/>
                  <a:gd name="connsiteX2" fmla="*/ 877824 w 877824"/>
                  <a:gd name="connsiteY2" fmla="*/ 43435 h 132759"/>
                  <a:gd name="connsiteX3" fmla="*/ 877824 w 877824"/>
                  <a:gd name="connsiteY3" fmla="*/ 132759 h 132759"/>
                  <a:gd name="connsiteX4" fmla="*/ 0 w 877824"/>
                  <a:gd name="connsiteY4" fmla="*/ 132759 h 132759"/>
                  <a:gd name="connsiteX5" fmla="*/ 0 w 877824"/>
                  <a:gd name="connsiteY5" fmla="*/ 43435 h 132759"/>
                  <a:gd name="connsiteX6" fmla="*/ 43435 w 877824"/>
                  <a:gd name="connsiteY6" fmla="*/ 0 h 132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7824" h="132759">
                    <a:moveTo>
                      <a:pt x="43435" y="0"/>
                    </a:moveTo>
                    <a:lnTo>
                      <a:pt x="834389" y="0"/>
                    </a:lnTo>
                    <a:cubicBezTo>
                      <a:pt x="858377" y="0"/>
                      <a:pt x="877824" y="19447"/>
                      <a:pt x="877824" y="43435"/>
                    </a:cubicBezTo>
                    <a:lnTo>
                      <a:pt x="877824" y="132759"/>
                    </a:lnTo>
                    <a:lnTo>
                      <a:pt x="0" y="132759"/>
                    </a:lnTo>
                    <a:lnTo>
                      <a:pt x="0" y="43435"/>
                    </a:lnTo>
                    <a:cubicBezTo>
                      <a:pt x="0" y="19447"/>
                      <a:pt x="19447" y="0"/>
                      <a:pt x="43435" y="0"/>
                    </a:cubicBezTo>
                    <a:close/>
                  </a:path>
                </a:pathLst>
              </a:custGeom>
              <a:solidFill>
                <a:srgbClr val="F68D64">
                  <a:alpha val="40000"/>
                </a:srgbClr>
              </a:solidFill>
              <a:ln w="31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207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3771BF3-286A-C7A0-BB77-1B14ECA78329}"/>
                </a:ext>
              </a:extLst>
            </p:cNvPr>
            <p:cNvSpPr txBox="1"/>
            <p:nvPr/>
          </p:nvSpPr>
          <p:spPr>
            <a:xfrm>
              <a:off x="5052152" y="1568509"/>
              <a:ext cx="1669456" cy="278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601">
                  <a:latin typeface="Helvetica" panose="020B0604020202030204" pitchFamily="34" charset="0"/>
                </a:defRPr>
              </a:lvl1pPr>
            </a:lstStyle>
            <a:p>
              <a:r>
                <a:rPr lang="en-US" sz="1207" dirty="0"/>
                <a:t>1. Sort by ion’s </a:t>
              </a:r>
              <a:r>
                <a:rPr lang="en-US" sz="1207" i="1" dirty="0"/>
                <a:t>m/z</a:t>
              </a:r>
            </a:p>
          </p:txBody>
        </p:sp>
        <p:sp>
          <p:nvSpPr>
            <p:cNvPr id="23" name="Arrow: Curved Down 176">
              <a:extLst>
                <a:ext uri="{FF2B5EF4-FFF2-40B4-BE49-F238E27FC236}">
                  <a16:creationId xmlns:a16="http://schemas.microsoft.com/office/drawing/2014/main" id="{DAE1D90C-70A5-8006-CC64-DEB5487D6A9C}"/>
                </a:ext>
              </a:extLst>
            </p:cNvPr>
            <p:cNvSpPr/>
            <p:nvPr/>
          </p:nvSpPr>
          <p:spPr>
            <a:xfrm>
              <a:off x="4735989" y="1648527"/>
              <a:ext cx="532608" cy="341490"/>
            </a:xfrm>
            <a:custGeom>
              <a:avLst/>
              <a:gdLst>
                <a:gd name="connsiteX0" fmla="*/ 1434340 w 1530933"/>
                <a:gd name="connsiteY0" fmla="*/ 386371 h 386371"/>
                <a:gd name="connsiteX1" fmla="*/ 1315741 w 1530933"/>
                <a:gd name="connsiteY1" fmla="*/ 289778 h 386371"/>
                <a:gd name="connsiteX2" fmla="*/ 1364038 w 1530933"/>
                <a:gd name="connsiteY2" fmla="*/ 289778 h 386371"/>
                <a:gd name="connsiteX3" fmla="*/ 693022 w 1530933"/>
                <a:gd name="connsiteY3" fmla="*/ 0 h 386371"/>
                <a:gd name="connsiteX4" fmla="*/ 789615 w 1530933"/>
                <a:gd name="connsiteY4" fmla="*/ 0 h 386371"/>
                <a:gd name="connsiteX5" fmla="*/ 1460631 w 1530933"/>
                <a:gd name="connsiteY5" fmla="*/ 289778 h 386371"/>
                <a:gd name="connsiteX6" fmla="*/ 1508927 w 1530933"/>
                <a:gd name="connsiteY6" fmla="*/ 289778 h 386371"/>
                <a:gd name="connsiteX7" fmla="*/ 1434340 w 1530933"/>
                <a:gd name="connsiteY7" fmla="*/ 386371 h 386371"/>
                <a:gd name="connsiteX0" fmla="*/ 741318 w 1530933"/>
                <a:gd name="connsiteY0" fmla="*/ 939 h 386371"/>
                <a:gd name="connsiteX1" fmla="*/ 96592 w 1530933"/>
                <a:gd name="connsiteY1" fmla="*/ 386371 h 386371"/>
                <a:gd name="connsiteX2" fmla="*/ 0 w 1530933"/>
                <a:gd name="connsiteY2" fmla="*/ 386371 h 386371"/>
                <a:gd name="connsiteX3" fmla="*/ 387071 w 1530933"/>
                <a:gd name="connsiteY3" fmla="*/ 39690 h 386371"/>
                <a:gd name="connsiteX4" fmla="*/ 741318 w 1530933"/>
                <a:gd name="connsiteY4" fmla="*/ 939 h 386371"/>
                <a:gd name="connsiteX0" fmla="*/ 741318 w 1530933"/>
                <a:gd name="connsiteY0" fmla="*/ 939 h 386371"/>
                <a:gd name="connsiteX1" fmla="*/ 96592 w 1530933"/>
                <a:gd name="connsiteY1" fmla="*/ 386371 h 386371"/>
                <a:gd name="connsiteX2" fmla="*/ 0 w 1530933"/>
                <a:gd name="connsiteY2" fmla="*/ 386371 h 386371"/>
                <a:gd name="connsiteX3" fmla="*/ 693022 w 1530933"/>
                <a:gd name="connsiteY3" fmla="*/ 0 h 386371"/>
                <a:gd name="connsiteX4" fmla="*/ 789615 w 1530933"/>
                <a:gd name="connsiteY4" fmla="*/ 0 h 386371"/>
                <a:gd name="connsiteX5" fmla="*/ 1460631 w 1530933"/>
                <a:gd name="connsiteY5" fmla="*/ 289778 h 386371"/>
                <a:gd name="connsiteX6" fmla="*/ 1508927 w 1530933"/>
                <a:gd name="connsiteY6" fmla="*/ 289778 h 386371"/>
                <a:gd name="connsiteX7" fmla="*/ 1434340 w 1530933"/>
                <a:gd name="connsiteY7" fmla="*/ 386371 h 386371"/>
                <a:gd name="connsiteX8" fmla="*/ 1315741 w 1530933"/>
                <a:gd name="connsiteY8" fmla="*/ 289778 h 386371"/>
                <a:gd name="connsiteX9" fmla="*/ 1364038 w 1530933"/>
                <a:gd name="connsiteY9" fmla="*/ 289778 h 386371"/>
                <a:gd name="connsiteX10" fmla="*/ 693022 w 1530933"/>
                <a:gd name="connsiteY10" fmla="*/ 0 h 386371"/>
                <a:gd name="connsiteX0" fmla="*/ 1434340 w 1508927"/>
                <a:gd name="connsiteY0" fmla="*/ 386371 h 386371"/>
                <a:gd name="connsiteX1" fmla="*/ 1315741 w 1508927"/>
                <a:gd name="connsiteY1" fmla="*/ 289778 h 386371"/>
                <a:gd name="connsiteX2" fmla="*/ 1364038 w 1508927"/>
                <a:gd name="connsiteY2" fmla="*/ 289778 h 386371"/>
                <a:gd name="connsiteX3" fmla="*/ 693022 w 1508927"/>
                <a:gd name="connsiteY3" fmla="*/ 0 h 386371"/>
                <a:gd name="connsiteX4" fmla="*/ 789615 w 1508927"/>
                <a:gd name="connsiteY4" fmla="*/ 0 h 386371"/>
                <a:gd name="connsiteX5" fmla="*/ 1460631 w 1508927"/>
                <a:gd name="connsiteY5" fmla="*/ 289778 h 386371"/>
                <a:gd name="connsiteX6" fmla="*/ 1508927 w 1508927"/>
                <a:gd name="connsiteY6" fmla="*/ 289778 h 386371"/>
                <a:gd name="connsiteX7" fmla="*/ 1434340 w 1508927"/>
                <a:gd name="connsiteY7" fmla="*/ 386371 h 386371"/>
                <a:gd name="connsiteX0" fmla="*/ 741318 w 1508927"/>
                <a:gd name="connsiteY0" fmla="*/ 939 h 386371"/>
                <a:gd name="connsiteX1" fmla="*/ 96592 w 1508927"/>
                <a:gd name="connsiteY1" fmla="*/ 386371 h 386371"/>
                <a:gd name="connsiteX2" fmla="*/ 0 w 1508927"/>
                <a:gd name="connsiteY2" fmla="*/ 386371 h 386371"/>
                <a:gd name="connsiteX3" fmla="*/ 387071 w 1508927"/>
                <a:gd name="connsiteY3" fmla="*/ 39690 h 386371"/>
                <a:gd name="connsiteX4" fmla="*/ 741318 w 1508927"/>
                <a:gd name="connsiteY4" fmla="*/ 939 h 386371"/>
                <a:gd name="connsiteX0" fmla="*/ 741318 w 1508927"/>
                <a:gd name="connsiteY0" fmla="*/ 939 h 386371"/>
                <a:gd name="connsiteX1" fmla="*/ 96592 w 1508927"/>
                <a:gd name="connsiteY1" fmla="*/ 386371 h 386371"/>
                <a:gd name="connsiteX2" fmla="*/ 693022 w 1508927"/>
                <a:gd name="connsiteY2" fmla="*/ 0 h 386371"/>
                <a:gd name="connsiteX3" fmla="*/ 789615 w 1508927"/>
                <a:gd name="connsiteY3" fmla="*/ 0 h 386371"/>
                <a:gd name="connsiteX4" fmla="*/ 1460631 w 1508927"/>
                <a:gd name="connsiteY4" fmla="*/ 289778 h 386371"/>
                <a:gd name="connsiteX5" fmla="*/ 1508927 w 1508927"/>
                <a:gd name="connsiteY5" fmla="*/ 289778 h 386371"/>
                <a:gd name="connsiteX6" fmla="*/ 1434340 w 1508927"/>
                <a:gd name="connsiteY6" fmla="*/ 386371 h 386371"/>
                <a:gd name="connsiteX7" fmla="*/ 1315741 w 1508927"/>
                <a:gd name="connsiteY7" fmla="*/ 289778 h 386371"/>
                <a:gd name="connsiteX8" fmla="*/ 1364038 w 1508927"/>
                <a:gd name="connsiteY8" fmla="*/ 289778 h 386371"/>
                <a:gd name="connsiteX9" fmla="*/ 693022 w 1508927"/>
                <a:gd name="connsiteY9" fmla="*/ 0 h 386371"/>
                <a:gd name="connsiteX0" fmla="*/ 1434340 w 1508927"/>
                <a:gd name="connsiteY0" fmla="*/ 386371 h 386371"/>
                <a:gd name="connsiteX1" fmla="*/ 1315741 w 1508927"/>
                <a:gd name="connsiteY1" fmla="*/ 289778 h 386371"/>
                <a:gd name="connsiteX2" fmla="*/ 1364038 w 1508927"/>
                <a:gd name="connsiteY2" fmla="*/ 289778 h 386371"/>
                <a:gd name="connsiteX3" fmla="*/ 693022 w 1508927"/>
                <a:gd name="connsiteY3" fmla="*/ 0 h 386371"/>
                <a:gd name="connsiteX4" fmla="*/ 789615 w 1508927"/>
                <a:gd name="connsiteY4" fmla="*/ 0 h 386371"/>
                <a:gd name="connsiteX5" fmla="*/ 1460631 w 1508927"/>
                <a:gd name="connsiteY5" fmla="*/ 289778 h 386371"/>
                <a:gd name="connsiteX6" fmla="*/ 1508927 w 1508927"/>
                <a:gd name="connsiteY6" fmla="*/ 289778 h 386371"/>
                <a:gd name="connsiteX7" fmla="*/ 1434340 w 1508927"/>
                <a:gd name="connsiteY7" fmla="*/ 386371 h 386371"/>
                <a:gd name="connsiteX0" fmla="*/ 741318 w 1508927"/>
                <a:gd name="connsiteY0" fmla="*/ 939 h 386371"/>
                <a:gd name="connsiteX1" fmla="*/ 96592 w 1508927"/>
                <a:gd name="connsiteY1" fmla="*/ 386371 h 386371"/>
                <a:gd name="connsiteX2" fmla="*/ 0 w 1508927"/>
                <a:gd name="connsiteY2" fmla="*/ 386371 h 386371"/>
                <a:gd name="connsiteX3" fmla="*/ 387071 w 1508927"/>
                <a:gd name="connsiteY3" fmla="*/ 39690 h 386371"/>
                <a:gd name="connsiteX4" fmla="*/ 741318 w 1508927"/>
                <a:gd name="connsiteY4" fmla="*/ 939 h 386371"/>
                <a:gd name="connsiteX0" fmla="*/ 741318 w 1508927"/>
                <a:gd name="connsiteY0" fmla="*/ 939 h 386371"/>
                <a:gd name="connsiteX1" fmla="*/ 693022 w 1508927"/>
                <a:gd name="connsiteY1" fmla="*/ 0 h 386371"/>
                <a:gd name="connsiteX2" fmla="*/ 789615 w 1508927"/>
                <a:gd name="connsiteY2" fmla="*/ 0 h 386371"/>
                <a:gd name="connsiteX3" fmla="*/ 1460631 w 1508927"/>
                <a:gd name="connsiteY3" fmla="*/ 289778 h 386371"/>
                <a:gd name="connsiteX4" fmla="*/ 1508927 w 1508927"/>
                <a:gd name="connsiteY4" fmla="*/ 289778 h 386371"/>
                <a:gd name="connsiteX5" fmla="*/ 1434340 w 1508927"/>
                <a:gd name="connsiteY5" fmla="*/ 386371 h 386371"/>
                <a:gd name="connsiteX6" fmla="*/ 1315741 w 1508927"/>
                <a:gd name="connsiteY6" fmla="*/ 289778 h 386371"/>
                <a:gd name="connsiteX7" fmla="*/ 1364038 w 1508927"/>
                <a:gd name="connsiteY7" fmla="*/ 289778 h 386371"/>
                <a:gd name="connsiteX8" fmla="*/ 693022 w 1508927"/>
                <a:gd name="connsiteY8" fmla="*/ 0 h 386371"/>
                <a:gd name="connsiteX0" fmla="*/ 1434340 w 1508927"/>
                <a:gd name="connsiteY0" fmla="*/ 386371 h 386371"/>
                <a:gd name="connsiteX1" fmla="*/ 1315741 w 1508927"/>
                <a:gd name="connsiteY1" fmla="*/ 289778 h 386371"/>
                <a:gd name="connsiteX2" fmla="*/ 1364038 w 1508927"/>
                <a:gd name="connsiteY2" fmla="*/ 289778 h 386371"/>
                <a:gd name="connsiteX3" fmla="*/ 693022 w 1508927"/>
                <a:gd name="connsiteY3" fmla="*/ 0 h 386371"/>
                <a:gd name="connsiteX4" fmla="*/ 789615 w 1508927"/>
                <a:gd name="connsiteY4" fmla="*/ 0 h 386371"/>
                <a:gd name="connsiteX5" fmla="*/ 1460631 w 1508927"/>
                <a:gd name="connsiteY5" fmla="*/ 289778 h 386371"/>
                <a:gd name="connsiteX6" fmla="*/ 1508927 w 1508927"/>
                <a:gd name="connsiteY6" fmla="*/ 289778 h 386371"/>
                <a:gd name="connsiteX7" fmla="*/ 1434340 w 1508927"/>
                <a:gd name="connsiteY7" fmla="*/ 386371 h 386371"/>
                <a:gd name="connsiteX0" fmla="*/ 741318 w 1508927"/>
                <a:gd name="connsiteY0" fmla="*/ 939 h 386371"/>
                <a:gd name="connsiteX1" fmla="*/ 96592 w 1508927"/>
                <a:gd name="connsiteY1" fmla="*/ 386371 h 386371"/>
                <a:gd name="connsiteX2" fmla="*/ 0 w 1508927"/>
                <a:gd name="connsiteY2" fmla="*/ 386371 h 386371"/>
                <a:gd name="connsiteX3" fmla="*/ 741318 w 1508927"/>
                <a:gd name="connsiteY3" fmla="*/ 939 h 386371"/>
                <a:gd name="connsiteX0" fmla="*/ 741318 w 1508927"/>
                <a:gd name="connsiteY0" fmla="*/ 939 h 386371"/>
                <a:gd name="connsiteX1" fmla="*/ 693022 w 1508927"/>
                <a:gd name="connsiteY1" fmla="*/ 0 h 386371"/>
                <a:gd name="connsiteX2" fmla="*/ 789615 w 1508927"/>
                <a:gd name="connsiteY2" fmla="*/ 0 h 386371"/>
                <a:gd name="connsiteX3" fmla="*/ 1460631 w 1508927"/>
                <a:gd name="connsiteY3" fmla="*/ 289778 h 386371"/>
                <a:gd name="connsiteX4" fmla="*/ 1508927 w 1508927"/>
                <a:gd name="connsiteY4" fmla="*/ 289778 h 386371"/>
                <a:gd name="connsiteX5" fmla="*/ 1434340 w 1508927"/>
                <a:gd name="connsiteY5" fmla="*/ 386371 h 386371"/>
                <a:gd name="connsiteX6" fmla="*/ 1315741 w 1508927"/>
                <a:gd name="connsiteY6" fmla="*/ 289778 h 386371"/>
                <a:gd name="connsiteX7" fmla="*/ 1364038 w 1508927"/>
                <a:gd name="connsiteY7" fmla="*/ 289778 h 386371"/>
                <a:gd name="connsiteX8" fmla="*/ 693022 w 1508927"/>
                <a:gd name="connsiteY8" fmla="*/ 0 h 386371"/>
                <a:gd name="connsiteX0" fmla="*/ 1337748 w 1412335"/>
                <a:gd name="connsiteY0" fmla="*/ 386371 h 386371"/>
                <a:gd name="connsiteX1" fmla="*/ 1219149 w 1412335"/>
                <a:gd name="connsiteY1" fmla="*/ 289778 h 386371"/>
                <a:gd name="connsiteX2" fmla="*/ 1267446 w 1412335"/>
                <a:gd name="connsiteY2" fmla="*/ 289778 h 386371"/>
                <a:gd name="connsiteX3" fmla="*/ 596430 w 1412335"/>
                <a:gd name="connsiteY3" fmla="*/ 0 h 386371"/>
                <a:gd name="connsiteX4" fmla="*/ 693023 w 1412335"/>
                <a:gd name="connsiteY4" fmla="*/ 0 h 386371"/>
                <a:gd name="connsiteX5" fmla="*/ 1364039 w 1412335"/>
                <a:gd name="connsiteY5" fmla="*/ 289778 h 386371"/>
                <a:gd name="connsiteX6" fmla="*/ 1412335 w 1412335"/>
                <a:gd name="connsiteY6" fmla="*/ 289778 h 386371"/>
                <a:gd name="connsiteX7" fmla="*/ 1337748 w 1412335"/>
                <a:gd name="connsiteY7" fmla="*/ 386371 h 386371"/>
                <a:gd name="connsiteX0" fmla="*/ 644726 w 1412335"/>
                <a:gd name="connsiteY0" fmla="*/ 939 h 386371"/>
                <a:gd name="connsiteX1" fmla="*/ 0 w 1412335"/>
                <a:gd name="connsiteY1" fmla="*/ 386371 h 386371"/>
                <a:gd name="connsiteX2" fmla="*/ 644726 w 1412335"/>
                <a:gd name="connsiteY2" fmla="*/ 939 h 386371"/>
                <a:gd name="connsiteX0" fmla="*/ 644726 w 1412335"/>
                <a:gd name="connsiteY0" fmla="*/ 939 h 386371"/>
                <a:gd name="connsiteX1" fmla="*/ 596430 w 1412335"/>
                <a:gd name="connsiteY1" fmla="*/ 0 h 386371"/>
                <a:gd name="connsiteX2" fmla="*/ 693023 w 1412335"/>
                <a:gd name="connsiteY2" fmla="*/ 0 h 386371"/>
                <a:gd name="connsiteX3" fmla="*/ 1364039 w 1412335"/>
                <a:gd name="connsiteY3" fmla="*/ 289778 h 386371"/>
                <a:gd name="connsiteX4" fmla="*/ 1412335 w 1412335"/>
                <a:gd name="connsiteY4" fmla="*/ 289778 h 386371"/>
                <a:gd name="connsiteX5" fmla="*/ 1337748 w 1412335"/>
                <a:gd name="connsiteY5" fmla="*/ 386371 h 386371"/>
                <a:gd name="connsiteX6" fmla="*/ 1219149 w 1412335"/>
                <a:gd name="connsiteY6" fmla="*/ 289778 h 386371"/>
                <a:gd name="connsiteX7" fmla="*/ 1267446 w 1412335"/>
                <a:gd name="connsiteY7" fmla="*/ 289778 h 386371"/>
                <a:gd name="connsiteX8" fmla="*/ 596430 w 1412335"/>
                <a:gd name="connsiteY8" fmla="*/ 0 h 386371"/>
                <a:gd name="connsiteX0" fmla="*/ 1389830 w 1464417"/>
                <a:gd name="connsiteY0" fmla="*/ 386371 h 407466"/>
                <a:gd name="connsiteX1" fmla="*/ 1271231 w 1464417"/>
                <a:gd name="connsiteY1" fmla="*/ 289778 h 407466"/>
                <a:gd name="connsiteX2" fmla="*/ 1319528 w 1464417"/>
                <a:gd name="connsiteY2" fmla="*/ 289778 h 407466"/>
                <a:gd name="connsiteX3" fmla="*/ 648512 w 1464417"/>
                <a:gd name="connsiteY3" fmla="*/ 0 h 407466"/>
                <a:gd name="connsiteX4" fmla="*/ 745105 w 1464417"/>
                <a:gd name="connsiteY4" fmla="*/ 0 h 407466"/>
                <a:gd name="connsiteX5" fmla="*/ 1416121 w 1464417"/>
                <a:gd name="connsiteY5" fmla="*/ 289778 h 407466"/>
                <a:gd name="connsiteX6" fmla="*/ 1464417 w 1464417"/>
                <a:gd name="connsiteY6" fmla="*/ 289778 h 407466"/>
                <a:gd name="connsiteX7" fmla="*/ 1389830 w 1464417"/>
                <a:gd name="connsiteY7" fmla="*/ 386371 h 407466"/>
                <a:gd name="connsiteX0" fmla="*/ 696808 w 1464417"/>
                <a:gd name="connsiteY0" fmla="*/ 939 h 407466"/>
                <a:gd name="connsiteX1" fmla="*/ 52082 w 1464417"/>
                <a:gd name="connsiteY1" fmla="*/ 386371 h 407466"/>
                <a:gd name="connsiteX2" fmla="*/ 696808 w 1464417"/>
                <a:gd name="connsiteY2" fmla="*/ 939 h 407466"/>
                <a:gd name="connsiteX0" fmla="*/ 696808 w 1464417"/>
                <a:gd name="connsiteY0" fmla="*/ 939 h 407466"/>
                <a:gd name="connsiteX1" fmla="*/ 648512 w 1464417"/>
                <a:gd name="connsiteY1" fmla="*/ 0 h 407466"/>
                <a:gd name="connsiteX2" fmla="*/ 745105 w 1464417"/>
                <a:gd name="connsiteY2" fmla="*/ 0 h 407466"/>
                <a:gd name="connsiteX3" fmla="*/ 1416121 w 1464417"/>
                <a:gd name="connsiteY3" fmla="*/ 289778 h 407466"/>
                <a:gd name="connsiteX4" fmla="*/ 1464417 w 1464417"/>
                <a:gd name="connsiteY4" fmla="*/ 289778 h 407466"/>
                <a:gd name="connsiteX5" fmla="*/ 1389830 w 1464417"/>
                <a:gd name="connsiteY5" fmla="*/ 386371 h 407466"/>
                <a:gd name="connsiteX6" fmla="*/ 1271231 w 1464417"/>
                <a:gd name="connsiteY6" fmla="*/ 289778 h 407466"/>
                <a:gd name="connsiteX7" fmla="*/ 1319528 w 1464417"/>
                <a:gd name="connsiteY7" fmla="*/ 289778 h 407466"/>
                <a:gd name="connsiteX8" fmla="*/ 648512 w 1464417"/>
                <a:gd name="connsiteY8" fmla="*/ 0 h 407466"/>
                <a:gd name="connsiteX0" fmla="*/ 935328 w 1009915"/>
                <a:gd name="connsiteY0" fmla="*/ 386371 h 386371"/>
                <a:gd name="connsiteX1" fmla="*/ 816729 w 1009915"/>
                <a:gd name="connsiteY1" fmla="*/ 289778 h 386371"/>
                <a:gd name="connsiteX2" fmla="*/ 865026 w 1009915"/>
                <a:gd name="connsiteY2" fmla="*/ 289778 h 386371"/>
                <a:gd name="connsiteX3" fmla="*/ 194010 w 1009915"/>
                <a:gd name="connsiteY3" fmla="*/ 0 h 386371"/>
                <a:gd name="connsiteX4" fmla="*/ 290603 w 1009915"/>
                <a:gd name="connsiteY4" fmla="*/ 0 h 386371"/>
                <a:gd name="connsiteX5" fmla="*/ 961619 w 1009915"/>
                <a:gd name="connsiteY5" fmla="*/ 289778 h 386371"/>
                <a:gd name="connsiteX6" fmla="*/ 1009915 w 1009915"/>
                <a:gd name="connsiteY6" fmla="*/ 289778 h 386371"/>
                <a:gd name="connsiteX7" fmla="*/ 935328 w 1009915"/>
                <a:gd name="connsiteY7" fmla="*/ 386371 h 386371"/>
                <a:gd name="connsiteX0" fmla="*/ 242306 w 1009915"/>
                <a:gd name="connsiteY0" fmla="*/ 939 h 386371"/>
                <a:gd name="connsiteX1" fmla="*/ 191940 w 1009915"/>
                <a:gd name="connsiteY1" fmla="*/ 291 h 386371"/>
                <a:gd name="connsiteX2" fmla="*/ 242306 w 1009915"/>
                <a:gd name="connsiteY2" fmla="*/ 939 h 386371"/>
                <a:gd name="connsiteX0" fmla="*/ 242306 w 1009915"/>
                <a:gd name="connsiteY0" fmla="*/ 939 h 386371"/>
                <a:gd name="connsiteX1" fmla="*/ 194010 w 1009915"/>
                <a:gd name="connsiteY1" fmla="*/ 0 h 386371"/>
                <a:gd name="connsiteX2" fmla="*/ 290603 w 1009915"/>
                <a:gd name="connsiteY2" fmla="*/ 0 h 386371"/>
                <a:gd name="connsiteX3" fmla="*/ 961619 w 1009915"/>
                <a:gd name="connsiteY3" fmla="*/ 289778 h 386371"/>
                <a:gd name="connsiteX4" fmla="*/ 1009915 w 1009915"/>
                <a:gd name="connsiteY4" fmla="*/ 289778 h 386371"/>
                <a:gd name="connsiteX5" fmla="*/ 935328 w 1009915"/>
                <a:gd name="connsiteY5" fmla="*/ 386371 h 386371"/>
                <a:gd name="connsiteX6" fmla="*/ 816729 w 1009915"/>
                <a:gd name="connsiteY6" fmla="*/ 289778 h 386371"/>
                <a:gd name="connsiteX7" fmla="*/ 865026 w 1009915"/>
                <a:gd name="connsiteY7" fmla="*/ 289778 h 386371"/>
                <a:gd name="connsiteX8" fmla="*/ 194010 w 1009915"/>
                <a:gd name="connsiteY8" fmla="*/ 0 h 386371"/>
                <a:gd name="connsiteX0" fmla="*/ 868334 w 942921"/>
                <a:gd name="connsiteY0" fmla="*/ 387753 h 387753"/>
                <a:gd name="connsiteX1" fmla="*/ 749735 w 942921"/>
                <a:gd name="connsiteY1" fmla="*/ 291160 h 387753"/>
                <a:gd name="connsiteX2" fmla="*/ 798032 w 942921"/>
                <a:gd name="connsiteY2" fmla="*/ 291160 h 387753"/>
                <a:gd name="connsiteX3" fmla="*/ 127016 w 942921"/>
                <a:gd name="connsiteY3" fmla="*/ 1382 h 387753"/>
                <a:gd name="connsiteX4" fmla="*/ 223609 w 942921"/>
                <a:gd name="connsiteY4" fmla="*/ 1382 h 387753"/>
                <a:gd name="connsiteX5" fmla="*/ 894625 w 942921"/>
                <a:gd name="connsiteY5" fmla="*/ 291160 h 387753"/>
                <a:gd name="connsiteX6" fmla="*/ 942921 w 942921"/>
                <a:gd name="connsiteY6" fmla="*/ 291160 h 387753"/>
                <a:gd name="connsiteX7" fmla="*/ 868334 w 942921"/>
                <a:gd name="connsiteY7" fmla="*/ 387753 h 387753"/>
                <a:gd name="connsiteX0" fmla="*/ 175312 w 942921"/>
                <a:gd name="connsiteY0" fmla="*/ 2321 h 387753"/>
                <a:gd name="connsiteX1" fmla="*/ 124946 w 942921"/>
                <a:gd name="connsiteY1" fmla="*/ 1673 h 387753"/>
                <a:gd name="connsiteX2" fmla="*/ 175312 w 942921"/>
                <a:gd name="connsiteY2" fmla="*/ 2321 h 387753"/>
                <a:gd name="connsiteX0" fmla="*/ 175312 w 942921"/>
                <a:gd name="connsiteY0" fmla="*/ 2321 h 387753"/>
                <a:gd name="connsiteX1" fmla="*/ 127016 w 942921"/>
                <a:gd name="connsiteY1" fmla="*/ 1382 h 387753"/>
                <a:gd name="connsiteX2" fmla="*/ 223609 w 942921"/>
                <a:gd name="connsiteY2" fmla="*/ 1382 h 387753"/>
                <a:gd name="connsiteX3" fmla="*/ 894625 w 942921"/>
                <a:gd name="connsiteY3" fmla="*/ 291160 h 387753"/>
                <a:gd name="connsiteX4" fmla="*/ 942921 w 942921"/>
                <a:gd name="connsiteY4" fmla="*/ 291160 h 387753"/>
                <a:gd name="connsiteX5" fmla="*/ 868334 w 942921"/>
                <a:gd name="connsiteY5" fmla="*/ 387753 h 387753"/>
                <a:gd name="connsiteX6" fmla="*/ 749735 w 942921"/>
                <a:gd name="connsiteY6" fmla="*/ 291160 h 387753"/>
                <a:gd name="connsiteX7" fmla="*/ 798032 w 942921"/>
                <a:gd name="connsiteY7" fmla="*/ 291160 h 387753"/>
                <a:gd name="connsiteX8" fmla="*/ 127016 w 942921"/>
                <a:gd name="connsiteY8" fmla="*/ 1382 h 387753"/>
                <a:gd name="connsiteX0" fmla="*/ 868334 w 942921"/>
                <a:gd name="connsiteY0" fmla="*/ 387753 h 387753"/>
                <a:gd name="connsiteX1" fmla="*/ 749735 w 942921"/>
                <a:gd name="connsiteY1" fmla="*/ 291160 h 387753"/>
                <a:gd name="connsiteX2" fmla="*/ 798032 w 942921"/>
                <a:gd name="connsiteY2" fmla="*/ 291160 h 387753"/>
                <a:gd name="connsiteX3" fmla="*/ 127016 w 942921"/>
                <a:gd name="connsiteY3" fmla="*/ 1382 h 387753"/>
                <a:gd name="connsiteX4" fmla="*/ 223609 w 942921"/>
                <a:gd name="connsiteY4" fmla="*/ 1382 h 387753"/>
                <a:gd name="connsiteX5" fmla="*/ 894625 w 942921"/>
                <a:gd name="connsiteY5" fmla="*/ 291160 h 387753"/>
                <a:gd name="connsiteX6" fmla="*/ 942921 w 942921"/>
                <a:gd name="connsiteY6" fmla="*/ 291160 h 387753"/>
                <a:gd name="connsiteX7" fmla="*/ 868334 w 942921"/>
                <a:gd name="connsiteY7" fmla="*/ 387753 h 387753"/>
                <a:gd name="connsiteX0" fmla="*/ 175312 w 942921"/>
                <a:gd name="connsiteY0" fmla="*/ 2321 h 387753"/>
                <a:gd name="connsiteX1" fmla="*/ 124946 w 942921"/>
                <a:gd name="connsiteY1" fmla="*/ 1673 h 387753"/>
                <a:gd name="connsiteX2" fmla="*/ 175312 w 942921"/>
                <a:gd name="connsiteY2" fmla="*/ 2321 h 387753"/>
                <a:gd name="connsiteX0" fmla="*/ 175312 w 942921"/>
                <a:gd name="connsiteY0" fmla="*/ 2321 h 387753"/>
                <a:gd name="connsiteX1" fmla="*/ 127016 w 942921"/>
                <a:gd name="connsiteY1" fmla="*/ 1382 h 387753"/>
                <a:gd name="connsiteX2" fmla="*/ 223609 w 942921"/>
                <a:gd name="connsiteY2" fmla="*/ 1382 h 387753"/>
                <a:gd name="connsiteX3" fmla="*/ 894625 w 942921"/>
                <a:gd name="connsiteY3" fmla="*/ 291160 h 387753"/>
                <a:gd name="connsiteX4" fmla="*/ 942921 w 942921"/>
                <a:gd name="connsiteY4" fmla="*/ 291160 h 387753"/>
                <a:gd name="connsiteX5" fmla="*/ 868334 w 942921"/>
                <a:gd name="connsiteY5" fmla="*/ 387753 h 387753"/>
                <a:gd name="connsiteX6" fmla="*/ 749735 w 942921"/>
                <a:gd name="connsiteY6" fmla="*/ 291160 h 387753"/>
                <a:gd name="connsiteX7" fmla="*/ 798032 w 942921"/>
                <a:gd name="connsiteY7" fmla="*/ 291160 h 387753"/>
                <a:gd name="connsiteX0" fmla="*/ 868334 w 942921"/>
                <a:gd name="connsiteY0" fmla="*/ 387753 h 387753"/>
                <a:gd name="connsiteX1" fmla="*/ 749735 w 942921"/>
                <a:gd name="connsiteY1" fmla="*/ 291160 h 387753"/>
                <a:gd name="connsiteX2" fmla="*/ 798032 w 942921"/>
                <a:gd name="connsiteY2" fmla="*/ 291160 h 387753"/>
                <a:gd name="connsiteX3" fmla="*/ 127016 w 942921"/>
                <a:gd name="connsiteY3" fmla="*/ 1382 h 387753"/>
                <a:gd name="connsiteX4" fmla="*/ 223609 w 942921"/>
                <a:gd name="connsiteY4" fmla="*/ 1382 h 387753"/>
                <a:gd name="connsiteX5" fmla="*/ 894625 w 942921"/>
                <a:gd name="connsiteY5" fmla="*/ 291160 h 387753"/>
                <a:gd name="connsiteX6" fmla="*/ 942921 w 942921"/>
                <a:gd name="connsiteY6" fmla="*/ 291160 h 387753"/>
                <a:gd name="connsiteX7" fmla="*/ 868334 w 942921"/>
                <a:gd name="connsiteY7" fmla="*/ 387753 h 387753"/>
                <a:gd name="connsiteX0" fmla="*/ 175312 w 942921"/>
                <a:gd name="connsiteY0" fmla="*/ 2321 h 387753"/>
                <a:gd name="connsiteX1" fmla="*/ 124946 w 942921"/>
                <a:gd name="connsiteY1" fmla="*/ 1673 h 387753"/>
                <a:gd name="connsiteX2" fmla="*/ 175312 w 942921"/>
                <a:gd name="connsiteY2" fmla="*/ 2321 h 387753"/>
                <a:gd name="connsiteX0" fmla="*/ 175312 w 942921"/>
                <a:gd name="connsiteY0" fmla="*/ 2321 h 387753"/>
                <a:gd name="connsiteX1" fmla="*/ 144796 w 942921"/>
                <a:gd name="connsiteY1" fmla="*/ 1382 h 387753"/>
                <a:gd name="connsiteX2" fmla="*/ 223609 w 942921"/>
                <a:gd name="connsiteY2" fmla="*/ 1382 h 387753"/>
                <a:gd name="connsiteX3" fmla="*/ 894625 w 942921"/>
                <a:gd name="connsiteY3" fmla="*/ 291160 h 387753"/>
                <a:gd name="connsiteX4" fmla="*/ 942921 w 942921"/>
                <a:gd name="connsiteY4" fmla="*/ 291160 h 387753"/>
                <a:gd name="connsiteX5" fmla="*/ 868334 w 942921"/>
                <a:gd name="connsiteY5" fmla="*/ 387753 h 387753"/>
                <a:gd name="connsiteX6" fmla="*/ 749735 w 942921"/>
                <a:gd name="connsiteY6" fmla="*/ 291160 h 387753"/>
                <a:gd name="connsiteX7" fmla="*/ 798032 w 942921"/>
                <a:gd name="connsiteY7" fmla="*/ 291160 h 387753"/>
                <a:gd name="connsiteX0" fmla="*/ 848990 w 923577"/>
                <a:gd name="connsiteY0" fmla="*/ 387753 h 387753"/>
                <a:gd name="connsiteX1" fmla="*/ 730391 w 923577"/>
                <a:gd name="connsiteY1" fmla="*/ 291160 h 387753"/>
                <a:gd name="connsiteX2" fmla="*/ 778688 w 923577"/>
                <a:gd name="connsiteY2" fmla="*/ 291160 h 387753"/>
                <a:gd name="connsiteX3" fmla="*/ 107672 w 923577"/>
                <a:gd name="connsiteY3" fmla="*/ 1382 h 387753"/>
                <a:gd name="connsiteX4" fmla="*/ 204265 w 923577"/>
                <a:gd name="connsiteY4" fmla="*/ 1382 h 387753"/>
                <a:gd name="connsiteX5" fmla="*/ 875281 w 923577"/>
                <a:gd name="connsiteY5" fmla="*/ 291160 h 387753"/>
                <a:gd name="connsiteX6" fmla="*/ 923577 w 923577"/>
                <a:gd name="connsiteY6" fmla="*/ 291160 h 387753"/>
                <a:gd name="connsiteX7" fmla="*/ 848990 w 923577"/>
                <a:gd name="connsiteY7" fmla="*/ 387753 h 387753"/>
                <a:gd name="connsiteX0" fmla="*/ 155968 w 923577"/>
                <a:gd name="connsiteY0" fmla="*/ 2321 h 387753"/>
                <a:gd name="connsiteX1" fmla="*/ 176722 w 923577"/>
                <a:gd name="connsiteY1" fmla="*/ 1673 h 387753"/>
                <a:gd name="connsiteX2" fmla="*/ 155968 w 923577"/>
                <a:gd name="connsiteY2" fmla="*/ 2321 h 387753"/>
                <a:gd name="connsiteX0" fmla="*/ 155968 w 923577"/>
                <a:gd name="connsiteY0" fmla="*/ 2321 h 387753"/>
                <a:gd name="connsiteX1" fmla="*/ 125452 w 923577"/>
                <a:gd name="connsiteY1" fmla="*/ 1382 h 387753"/>
                <a:gd name="connsiteX2" fmla="*/ 204265 w 923577"/>
                <a:gd name="connsiteY2" fmla="*/ 1382 h 387753"/>
                <a:gd name="connsiteX3" fmla="*/ 875281 w 923577"/>
                <a:gd name="connsiteY3" fmla="*/ 291160 h 387753"/>
                <a:gd name="connsiteX4" fmla="*/ 923577 w 923577"/>
                <a:gd name="connsiteY4" fmla="*/ 291160 h 387753"/>
                <a:gd name="connsiteX5" fmla="*/ 848990 w 923577"/>
                <a:gd name="connsiteY5" fmla="*/ 387753 h 387753"/>
                <a:gd name="connsiteX6" fmla="*/ 730391 w 923577"/>
                <a:gd name="connsiteY6" fmla="*/ 291160 h 387753"/>
                <a:gd name="connsiteX7" fmla="*/ 778688 w 923577"/>
                <a:gd name="connsiteY7" fmla="*/ 291160 h 387753"/>
                <a:gd name="connsiteX0" fmla="*/ 846134 w 920721"/>
                <a:gd name="connsiteY0" fmla="*/ 387753 h 387753"/>
                <a:gd name="connsiteX1" fmla="*/ 727535 w 920721"/>
                <a:gd name="connsiteY1" fmla="*/ 291160 h 387753"/>
                <a:gd name="connsiteX2" fmla="*/ 775832 w 920721"/>
                <a:gd name="connsiteY2" fmla="*/ 291160 h 387753"/>
                <a:gd name="connsiteX3" fmla="*/ 104816 w 920721"/>
                <a:gd name="connsiteY3" fmla="*/ 1382 h 387753"/>
                <a:gd name="connsiteX4" fmla="*/ 201409 w 920721"/>
                <a:gd name="connsiteY4" fmla="*/ 1382 h 387753"/>
                <a:gd name="connsiteX5" fmla="*/ 872425 w 920721"/>
                <a:gd name="connsiteY5" fmla="*/ 291160 h 387753"/>
                <a:gd name="connsiteX6" fmla="*/ 920721 w 920721"/>
                <a:gd name="connsiteY6" fmla="*/ 291160 h 387753"/>
                <a:gd name="connsiteX7" fmla="*/ 846134 w 920721"/>
                <a:gd name="connsiteY7" fmla="*/ 387753 h 387753"/>
                <a:gd name="connsiteX0" fmla="*/ 173866 w 920721"/>
                <a:gd name="connsiteY0" fmla="*/ 1673 h 387753"/>
                <a:gd name="connsiteX1" fmla="*/ 153112 w 920721"/>
                <a:gd name="connsiteY1" fmla="*/ 2321 h 387753"/>
                <a:gd name="connsiteX2" fmla="*/ 265306 w 920721"/>
                <a:gd name="connsiteY2" fmla="*/ 93113 h 387753"/>
                <a:gd name="connsiteX0" fmla="*/ 153112 w 920721"/>
                <a:gd name="connsiteY0" fmla="*/ 2321 h 387753"/>
                <a:gd name="connsiteX1" fmla="*/ 122596 w 920721"/>
                <a:gd name="connsiteY1" fmla="*/ 1382 h 387753"/>
                <a:gd name="connsiteX2" fmla="*/ 201409 w 920721"/>
                <a:gd name="connsiteY2" fmla="*/ 1382 h 387753"/>
                <a:gd name="connsiteX3" fmla="*/ 872425 w 920721"/>
                <a:gd name="connsiteY3" fmla="*/ 291160 h 387753"/>
                <a:gd name="connsiteX4" fmla="*/ 920721 w 920721"/>
                <a:gd name="connsiteY4" fmla="*/ 291160 h 387753"/>
                <a:gd name="connsiteX5" fmla="*/ 846134 w 920721"/>
                <a:gd name="connsiteY5" fmla="*/ 387753 h 387753"/>
                <a:gd name="connsiteX6" fmla="*/ 727535 w 920721"/>
                <a:gd name="connsiteY6" fmla="*/ 291160 h 387753"/>
                <a:gd name="connsiteX7" fmla="*/ 775832 w 920721"/>
                <a:gd name="connsiteY7" fmla="*/ 291160 h 387753"/>
                <a:gd name="connsiteX0" fmla="*/ 839471 w 914058"/>
                <a:gd name="connsiteY0" fmla="*/ 446589 h 446589"/>
                <a:gd name="connsiteX1" fmla="*/ 720872 w 914058"/>
                <a:gd name="connsiteY1" fmla="*/ 349996 h 446589"/>
                <a:gd name="connsiteX2" fmla="*/ 769169 w 914058"/>
                <a:gd name="connsiteY2" fmla="*/ 349996 h 446589"/>
                <a:gd name="connsiteX3" fmla="*/ 98153 w 914058"/>
                <a:gd name="connsiteY3" fmla="*/ 60218 h 446589"/>
                <a:gd name="connsiteX4" fmla="*/ 194746 w 914058"/>
                <a:gd name="connsiteY4" fmla="*/ 60218 h 446589"/>
                <a:gd name="connsiteX5" fmla="*/ 865762 w 914058"/>
                <a:gd name="connsiteY5" fmla="*/ 349996 h 446589"/>
                <a:gd name="connsiteX6" fmla="*/ 914058 w 914058"/>
                <a:gd name="connsiteY6" fmla="*/ 349996 h 446589"/>
                <a:gd name="connsiteX7" fmla="*/ 839471 w 914058"/>
                <a:gd name="connsiteY7" fmla="*/ 446589 h 446589"/>
                <a:gd name="connsiteX0" fmla="*/ 167203 w 914058"/>
                <a:gd name="connsiteY0" fmla="*/ 60509 h 446589"/>
                <a:gd name="connsiteX1" fmla="*/ 146449 w 914058"/>
                <a:gd name="connsiteY1" fmla="*/ 61157 h 446589"/>
                <a:gd name="connsiteX2" fmla="*/ 289123 w 914058"/>
                <a:gd name="connsiteY2" fmla="*/ 30029 h 446589"/>
                <a:gd name="connsiteX0" fmla="*/ 146449 w 914058"/>
                <a:gd name="connsiteY0" fmla="*/ 61157 h 446589"/>
                <a:gd name="connsiteX1" fmla="*/ 115933 w 914058"/>
                <a:gd name="connsiteY1" fmla="*/ 60218 h 446589"/>
                <a:gd name="connsiteX2" fmla="*/ 194746 w 914058"/>
                <a:gd name="connsiteY2" fmla="*/ 60218 h 446589"/>
                <a:gd name="connsiteX3" fmla="*/ 865762 w 914058"/>
                <a:gd name="connsiteY3" fmla="*/ 349996 h 446589"/>
                <a:gd name="connsiteX4" fmla="*/ 914058 w 914058"/>
                <a:gd name="connsiteY4" fmla="*/ 349996 h 446589"/>
                <a:gd name="connsiteX5" fmla="*/ 839471 w 914058"/>
                <a:gd name="connsiteY5" fmla="*/ 446589 h 446589"/>
                <a:gd name="connsiteX6" fmla="*/ 720872 w 914058"/>
                <a:gd name="connsiteY6" fmla="*/ 349996 h 446589"/>
                <a:gd name="connsiteX7" fmla="*/ 769169 w 914058"/>
                <a:gd name="connsiteY7" fmla="*/ 349996 h 446589"/>
                <a:gd name="connsiteX0" fmla="*/ 741318 w 815905"/>
                <a:gd name="connsiteY0" fmla="*/ 387754 h 387754"/>
                <a:gd name="connsiteX1" fmla="*/ 622719 w 815905"/>
                <a:gd name="connsiteY1" fmla="*/ 291161 h 387754"/>
                <a:gd name="connsiteX2" fmla="*/ 671016 w 815905"/>
                <a:gd name="connsiteY2" fmla="*/ 291161 h 387754"/>
                <a:gd name="connsiteX3" fmla="*/ 0 w 815905"/>
                <a:gd name="connsiteY3" fmla="*/ 1383 h 387754"/>
                <a:gd name="connsiteX4" fmla="*/ 96593 w 815905"/>
                <a:gd name="connsiteY4" fmla="*/ 1383 h 387754"/>
                <a:gd name="connsiteX5" fmla="*/ 767609 w 815905"/>
                <a:gd name="connsiteY5" fmla="*/ 291161 h 387754"/>
                <a:gd name="connsiteX6" fmla="*/ 815905 w 815905"/>
                <a:gd name="connsiteY6" fmla="*/ 291161 h 387754"/>
                <a:gd name="connsiteX7" fmla="*/ 741318 w 815905"/>
                <a:gd name="connsiteY7" fmla="*/ 387754 h 387754"/>
                <a:gd name="connsiteX0" fmla="*/ 69050 w 815905"/>
                <a:gd name="connsiteY0" fmla="*/ 1674 h 387754"/>
                <a:gd name="connsiteX1" fmla="*/ 48296 w 815905"/>
                <a:gd name="connsiteY1" fmla="*/ 2322 h 387754"/>
                <a:gd name="connsiteX0" fmla="*/ 48296 w 815905"/>
                <a:gd name="connsiteY0" fmla="*/ 2322 h 387754"/>
                <a:gd name="connsiteX1" fmla="*/ 17780 w 815905"/>
                <a:gd name="connsiteY1" fmla="*/ 1383 h 387754"/>
                <a:gd name="connsiteX2" fmla="*/ 96593 w 815905"/>
                <a:gd name="connsiteY2" fmla="*/ 1383 h 387754"/>
                <a:gd name="connsiteX3" fmla="*/ 767609 w 815905"/>
                <a:gd name="connsiteY3" fmla="*/ 291161 h 387754"/>
                <a:gd name="connsiteX4" fmla="*/ 815905 w 815905"/>
                <a:gd name="connsiteY4" fmla="*/ 291161 h 387754"/>
                <a:gd name="connsiteX5" fmla="*/ 741318 w 815905"/>
                <a:gd name="connsiteY5" fmla="*/ 387754 h 387754"/>
                <a:gd name="connsiteX6" fmla="*/ 622719 w 815905"/>
                <a:gd name="connsiteY6" fmla="*/ 291161 h 387754"/>
                <a:gd name="connsiteX7" fmla="*/ 671016 w 815905"/>
                <a:gd name="connsiteY7" fmla="*/ 291161 h 387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5905" h="387754" stroke="0" extrusionOk="0">
                  <a:moveTo>
                    <a:pt x="741318" y="387754"/>
                  </a:moveTo>
                  <a:lnTo>
                    <a:pt x="622719" y="291161"/>
                  </a:lnTo>
                  <a:lnTo>
                    <a:pt x="671016" y="291161"/>
                  </a:lnTo>
                  <a:cubicBezTo>
                    <a:pt x="592012" y="120571"/>
                    <a:pt x="316017" y="1383"/>
                    <a:pt x="0" y="1383"/>
                  </a:cubicBezTo>
                  <a:lnTo>
                    <a:pt x="96593" y="1383"/>
                  </a:lnTo>
                  <a:cubicBezTo>
                    <a:pt x="412610" y="1383"/>
                    <a:pt x="688604" y="120571"/>
                    <a:pt x="767609" y="291161"/>
                  </a:cubicBezTo>
                  <a:lnTo>
                    <a:pt x="815905" y="291161"/>
                  </a:lnTo>
                  <a:lnTo>
                    <a:pt x="741318" y="387754"/>
                  </a:lnTo>
                  <a:close/>
                </a:path>
                <a:path w="815905" h="387754" fill="darkenLess" stroke="0" extrusionOk="0">
                  <a:moveTo>
                    <a:pt x="69050" y="1674"/>
                  </a:moveTo>
                  <a:cubicBezTo>
                    <a:pt x="68059" y="-2343"/>
                    <a:pt x="31507" y="2106"/>
                    <a:pt x="48296" y="2322"/>
                  </a:cubicBezTo>
                </a:path>
                <a:path w="815905" h="387754" fill="none" extrusionOk="0">
                  <a:moveTo>
                    <a:pt x="48296" y="2322"/>
                  </a:moveTo>
                  <a:lnTo>
                    <a:pt x="17780" y="1383"/>
                  </a:lnTo>
                  <a:lnTo>
                    <a:pt x="96593" y="1383"/>
                  </a:lnTo>
                  <a:cubicBezTo>
                    <a:pt x="412610" y="1383"/>
                    <a:pt x="688604" y="120571"/>
                    <a:pt x="767609" y="291161"/>
                  </a:cubicBezTo>
                  <a:lnTo>
                    <a:pt x="815905" y="291161"/>
                  </a:lnTo>
                  <a:lnTo>
                    <a:pt x="741318" y="387754"/>
                  </a:lnTo>
                  <a:lnTo>
                    <a:pt x="622719" y="291161"/>
                  </a:lnTo>
                  <a:lnTo>
                    <a:pt x="671016" y="291161"/>
                  </a:lnTo>
                </a:path>
              </a:pathLst>
            </a:custGeom>
            <a:solidFill>
              <a:srgbClr val="B4D66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7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8AD0CB8-59AF-70B5-163A-25D0EB0BD8BC}"/>
                </a:ext>
              </a:extLst>
            </p:cNvPr>
            <p:cNvSpPr txBox="1"/>
            <p:nvPr/>
          </p:nvSpPr>
          <p:spPr>
            <a:xfrm>
              <a:off x="6098573" y="2261985"/>
              <a:ext cx="761747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latin typeface="Helvetica" panose="020B0604020202030204" pitchFamily="34" charset="0"/>
                </a:rPr>
                <a:t>Intensity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40CEDE0-7868-255D-D1A6-DED097674DBF}"/>
                </a:ext>
              </a:extLst>
            </p:cNvPr>
            <p:cNvSpPr txBox="1"/>
            <p:nvPr/>
          </p:nvSpPr>
          <p:spPr>
            <a:xfrm>
              <a:off x="5777179" y="3148139"/>
              <a:ext cx="495649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 b="1">
                  <a:solidFill>
                    <a:schemeClr val="tx1">
                      <a:lumMod val="50000"/>
                      <a:lumOff val="50000"/>
                      <a:alpha val="80000"/>
                    </a:schemeClr>
                  </a:solidFill>
                  <a:latin typeface="Helvetica" panose="020B0604020202030204" pitchFamily="34" charset="0"/>
                </a:rPr>
                <a:t>……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DC9C288-CDB1-516A-5E51-A58F27D09944}"/>
                </a:ext>
              </a:extLst>
            </p:cNvPr>
            <p:cNvSpPr txBox="1"/>
            <p:nvPr/>
          </p:nvSpPr>
          <p:spPr>
            <a:xfrm>
              <a:off x="5777179" y="2384332"/>
              <a:ext cx="495649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601">
                  <a:solidFill>
                    <a:srgbClr val="8DA0CB">
                      <a:alpha val="80000"/>
                    </a:srgbClr>
                  </a:solidFill>
                  <a:latin typeface="Helvetica" panose="020B0604020202030204" pitchFamily="34" charset="0"/>
                </a:defRPr>
              </a:lvl1pPr>
            </a:lstStyle>
            <a:p>
              <a:r>
                <a:rPr lang="en-US" sz="1207" b="1">
                  <a:solidFill>
                    <a:schemeClr val="tx1">
                      <a:lumMod val="50000"/>
                      <a:lumOff val="50000"/>
                      <a:alpha val="80000"/>
                    </a:schemeClr>
                  </a:solidFill>
                </a:rPr>
                <a:t>……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6778CA9-062B-3947-16F6-2EB402E2CED8}"/>
                </a:ext>
              </a:extLst>
            </p:cNvPr>
            <p:cNvSpPr txBox="1"/>
            <p:nvPr/>
          </p:nvSpPr>
          <p:spPr>
            <a:xfrm>
              <a:off x="5244692" y="2261985"/>
              <a:ext cx="340158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latin typeface="Helvetica" panose="020B0604020202030204" pitchFamily="34" charset="0"/>
                </a:rPr>
                <a:t>ID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17D8C46-2C99-396D-5D1E-71C64055DC47}"/>
                </a:ext>
              </a:extLst>
            </p:cNvPr>
            <p:cNvSpPr txBox="1"/>
            <p:nvPr/>
          </p:nvSpPr>
          <p:spPr>
            <a:xfrm>
              <a:off x="5671458" y="2261985"/>
              <a:ext cx="433132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 i="1" dirty="0">
                  <a:latin typeface="Helvetica" panose="020B0604020202030204" pitchFamily="34" charset="0"/>
                </a:rPr>
                <a:t>m/z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8C7FBA1-3C99-24B0-C207-985F07806522}"/>
                </a:ext>
              </a:extLst>
            </p:cNvPr>
            <p:cNvSpPr txBox="1"/>
            <p:nvPr/>
          </p:nvSpPr>
          <p:spPr>
            <a:xfrm>
              <a:off x="5279152" y="2596649"/>
              <a:ext cx="271228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solidFill>
                    <a:schemeClr val="tx1">
                      <a:lumMod val="50000"/>
                      <a:lumOff val="50000"/>
                      <a:alpha val="80000"/>
                    </a:schemeClr>
                  </a:solidFill>
                  <a:latin typeface="Helvetica" panose="020B0604020202030204" pitchFamily="34" charset="0"/>
                </a:rPr>
                <a:t>1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2A81244-C231-4B52-1418-416EFAB3183A}"/>
                </a:ext>
              </a:extLst>
            </p:cNvPr>
            <p:cNvSpPr txBox="1"/>
            <p:nvPr/>
          </p:nvSpPr>
          <p:spPr>
            <a:xfrm>
              <a:off x="5514370" y="2596649"/>
              <a:ext cx="747320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solidFill>
                    <a:schemeClr val="tx1">
                      <a:lumMod val="50000"/>
                      <a:lumOff val="50000"/>
                      <a:alpha val="80000"/>
                    </a:schemeClr>
                  </a:solidFill>
                  <a:latin typeface="Helvetica" panose="020B0604020202030204" pitchFamily="34" charset="0"/>
                </a:rPr>
                <a:t>121.213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10118A0-9B40-B367-27DF-8DDEF93578A1}"/>
                </a:ext>
              </a:extLst>
            </p:cNvPr>
            <p:cNvSpPr txBox="1"/>
            <p:nvPr/>
          </p:nvSpPr>
          <p:spPr>
            <a:xfrm>
              <a:off x="6278901" y="2596649"/>
              <a:ext cx="401071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solidFill>
                    <a:schemeClr val="tx1">
                      <a:lumMod val="50000"/>
                      <a:lumOff val="50000"/>
                      <a:alpha val="80000"/>
                    </a:schemeClr>
                  </a:solidFill>
                  <a:latin typeface="Helvetica" panose="020B0604020202030204" pitchFamily="34" charset="0"/>
                </a:rPr>
                <a:t>0.1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2C2C1AB-F802-9269-E88C-84675E0C03FA}"/>
                </a:ext>
              </a:extLst>
            </p:cNvPr>
            <p:cNvSpPr txBox="1"/>
            <p:nvPr/>
          </p:nvSpPr>
          <p:spPr>
            <a:xfrm>
              <a:off x="5279152" y="2806436"/>
              <a:ext cx="271228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latin typeface="Helvetica" panose="020B0604020202030204" pitchFamily="34" charset="0"/>
                </a:rPr>
                <a:t>5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11F9E21-FEC1-4CEF-4CF0-51467BA80A2F}"/>
                </a:ext>
              </a:extLst>
            </p:cNvPr>
            <p:cNvSpPr txBox="1"/>
            <p:nvPr/>
          </p:nvSpPr>
          <p:spPr>
            <a:xfrm>
              <a:off x="5514366" y="2806436"/>
              <a:ext cx="747320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latin typeface="Helvetica" panose="020B0604020202030204" pitchFamily="34" charset="0"/>
                </a:rPr>
                <a:t>121.251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B17A571-2710-9726-0B30-53AE29DFD6C9}"/>
                </a:ext>
              </a:extLst>
            </p:cNvPr>
            <p:cNvSpPr txBox="1"/>
            <p:nvPr/>
          </p:nvSpPr>
          <p:spPr>
            <a:xfrm>
              <a:off x="6278899" y="2806436"/>
              <a:ext cx="401071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 dirty="0">
                  <a:latin typeface="Helvetica" panose="020B0604020202030204" pitchFamily="34" charset="0"/>
                </a:rPr>
                <a:t>0.3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A2BCBA5-2CCF-50DC-3E2B-377D6D7D056F}"/>
                </a:ext>
              </a:extLst>
            </p:cNvPr>
            <p:cNvSpPr txBox="1"/>
            <p:nvPr/>
          </p:nvSpPr>
          <p:spPr>
            <a:xfrm>
              <a:off x="5279151" y="3020812"/>
              <a:ext cx="271228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solidFill>
                    <a:schemeClr val="tx1">
                      <a:lumMod val="50000"/>
                      <a:lumOff val="50000"/>
                      <a:alpha val="80000"/>
                    </a:schemeClr>
                  </a:solidFill>
                  <a:latin typeface="Helvetica" panose="020B0604020202030204" pitchFamily="34" charset="0"/>
                </a:rPr>
                <a:t>3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3F7952D-2FAC-AA0D-613E-C43BDC5A9697}"/>
                </a:ext>
              </a:extLst>
            </p:cNvPr>
            <p:cNvSpPr txBox="1"/>
            <p:nvPr/>
          </p:nvSpPr>
          <p:spPr>
            <a:xfrm>
              <a:off x="5514372" y="3020812"/>
              <a:ext cx="747320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solidFill>
                    <a:schemeClr val="tx1">
                      <a:lumMod val="50000"/>
                      <a:lumOff val="50000"/>
                      <a:alpha val="80000"/>
                    </a:schemeClr>
                  </a:solidFill>
                  <a:latin typeface="Helvetica" panose="020B0604020202030204" pitchFamily="34" charset="0"/>
                </a:rPr>
                <a:t>121.269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1626381-951B-275B-7DE4-F5FEACF92B54}"/>
                </a:ext>
              </a:extLst>
            </p:cNvPr>
            <p:cNvSpPr txBox="1"/>
            <p:nvPr/>
          </p:nvSpPr>
          <p:spPr>
            <a:xfrm>
              <a:off x="6278901" y="3020812"/>
              <a:ext cx="401071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solidFill>
                    <a:schemeClr val="tx1">
                      <a:lumMod val="50000"/>
                      <a:lumOff val="50000"/>
                      <a:alpha val="80000"/>
                    </a:schemeClr>
                  </a:solidFill>
                  <a:latin typeface="Helvetica" panose="020B0604020202030204" pitchFamily="34" charset="0"/>
                </a:rPr>
                <a:t>0.2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0FAC6DDB-F63B-FC90-73FB-AD6AA4EF579F}"/>
                </a:ext>
              </a:extLst>
            </p:cNvPr>
            <p:cNvSpPr txBox="1"/>
            <p:nvPr/>
          </p:nvSpPr>
          <p:spPr>
            <a:xfrm>
              <a:off x="5047375" y="1997195"/>
              <a:ext cx="1978684" cy="278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7" dirty="0">
                  <a:latin typeface="Helvetica" panose="020B0604020202030204" pitchFamily="34" charset="0"/>
                </a:rPr>
                <a:t>Sorted library spectra</a:t>
              </a: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8E063EE4-81F5-4959-E1AA-89A451A471D5}"/>
              </a:ext>
            </a:extLst>
          </p:cNvPr>
          <p:cNvGrpSpPr/>
          <p:nvPr/>
        </p:nvGrpSpPr>
        <p:grpSpPr>
          <a:xfrm>
            <a:off x="2935789" y="4308740"/>
            <a:ext cx="4561674" cy="1067551"/>
            <a:chOff x="2935789" y="4308740"/>
            <a:chExt cx="4561674" cy="106755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6D27C6F-99CD-EE0B-DFE4-0750D1DC2AB2}"/>
                </a:ext>
              </a:extLst>
            </p:cNvPr>
            <p:cNvGrpSpPr/>
            <p:nvPr/>
          </p:nvGrpSpPr>
          <p:grpSpPr>
            <a:xfrm>
              <a:off x="3180119" y="4325048"/>
              <a:ext cx="2258568" cy="799142"/>
              <a:chOff x="2853344" y="1956267"/>
              <a:chExt cx="1216152" cy="430307"/>
            </a:xfrm>
          </p:grpSpPr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14DC3AC5-D4F5-8345-677E-D3780752D719}"/>
                  </a:ext>
                </a:extLst>
              </p:cNvPr>
              <p:cNvSpPr/>
              <p:nvPr/>
            </p:nvSpPr>
            <p:spPr>
              <a:xfrm>
                <a:off x="2853344" y="1956267"/>
                <a:ext cx="1216152" cy="133351"/>
              </a:xfrm>
              <a:custGeom>
                <a:avLst/>
                <a:gdLst>
                  <a:gd name="connsiteX0" fmla="*/ 21265 w 1216152"/>
                  <a:gd name="connsiteY0" fmla="*/ 0 h 133351"/>
                  <a:gd name="connsiteX1" fmla="*/ 1194887 w 1216152"/>
                  <a:gd name="connsiteY1" fmla="*/ 0 h 133351"/>
                  <a:gd name="connsiteX2" fmla="*/ 1216152 w 1216152"/>
                  <a:gd name="connsiteY2" fmla="*/ 21265 h 133351"/>
                  <a:gd name="connsiteX3" fmla="*/ 1216152 w 1216152"/>
                  <a:gd name="connsiteY3" fmla="*/ 133351 h 133351"/>
                  <a:gd name="connsiteX4" fmla="*/ 0 w 1216152"/>
                  <a:gd name="connsiteY4" fmla="*/ 133351 h 133351"/>
                  <a:gd name="connsiteX5" fmla="*/ 0 w 1216152"/>
                  <a:gd name="connsiteY5" fmla="*/ 21265 h 133351"/>
                  <a:gd name="connsiteX6" fmla="*/ 21265 w 1216152"/>
                  <a:gd name="connsiteY6" fmla="*/ 0 h 133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6152" h="133351">
                    <a:moveTo>
                      <a:pt x="21265" y="0"/>
                    </a:moveTo>
                    <a:lnTo>
                      <a:pt x="1194887" y="0"/>
                    </a:lnTo>
                    <a:cubicBezTo>
                      <a:pt x="1206631" y="0"/>
                      <a:pt x="1216152" y="9521"/>
                      <a:pt x="1216152" y="21265"/>
                    </a:cubicBezTo>
                    <a:lnTo>
                      <a:pt x="1216152" y="133351"/>
                    </a:lnTo>
                    <a:lnTo>
                      <a:pt x="0" y="133351"/>
                    </a:lnTo>
                    <a:lnTo>
                      <a:pt x="0" y="21265"/>
                    </a:lnTo>
                    <a:cubicBezTo>
                      <a:pt x="0" y="9521"/>
                      <a:pt x="9521" y="0"/>
                      <a:pt x="21265" y="0"/>
                    </a:cubicBezTo>
                    <a:close/>
                  </a:path>
                </a:pathLst>
              </a:custGeom>
              <a:solidFill>
                <a:srgbClr val="68C3A6">
                  <a:alpha val="40000"/>
                </a:srgbClr>
              </a:solidFill>
              <a:ln w="31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7">
                  <a:solidFill>
                    <a:srgbClr val="68C3A6"/>
                  </a:solidFill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428D0CE8-4931-6AE4-6148-0842299836FB}"/>
                  </a:ext>
                </a:extLst>
              </p:cNvPr>
              <p:cNvSpPr/>
              <p:nvPr/>
            </p:nvSpPr>
            <p:spPr>
              <a:xfrm>
                <a:off x="2853344" y="2090157"/>
                <a:ext cx="1216152" cy="296417"/>
              </a:xfrm>
              <a:custGeom>
                <a:avLst/>
                <a:gdLst>
                  <a:gd name="connsiteX0" fmla="*/ 0 w 1216152"/>
                  <a:gd name="connsiteY0" fmla="*/ 0 h 296417"/>
                  <a:gd name="connsiteX1" fmla="*/ 1216152 w 1216152"/>
                  <a:gd name="connsiteY1" fmla="*/ 0 h 296417"/>
                  <a:gd name="connsiteX2" fmla="*/ 1216152 w 1216152"/>
                  <a:gd name="connsiteY2" fmla="*/ 275152 h 296417"/>
                  <a:gd name="connsiteX3" fmla="*/ 1194887 w 1216152"/>
                  <a:gd name="connsiteY3" fmla="*/ 296417 h 296417"/>
                  <a:gd name="connsiteX4" fmla="*/ 21265 w 1216152"/>
                  <a:gd name="connsiteY4" fmla="*/ 296417 h 296417"/>
                  <a:gd name="connsiteX5" fmla="*/ 0 w 1216152"/>
                  <a:gd name="connsiteY5" fmla="*/ 275152 h 29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6152" h="296417">
                    <a:moveTo>
                      <a:pt x="0" y="0"/>
                    </a:moveTo>
                    <a:lnTo>
                      <a:pt x="1216152" y="0"/>
                    </a:lnTo>
                    <a:lnTo>
                      <a:pt x="1216152" y="275152"/>
                    </a:lnTo>
                    <a:cubicBezTo>
                      <a:pt x="1216152" y="286896"/>
                      <a:pt x="1206631" y="296417"/>
                      <a:pt x="1194887" y="296417"/>
                    </a:cubicBezTo>
                    <a:lnTo>
                      <a:pt x="21265" y="296417"/>
                    </a:lnTo>
                    <a:cubicBezTo>
                      <a:pt x="9521" y="296417"/>
                      <a:pt x="0" y="286896"/>
                      <a:pt x="0" y="275152"/>
                    </a:cubicBezTo>
                    <a:close/>
                  </a:path>
                </a:pathLst>
              </a:custGeom>
              <a:noFill/>
              <a:ln w="31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207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68BD817-D5D2-2C07-2083-E58908015FE5}"/>
                </a:ext>
              </a:extLst>
            </p:cNvPr>
            <p:cNvSpPr txBox="1"/>
            <p:nvPr/>
          </p:nvSpPr>
          <p:spPr>
            <a:xfrm>
              <a:off x="2935789" y="4308740"/>
              <a:ext cx="2741438" cy="278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7">
                  <a:latin typeface="Helvetica" panose="020B0604020202030204" pitchFamily="34" charset="0"/>
                </a:rPr>
                <a:t>Old similarity table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2AAAB4C-4C39-C0C1-3A98-563EA276B4F8}"/>
                </a:ext>
              </a:extLst>
            </p:cNvPr>
            <p:cNvSpPr txBox="1"/>
            <p:nvPr/>
          </p:nvSpPr>
          <p:spPr>
            <a:xfrm>
              <a:off x="2951178" y="4817105"/>
              <a:ext cx="1258619" cy="278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7">
                  <a:latin typeface="Helvetica" panose="020B0604020202030204" pitchFamily="34" charset="0"/>
                </a:rPr>
                <a:t>Similarity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25DF641-1B92-595D-5EC0-22AE7C178741}"/>
                </a:ext>
              </a:extLst>
            </p:cNvPr>
            <p:cNvSpPr txBox="1"/>
            <p:nvPr/>
          </p:nvSpPr>
          <p:spPr>
            <a:xfrm>
              <a:off x="3258897" y="4573184"/>
              <a:ext cx="950901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7">
                  <a:latin typeface="Helvetica" panose="020B0604020202030204" pitchFamily="34" charset="0"/>
                </a:rPr>
                <a:t>Spectral ID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B6A780D-2D5F-2B0C-F82C-4BE4DD778087}"/>
                </a:ext>
              </a:extLst>
            </p:cNvPr>
            <p:cNvSpPr txBox="1"/>
            <p:nvPr/>
          </p:nvSpPr>
          <p:spPr>
            <a:xfrm>
              <a:off x="5828844" y="5098202"/>
              <a:ext cx="1668619" cy="278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601">
                  <a:latin typeface="Helvetica" panose="020B0604020202030204" pitchFamily="34" charset="0"/>
                </a:defRPr>
              </a:lvl1pPr>
            </a:lstStyle>
            <a:p>
              <a:r>
                <a:rPr lang="en-US" sz="1207" dirty="0"/>
                <a:t>4. Add to similarity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F48652B-4331-CD19-2E28-2ADF37DE294D}"/>
                </a:ext>
              </a:extLst>
            </p:cNvPr>
            <p:cNvSpPr txBox="1"/>
            <p:nvPr/>
          </p:nvSpPr>
          <p:spPr>
            <a:xfrm>
              <a:off x="4049056" y="4775074"/>
              <a:ext cx="340158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anose="020B0604020202030204" pitchFamily="34" charset="0"/>
                </a:rPr>
                <a:t>…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BE4AFD6C-3392-18E6-22D8-197617FEDAA1}"/>
                </a:ext>
              </a:extLst>
            </p:cNvPr>
            <p:cNvSpPr txBox="1"/>
            <p:nvPr/>
          </p:nvSpPr>
          <p:spPr>
            <a:xfrm>
              <a:off x="5043023" y="4775074"/>
              <a:ext cx="340158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anose="020B0604020202030204" pitchFamily="34" charset="0"/>
                </a:rPr>
                <a:t>…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BED82975-147D-CFE6-7EF6-2D06D5A6F263}"/>
                </a:ext>
              </a:extLst>
            </p:cNvPr>
            <p:cNvSpPr txBox="1"/>
            <p:nvPr/>
          </p:nvSpPr>
          <p:spPr>
            <a:xfrm>
              <a:off x="4326438" y="4573184"/>
              <a:ext cx="253727" cy="278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7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anose="020B0604020202030204" pitchFamily="34" charset="0"/>
                </a:rPr>
                <a:t>4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E0315E0-D685-C7E8-C0FD-008798FB3F6A}"/>
                </a:ext>
              </a:extLst>
            </p:cNvPr>
            <p:cNvSpPr txBox="1"/>
            <p:nvPr/>
          </p:nvSpPr>
          <p:spPr>
            <a:xfrm>
              <a:off x="4596060" y="4573184"/>
              <a:ext cx="253727" cy="278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7">
                  <a:solidFill>
                    <a:srgbClr val="DC72AC"/>
                  </a:solidFill>
                  <a:latin typeface="Helvetica" panose="020B0604020202030204" pitchFamily="34" charset="0"/>
                </a:rPr>
                <a:t>5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0407F5B4-D142-A80C-B8C2-0AE0F36ED32E}"/>
                </a:ext>
              </a:extLst>
            </p:cNvPr>
            <p:cNvSpPr txBox="1"/>
            <p:nvPr/>
          </p:nvSpPr>
          <p:spPr>
            <a:xfrm>
              <a:off x="4865680" y="4573184"/>
              <a:ext cx="253727" cy="278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7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anose="020B0604020202030204" pitchFamily="34" charset="0"/>
                </a:rPr>
                <a:t>6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8AB0D9E4-EA00-A8B4-A4A9-ED3814FA9408}"/>
                </a:ext>
              </a:extLst>
            </p:cNvPr>
            <p:cNvSpPr txBox="1"/>
            <p:nvPr/>
          </p:nvSpPr>
          <p:spPr>
            <a:xfrm>
              <a:off x="4051379" y="4524886"/>
              <a:ext cx="340158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anose="020B0604020202030204" pitchFamily="34" charset="0"/>
                </a:rPr>
                <a:t>…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E5B74D31-2E43-25F2-E4AF-E45E5DE6D37D}"/>
                </a:ext>
              </a:extLst>
            </p:cNvPr>
            <p:cNvSpPr txBox="1"/>
            <p:nvPr/>
          </p:nvSpPr>
          <p:spPr>
            <a:xfrm>
              <a:off x="5043023" y="4524886"/>
              <a:ext cx="340158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anose="020B0604020202030204" pitchFamily="34" charset="0"/>
                </a:rPr>
                <a:t>…</a:t>
              </a: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CDF7853F-8207-C624-388B-76E5D7502132}"/>
                </a:ext>
              </a:extLst>
            </p:cNvPr>
            <p:cNvSpPr/>
            <p:nvPr/>
          </p:nvSpPr>
          <p:spPr>
            <a:xfrm>
              <a:off x="4329712" y="4884476"/>
              <a:ext cx="249182" cy="2084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7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anose="020B0604020202030204" pitchFamily="34" charset="0"/>
                </a:rPr>
                <a:t>0</a:t>
              </a: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22E568C7-BE94-34A2-0839-B4FF48B68895}"/>
                </a:ext>
              </a:extLst>
            </p:cNvPr>
            <p:cNvSpPr/>
            <p:nvPr/>
          </p:nvSpPr>
          <p:spPr>
            <a:xfrm>
              <a:off x="4567218" y="4884476"/>
              <a:ext cx="306895" cy="2084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207">
                  <a:solidFill>
                    <a:srgbClr val="DC72AC"/>
                  </a:solidFill>
                  <a:latin typeface="Helvetica" panose="020B0604020202030204" pitchFamily="34" charset="0"/>
                </a:rPr>
                <a:t>0</a:t>
              </a: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CD82E77F-CD4F-B66F-229B-481495AF8519}"/>
                </a:ext>
              </a:extLst>
            </p:cNvPr>
            <p:cNvSpPr/>
            <p:nvPr/>
          </p:nvSpPr>
          <p:spPr>
            <a:xfrm>
              <a:off x="4862435" y="4884476"/>
              <a:ext cx="249182" cy="2084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7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anose="020B0604020202030204" pitchFamily="34" charset="0"/>
                </a:rPr>
                <a:t>0</a:t>
              </a:r>
            </a:p>
          </p:txBody>
        </p:sp>
        <p:sp>
          <p:nvSpPr>
            <p:cNvPr id="96" name="Arrow: Curved Left 212">
              <a:extLst>
                <a:ext uri="{FF2B5EF4-FFF2-40B4-BE49-F238E27FC236}">
                  <a16:creationId xmlns:a16="http://schemas.microsoft.com/office/drawing/2014/main" id="{2895CF62-81FA-9FD2-E18E-5DBE38329AEB}"/>
                </a:ext>
              </a:extLst>
            </p:cNvPr>
            <p:cNvSpPr/>
            <p:nvPr/>
          </p:nvSpPr>
          <p:spPr>
            <a:xfrm>
              <a:off x="5412518" y="4849919"/>
              <a:ext cx="557668" cy="504831"/>
            </a:xfrm>
            <a:custGeom>
              <a:avLst/>
              <a:gdLst>
                <a:gd name="connsiteX0" fmla="*/ 0 w 300277"/>
                <a:gd name="connsiteY0" fmla="*/ 482771 h 511977"/>
                <a:gd name="connsiteX1" fmla="*/ 67806 w 300277"/>
                <a:gd name="connsiteY1" fmla="*/ 447518 h 511977"/>
                <a:gd name="connsiteX2" fmla="*/ 67806 w 300277"/>
                <a:gd name="connsiteY2" fmla="*/ 462152 h 511977"/>
                <a:gd name="connsiteX3" fmla="*/ 299695 w 300277"/>
                <a:gd name="connsiteY3" fmla="*/ 248672 h 511977"/>
                <a:gd name="connsiteX4" fmla="*/ 67806 w 300277"/>
                <a:gd name="connsiteY4" fmla="*/ 491297 h 511977"/>
                <a:gd name="connsiteX5" fmla="*/ 67806 w 300277"/>
                <a:gd name="connsiteY5" fmla="*/ 505931 h 511977"/>
                <a:gd name="connsiteX6" fmla="*/ 0 w 300277"/>
                <a:gd name="connsiteY6" fmla="*/ 482771 h 511977"/>
                <a:gd name="connsiteX0" fmla="*/ 300277 w 300277"/>
                <a:gd name="connsiteY0" fmla="*/ 263244 h 511977"/>
                <a:gd name="connsiteX1" fmla="*/ 0 w 300277"/>
                <a:gd name="connsiteY1" fmla="*/ 29145 h 511977"/>
                <a:gd name="connsiteX2" fmla="*/ 0 w 300277"/>
                <a:gd name="connsiteY2" fmla="*/ 0 h 511977"/>
                <a:gd name="connsiteX3" fmla="*/ 300277 w 300277"/>
                <a:gd name="connsiteY3" fmla="*/ 234099 h 511977"/>
                <a:gd name="connsiteX4" fmla="*/ 300277 w 300277"/>
                <a:gd name="connsiteY4" fmla="*/ 263244 h 511977"/>
                <a:gd name="connsiteX0" fmla="*/ 300277 w 300277"/>
                <a:gd name="connsiteY0" fmla="*/ 263244 h 511977"/>
                <a:gd name="connsiteX1" fmla="*/ 0 w 300277"/>
                <a:gd name="connsiteY1" fmla="*/ 29145 h 511977"/>
                <a:gd name="connsiteX2" fmla="*/ 0 w 300277"/>
                <a:gd name="connsiteY2" fmla="*/ 0 h 511977"/>
                <a:gd name="connsiteX3" fmla="*/ 300277 w 300277"/>
                <a:gd name="connsiteY3" fmla="*/ 234099 h 511977"/>
                <a:gd name="connsiteX4" fmla="*/ 300277 w 300277"/>
                <a:gd name="connsiteY4" fmla="*/ 263244 h 511977"/>
                <a:gd name="connsiteX5" fmla="*/ 67806 w 300277"/>
                <a:gd name="connsiteY5" fmla="*/ 491297 h 511977"/>
                <a:gd name="connsiteX6" fmla="*/ 67806 w 300277"/>
                <a:gd name="connsiteY6" fmla="*/ 505931 h 511977"/>
                <a:gd name="connsiteX7" fmla="*/ 0 w 300277"/>
                <a:gd name="connsiteY7" fmla="*/ 482771 h 511977"/>
                <a:gd name="connsiteX8" fmla="*/ 67806 w 300277"/>
                <a:gd name="connsiteY8" fmla="*/ 447518 h 511977"/>
                <a:gd name="connsiteX9" fmla="*/ 67806 w 300277"/>
                <a:gd name="connsiteY9" fmla="*/ 462152 h 511977"/>
                <a:gd name="connsiteX10" fmla="*/ 299695 w 300277"/>
                <a:gd name="connsiteY10" fmla="*/ 248672 h 511977"/>
                <a:gd name="connsiteX0" fmla="*/ 0 w 300283"/>
                <a:gd name="connsiteY0" fmla="*/ 482771 h 505931"/>
                <a:gd name="connsiteX1" fmla="*/ 67806 w 300283"/>
                <a:gd name="connsiteY1" fmla="*/ 447518 h 505931"/>
                <a:gd name="connsiteX2" fmla="*/ 67806 w 300283"/>
                <a:gd name="connsiteY2" fmla="*/ 462152 h 505931"/>
                <a:gd name="connsiteX3" fmla="*/ 299695 w 300283"/>
                <a:gd name="connsiteY3" fmla="*/ 248672 h 505931"/>
                <a:gd name="connsiteX4" fmla="*/ 67806 w 300283"/>
                <a:gd name="connsiteY4" fmla="*/ 491297 h 505931"/>
                <a:gd name="connsiteX5" fmla="*/ 67806 w 300283"/>
                <a:gd name="connsiteY5" fmla="*/ 505931 h 505931"/>
                <a:gd name="connsiteX6" fmla="*/ 0 w 300283"/>
                <a:gd name="connsiteY6" fmla="*/ 482771 h 505931"/>
                <a:gd name="connsiteX0" fmla="*/ 300277 w 300283"/>
                <a:gd name="connsiteY0" fmla="*/ 263244 h 505931"/>
                <a:gd name="connsiteX1" fmla="*/ 0 w 300283"/>
                <a:gd name="connsiteY1" fmla="*/ 29145 h 505931"/>
                <a:gd name="connsiteX2" fmla="*/ 0 w 300283"/>
                <a:gd name="connsiteY2" fmla="*/ 0 h 505931"/>
                <a:gd name="connsiteX3" fmla="*/ 300277 w 300283"/>
                <a:gd name="connsiteY3" fmla="*/ 234099 h 505931"/>
                <a:gd name="connsiteX4" fmla="*/ 300277 w 300283"/>
                <a:gd name="connsiteY4" fmla="*/ 263244 h 505931"/>
                <a:gd name="connsiteX0" fmla="*/ 300277 w 300283"/>
                <a:gd name="connsiteY0" fmla="*/ 263244 h 505931"/>
                <a:gd name="connsiteX1" fmla="*/ 0 w 300283"/>
                <a:gd name="connsiteY1" fmla="*/ 29145 h 505931"/>
                <a:gd name="connsiteX2" fmla="*/ 300277 w 300283"/>
                <a:gd name="connsiteY2" fmla="*/ 234099 h 505931"/>
                <a:gd name="connsiteX3" fmla="*/ 300277 w 300283"/>
                <a:gd name="connsiteY3" fmla="*/ 263244 h 505931"/>
                <a:gd name="connsiteX4" fmla="*/ 67806 w 300283"/>
                <a:gd name="connsiteY4" fmla="*/ 491297 h 505931"/>
                <a:gd name="connsiteX5" fmla="*/ 67806 w 300283"/>
                <a:gd name="connsiteY5" fmla="*/ 505931 h 505931"/>
                <a:gd name="connsiteX6" fmla="*/ 0 w 300283"/>
                <a:gd name="connsiteY6" fmla="*/ 482771 h 505931"/>
                <a:gd name="connsiteX7" fmla="*/ 67806 w 300283"/>
                <a:gd name="connsiteY7" fmla="*/ 447518 h 505931"/>
                <a:gd name="connsiteX8" fmla="*/ 67806 w 300283"/>
                <a:gd name="connsiteY8" fmla="*/ 462152 h 505931"/>
                <a:gd name="connsiteX9" fmla="*/ 299695 w 300283"/>
                <a:gd name="connsiteY9" fmla="*/ 248672 h 505931"/>
                <a:gd name="connsiteX0" fmla="*/ 0 w 300283"/>
                <a:gd name="connsiteY0" fmla="*/ 482771 h 505931"/>
                <a:gd name="connsiteX1" fmla="*/ 67806 w 300283"/>
                <a:gd name="connsiteY1" fmla="*/ 447518 h 505931"/>
                <a:gd name="connsiteX2" fmla="*/ 67806 w 300283"/>
                <a:gd name="connsiteY2" fmla="*/ 462152 h 505931"/>
                <a:gd name="connsiteX3" fmla="*/ 299695 w 300283"/>
                <a:gd name="connsiteY3" fmla="*/ 248672 h 505931"/>
                <a:gd name="connsiteX4" fmla="*/ 67806 w 300283"/>
                <a:gd name="connsiteY4" fmla="*/ 491297 h 505931"/>
                <a:gd name="connsiteX5" fmla="*/ 67806 w 300283"/>
                <a:gd name="connsiteY5" fmla="*/ 505931 h 505931"/>
                <a:gd name="connsiteX6" fmla="*/ 0 w 300283"/>
                <a:gd name="connsiteY6" fmla="*/ 482771 h 505931"/>
                <a:gd name="connsiteX0" fmla="*/ 300277 w 300283"/>
                <a:gd name="connsiteY0" fmla="*/ 263244 h 505931"/>
                <a:gd name="connsiteX1" fmla="*/ 0 w 300283"/>
                <a:gd name="connsiteY1" fmla="*/ 29145 h 505931"/>
                <a:gd name="connsiteX2" fmla="*/ 0 w 300283"/>
                <a:gd name="connsiteY2" fmla="*/ 0 h 505931"/>
                <a:gd name="connsiteX3" fmla="*/ 300277 w 300283"/>
                <a:gd name="connsiteY3" fmla="*/ 234099 h 505931"/>
                <a:gd name="connsiteX4" fmla="*/ 300277 w 300283"/>
                <a:gd name="connsiteY4" fmla="*/ 263244 h 505931"/>
                <a:gd name="connsiteX0" fmla="*/ 300277 w 300283"/>
                <a:gd name="connsiteY0" fmla="*/ 263244 h 505931"/>
                <a:gd name="connsiteX1" fmla="*/ 300277 w 300283"/>
                <a:gd name="connsiteY1" fmla="*/ 234099 h 505931"/>
                <a:gd name="connsiteX2" fmla="*/ 300277 w 300283"/>
                <a:gd name="connsiteY2" fmla="*/ 263244 h 505931"/>
                <a:gd name="connsiteX3" fmla="*/ 67806 w 300283"/>
                <a:gd name="connsiteY3" fmla="*/ 491297 h 505931"/>
                <a:gd name="connsiteX4" fmla="*/ 67806 w 300283"/>
                <a:gd name="connsiteY4" fmla="*/ 505931 h 505931"/>
                <a:gd name="connsiteX5" fmla="*/ 0 w 300283"/>
                <a:gd name="connsiteY5" fmla="*/ 482771 h 505931"/>
                <a:gd name="connsiteX6" fmla="*/ 67806 w 300283"/>
                <a:gd name="connsiteY6" fmla="*/ 447518 h 505931"/>
                <a:gd name="connsiteX7" fmla="*/ 67806 w 300283"/>
                <a:gd name="connsiteY7" fmla="*/ 462152 h 505931"/>
                <a:gd name="connsiteX8" fmla="*/ 299695 w 300283"/>
                <a:gd name="connsiteY8" fmla="*/ 248672 h 505931"/>
                <a:gd name="connsiteX0" fmla="*/ 0 w 300283"/>
                <a:gd name="connsiteY0" fmla="*/ 482771 h 505931"/>
                <a:gd name="connsiteX1" fmla="*/ 67806 w 300283"/>
                <a:gd name="connsiteY1" fmla="*/ 447518 h 505931"/>
                <a:gd name="connsiteX2" fmla="*/ 67806 w 300283"/>
                <a:gd name="connsiteY2" fmla="*/ 462152 h 505931"/>
                <a:gd name="connsiteX3" fmla="*/ 299695 w 300283"/>
                <a:gd name="connsiteY3" fmla="*/ 248672 h 505931"/>
                <a:gd name="connsiteX4" fmla="*/ 67806 w 300283"/>
                <a:gd name="connsiteY4" fmla="*/ 491297 h 505931"/>
                <a:gd name="connsiteX5" fmla="*/ 67806 w 300283"/>
                <a:gd name="connsiteY5" fmla="*/ 505931 h 505931"/>
                <a:gd name="connsiteX6" fmla="*/ 0 w 300283"/>
                <a:gd name="connsiteY6" fmla="*/ 482771 h 505931"/>
                <a:gd name="connsiteX0" fmla="*/ 300277 w 300283"/>
                <a:gd name="connsiteY0" fmla="*/ 263244 h 505931"/>
                <a:gd name="connsiteX1" fmla="*/ 0 w 300283"/>
                <a:gd name="connsiteY1" fmla="*/ 0 h 505931"/>
                <a:gd name="connsiteX2" fmla="*/ 300277 w 300283"/>
                <a:gd name="connsiteY2" fmla="*/ 234099 h 505931"/>
                <a:gd name="connsiteX3" fmla="*/ 300277 w 300283"/>
                <a:gd name="connsiteY3" fmla="*/ 263244 h 505931"/>
                <a:gd name="connsiteX0" fmla="*/ 300277 w 300283"/>
                <a:gd name="connsiteY0" fmla="*/ 263244 h 505931"/>
                <a:gd name="connsiteX1" fmla="*/ 300277 w 300283"/>
                <a:gd name="connsiteY1" fmla="*/ 234099 h 505931"/>
                <a:gd name="connsiteX2" fmla="*/ 300277 w 300283"/>
                <a:gd name="connsiteY2" fmla="*/ 263244 h 505931"/>
                <a:gd name="connsiteX3" fmla="*/ 67806 w 300283"/>
                <a:gd name="connsiteY3" fmla="*/ 491297 h 505931"/>
                <a:gd name="connsiteX4" fmla="*/ 67806 w 300283"/>
                <a:gd name="connsiteY4" fmla="*/ 505931 h 505931"/>
                <a:gd name="connsiteX5" fmla="*/ 0 w 300283"/>
                <a:gd name="connsiteY5" fmla="*/ 482771 h 505931"/>
                <a:gd name="connsiteX6" fmla="*/ 67806 w 300283"/>
                <a:gd name="connsiteY6" fmla="*/ 447518 h 505931"/>
                <a:gd name="connsiteX7" fmla="*/ 67806 w 300283"/>
                <a:gd name="connsiteY7" fmla="*/ 462152 h 505931"/>
                <a:gd name="connsiteX8" fmla="*/ 299695 w 300283"/>
                <a:gd name="connsiteY8" fmla="*/ 248672 h 505931"/>
                <a:gd name="connsiteX0" fmla="*/ 0 w 300283"/>
                <a:gd name="connsiteY0" fmla="*/ 248672 h 271832"/>
                <a:gd name="connsiteX1" fmla="*/ 67806 w 300283"/>
                <a:gd name="connsiteY1" fmla="*/ 213419 h 271832"/>
                <a:gd name="connsiteX2" fmla="*/ 67806 w 300283"/>
                <a:gd name="connsiteY2" fmla="*/ 228053 h 271832"/>
                <a:gd name="connsiteX3" fmla="*/ 299695 w 300283"/>
                <a:gd name="connsiteY3" fmla="*/ 14573 h 271832"/>
                <a:gd name="connsiteX4" fmla="*/ 67806 w 300283"/>
                <a:gd name="connsiteY4" fmla="*/ 257198 h 271832"/>
                <a:gd name="connsiteX5" fmla="*/ 67806 w 300283"/>
                <a:gd name="connsiteY5" fmla="*/ 271832 h 271832"/>
                <a:gd name="connsiteX6" fmla="*/ 0 w 300283"/>
                <a:gd name="connsiteY6" fmla="*/ 248672 h 271832"/>
                <a:gd name="connsiteX0" fmla="*/ 300277 w 300283"/>
                <a:gd name="connsiteY0" fmla="*/ 29145 h 271832"/>
                <a:gd name="connsiteX1" fmla="*/ 300277 w 300283"/>
                <a:gd name="connsiteY1" fmla="*/ 0 h 271832"/>
                <a:gd name="connsiteX2" fmla="*/ 300277 w 300283"/>
                <a:gd name="connsiteY2" fmla="*/ 29145 h 271832"/>
                <a:gd name="connsiteX0" fmla="*/ 300277 w 300283"/>
                <a:gd name="connsiteY0" fmla="*/ 29145 h 271832"/>
                <a:gd name="connsiteX1" fmla="*/ 300277 w 300283"/>
                <a:gd name="connsiteY1" fmla="*/ 0 h 271832"/>
                <a:gd name="connsiteX2" fmla="*/ 300277 w 300283"/>
                <a:gd name="connsiteY2" fmla="*/ 29145 h 271832"/>
                <a:gd name="connsiteX3" fmla="*/ 67806 w 300283"/>
                <a:gd name="connsiteY3" fmla="*/ 257198 h 271832"/>
                <a:gd name="connsiteX4" fmla="*/ 67806 w 300283"/>
                <a:gd name="connsiteY4" fmla="*/ 271832 h 271832"/>
                <a:gd name="connsiteX5" fmla="*/ 0 w 300283"/>
                <a:gd name="connsiteY5" fmla="*/ 248672 h 271832"/>
                <a:gd name="connsiteX6" fmla="*/ 67806 w 300283"/>
                <a:gd name="connsiteY6" fmla="*/ 213419 h 271832"/>
                <a:gd name="connsiteX7" fmla="*/ 67806 w 300283"/>
                <a:gd name="connsiteY7" fmla="*/ 228053 h 271832"/>
                <a:gd name="connsiteX8" fmla="*/ 299695 w 300283"/>
                <a:gd name="connsiteY8" fmla="*/ 14573 h 271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0283" h="271832" stroke="0" extrusionOk="0">
                  <a:moveTo>
                    <a:pt x="0" y="248672"/>
                  </a:moveTo>
                  <a:lnTo>
                    <a:pt x="67806" y="213419"/>
                  </a:lnTo>
                  <a:lnTo>
                    <a:pt x="67806" y="228053"/>
                  </a:lnTo>
                  <a:cubicBezTo>
                    <a:pt x="197137" y="204682"/>
                    <a:pt x="291431" y="117873"/>
                    <a:pt x="299695" y="14573"/>
                  </a:cubicBezTo>
                  <a:cubicBezTo>
                    <a:pt x="308830" y="128758"/>
                    <a:pt x="210764" y="231364"/>
                    <a:pt x="67806" y="257198"/>
                  </a:cubicBezTo>
                  <a:lnTo>
                    <a:pt x="67806" y="271832"/>
                  </a:lnTo>
                  <a:lnTo>
                    <a:pt x="0" y="248672"/>
                  </a:lnTo>
                  <a:close/>
                </a:path>
                <a:path w="300283" h="271832" fill="darkenLess" stroke="0" extrusionOk="0">
                  <a:moveTo>
                    <a:pt x="300277" y="29145"/>
                  </a:moveTo>
                  <a:lnTo>
                    <a:pt x="300277" y="0"/>
                  </a:lnTo>
                  <a:lnTo>
                    <a:pt x="300277" y="29145"/>
                  </a:lnTo>
                  <a:close/>
                </a:path>
                <a:path w="300283" h="271832" fill="none" extrusionOk="0">
                  <a:moveTo>
                    <a:pt x="300277" y="29145"/>
                  </a:moveTo>
                  <a:lnTo>
                    <a:pt x="300277" y="0"/>
                  </a:lnTo>
                  <a:lnTo>
                    <a:pt x="300277" y="29145"/>
                  </a:lnTo>
                  <a:cubicBezTo>
                    <a:pt x="300277" y="138069"/>
                    <a:pt x="203913" y="232601"/>
                    <a:pt x="67806" y="257198"/>
                  </a:cubicBezTo>
                  <a:lnTo>
                    <a:pt x="67806" y="271832"/>
                  </a:lnTo>
                  <a:lnTo>
                    <a:pt x="0" y="248672"/>
                  </a:lnTo>
                  <a:lnTo>
                    <a:pt x="67806" y="213419"/>
                  </a:lnTo>
                  <a:lnTo>
                    <a:pt x="67806" y="228053"/>
                  </a:lnTo>
                  <a:cubicBezTo>
                    <a:pt x="197137" y="204682"/>
                    <a:pt x="291431" y="117873"/>
                    <a:pt x="299695" y="14573"/>
                  </a:cubicBezTo>
                </a:path>
              </a:pathLst>
            </a:custGeom>
            <a:solidFill>
              <a:srgbClr val="B4D66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7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BA7DC0A-2CFC-783D-E3C5-DBD54928BA96}"/>
              </a:ext>
            </a:extLst>
          </p:cNvPr>
          <p:cNvGrpSpPr/>
          <p:nvPr/>
        </p:nvGrpSpPr>
        <p:grpSpPr>
          <a:xfrm>
            <a:off x="5787963" y="3489283"/>
            <a:ext cx="3533099" cy="1360334"/>
            <a:chOff x="5787963" y="3489283"/>
            <a:chExt cx="3533099" cy="1360334"/>
          </a:xfrm>
        </p:grpSpPr>
        <p:sp>
          <p:nvSpPr>
            <p:cNvPr id="21" name="Arrow: Right 20">
              <a:extLst>
                <a:ext uri="{FF2B5EF4-FFF2-40B4-BE49-F238E27FC236}">
                  <a16:creationId xmlns:a16="http://schemas.microsoft.com/office/drawing/2014/main" id="{086C16FD-E4DE-0F47-5018-880F9438FFD1}"/>
                </a:ext>
              </a:extLst>
            </p:cNvPr>
            <p:cNvSpPr/>
            <p:nvPr/>
          </p:nvSpPr>
          <p:spPr>
            <a:xfrm rot="5400000">
              <a:off x="6430227" y="3625109"/>
              <a:ext cx="356560" cy="84907"/>
            </a:xfrm>
            <a:prstGeom prst="rightArrow">
              <a:avLst>
                <a:gd name="adj1" fmla="val 45546"/>
                <a:gd name="adj2" fmla="val 134492"/>
              </a:avLst>
            </a:prstGeom>
            <a:solidFill>
              <a:srgbClr val="B4D66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7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576DD56-7572-3BC4-2E4F-75E1D231C20A}"/>
                </a:ext>
              </a:extLst>
            </p:cNvPr>
            <p:cNvSpPr txBox="1"/>
            <p:nvPr/>
          </p:nvSpPr>
          <p:spPr>
            <a:xfrm>
              <a:off x="6602833" y="3557349"/>
              <a:ext cx="2718229" cy="278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601">
                  <a:latin typeface="Helvetica" panose="020B0604020202030204" pitchFamily="34" charset="0"/>
                </a:defRPr>
              </a:lvl1pPr>
            </a:lstStyle>
            <a:p>
              <a:r>
                <a:rPr lang="en-US" sz="1207"/>
                <a:t>3. Calculate similarity contribution</a:t>
              </a:r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A05E5B80-5CAD-0E03-7691-99C6877198F8}"/>
                </a:ext>
              </a:extLst>
            </p:cNvPr>
            <p:cNvGrpSpPr/>
            <p:nvPr/>
          </p:nvGrpSpPr>
          <p:grpSpPr>
            <a:xfrm>
              <a:off x="5787963" y="3915623"/>
              <a:ext cx="3090672" cy="933994"/>
              <a:chOff x="3631458" y="1481890"/>
              <a:chExt cx="1664208" cy="502920"/>
            </a:xfrm>
          </p:grpSpPr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D4D65D14-3E43-7505-291E-DFCE5F022E68}"/>
                  </a:ext>
                </a:extLst>
              </p:cNvPr>
              <p:cNvSpPr/>
              <p:nvPr/>
            </p:nvSpPr>
            <p:spPr>
              <a:xfrm>
                <a:off x="3876623" y="1481890"/>
                <a:ext cx="1419043" cy="502920"/>
              </a:xfrm>
              <a:custGeom>
                <a:avLst/>
                <a:gdLst>
                  <a:gd name="connsiteX0" fmla="*/ 0 w 1419043"/>
                  <a:gd name="connsiteY0" fmla="*/ 0 h 502920"/>
                  <a:gd name="connsiteX1" fmla="*/ 1394159 w 1419043"/>
                  <a:gd name="connsiteY1" fmla="*/ 0 h 502920"/>
                  <a:gd name="connsiteX2" fmla="*/ 1419043 w 1419043"/>
                  <a:gd name="connsiteY2" fmla="*/ 24884 h 502920"/>
                  <a:gd name="connsiteX3" fmla="*/ 1419043 w 1419043"/>
                  <a:gd name="connsiteY3" fmla="*/ 478036 h 502920"/>
                  <a:gd name="connsiteX4" fmla="*/ 1394159 w 1419043"/>
                  <a:gd name="connsiteY4" fmla="*/ 502920 h 502920"/>
                  <a:gd name="connsiteX5" fmla="*/ 0 w 1419043"/>
                  <a:gd name="connsiteY5" fmla="*/ 502920 h 502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19043" h="502920">
                    <a:moveTo>
                      <a:pt x="0" y="0"/>
                    </a:moveTo>
                    <a:lnTo>
                      <a:pt x="1394159" y="0"/>
                    </a:lnTo>
                    <a:cubicBezTo>
                      <a:pt x="1407902" y="0"/>
                      <a:pt x="1419043" y="11141"/>
                      <a:pt x="1419043" y="24884"/>
                    </a:cubicBezTo>
                    <a:lnTo>
                      <a:pt x="1419043" y="478036"/>
                    </a:lnTo>
                    <a:cubicBezTo>
                      <a:pt x="1419043" y="491779"/>
                      <a:pt x="1407902" y="502920"/>
                      <a:pt x="1394159" y="502920"/>
                    </a:cubicBezTo>
                    <a:lnTo>
                      <a:pt x="0" y="502920"/>
                    </a:lnTo>
                    <a:close/>
                  </a:path>
                </a:pathLst>
              </a:custGeom>
              <a:noFill/>
              <a:ln w="31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207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661CCED7-74CA-FC69-237C-D449AB3361E4}"/>
                  </a:ext>
                </a:extLst>
              </p:cNvPr>
              <p:cNvSpPr/>
              <p:nvPr/>
            </p:nvSpPr>
            <p:spPr>
              <a:xfrm>
                <a:off x="3631458" y="1481890"/>
                <a:ext cx="245165" cy="502920"/>
              </a:xfrm>
              <a:custGeom>
                <a:avLst/>
                <a:gdLst>
                  <a:gd name="connsiteX0" fmla="*/ 24884 w 245165"/>
                  <a:gd name="connsiteY0" fmla="*/ 0 h 502920"/>
                  <a:gd name="connsiteX1" fmla="*/ 245165 w 245165"/>
                  <a:gd name="connsiteY1" fmla="*/ 0 h 502920"/>
                  <a:gd name="connsiteX2" fmla="*/ 245165 w 245165"/>
                  <a:gd name="connsiteY2" fmla="*/ 502920 h 502920"/>
                  <a:gd name="connsiteX3" fmla="*/ 24884 w 245165"/>
                  <a:gd name="connsiteY3" fmla="*/ 502920 h 502920"/>
                  <a:gd name="connsiteX4" fmla="*/ 0 w 245165"/>
                  <a:gd name="connsiteY4" fmla="*/ 478036 h 502920"/>
                  <a:gd name="connsiteX5" fmla="*/ 0 w 245165"/>
                  <a:gd name="connsiteY5" fmla="*/ 24884 h 502920"/>
                  <a:gd name="connsiteX6" fmla="*/ 24884 w 245165"/>
                  <a:gd name="connsiteY6" fmla="*/ 0 h 502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165" h="502920">
                    <a:moveTo>
                      <a:pt x="24884" y="0"/>
                    </a:moveTo>
                    <a:lnTo>
                      <a:pt x="245165" y="0"/>
                    </a:lnTo>
                    <a:lnTo>
                      <a:pt x="245165" y="502920"/>
                    </a:lnTo>
                    <a:lnTo>
                      <a:pt x="24884" y="502920"/>
                    </a:lnTo>
                    <a:cubicBezTo>
                      <a:pt x="11141" y="502920"/>
                      <a:pt x="0" y="491779"/>
                      <a:pt x="0" y="478036"/>
                    </a:cubicBezTo>
                    <a:lnTo>
                      <a:pt x="0" y="24884"/>
                    </a:lnTo>
                    <a:cubicBezTo>
                      <a:pt x="0" y="11141"/>
                      <a:pt x="11141" y="0"/>
                      <a:pt x="24884" y="0"/>
                    </a:cubicBezTo>
                    <a:close/>
                  </a:path>
                </a:pathLst>
              </a:custGeom>
              <a:solidFill>
                <a:srgbClr val="8DA0CB">
                  <a:alpha val="40000"/>
                </a:srgbClr>
              </a:solidFill>
              <a:ln w="31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207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B80939BD-8C97-9009-77C1-ED764742889D}"/>
                    </a:ext>
                  </a:extLst>
                </p:cNvPr>
                <p:cNvSpPr txBox="1"/>
                <p:nvPr/>
              </p:nvSpPr>
              <p:spPr>
                <a:xfrm>
                  <a:off x="5972734" y="3954050"/>
                  <a:ext cx="3129813" cy="83535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1207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207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120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120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𝑥𝑙𝑜</m:t>
                        </m:r>
                        <m:sSub>
                          <m:sSubPr>
                            <m:ctrlPr>
                              <a:rPr lang="en-US" sz="1207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7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1207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20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1207" i="1" dirty="0">
                    <a:latin typeface="Helvetica" panose="020B0604020202030204" pitchFamily="34" charset="0"/>
                    <a:ea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1207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207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0.3+0.4</m:t>
                            </m:r>
                          </m:e>
                        </m:d>
                        <m:r>
                          <a:rPr lang="en-US" sz="120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120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1207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207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0.3</m:t>
                            </m:r>
                          </m:e>
                        </m:d>
                        <m:r>
                          <a:rPr lang="en-US" sz="120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120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1207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207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0.4</m:t>
                            </m:r>
                          </m:e>
                        </m:d>
                        <m:r>
                          <a:rPr lang="en-US" sz="120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=0.69</m:t>
                        </m:r>
                      </m:oMath>
                    </m:oMathPara>
                  </a14:m>
                  <a:endParaRPr lang="en-US" sz="1207" i="1" dirty="0">
                    <a:latin typeface="Helvetica" panose="020B0604020202030204" pitchFamily="34" charset="0"/>
                  </a:endParaRPr>
                </a:p>
                <a:p>
                  <a:pPr algn="ctr"/>
                  <a:endParaRPr lang="en-US" sz="1207" i="1" dirty="0">
                    <a:latin typeface="Helvetica" panose="020B0604020202030204" pitchFamily="34" charset="0"/>
                  </a:endParaRPr>
                </a:p>
                <a:p>
                  <a:pPr algn="ctr"/>
                  <a:r>
                    <a:rPr lang="en-US" sz="1207" dirty="0">
                      <a:latin typeface="Helvetica" panose="020B0604020202030204" pitchFamily="34" charset="0"/>
                    </a:rPr>
                    <a:t>Contribution = </a:t>
                  </a:r>
                  <a:r>
                    <a:rPr lang="en-US" sz="1207" dirty="0">
                      <a:solidFill>
                        <a:srgbClr val="E38CBB"/>
                      </a:solidFill>
                      <a:latin typeface="Helvetica" panose="020B0604020202030204" pitchFamily="34" charset="0"/>
                    </a:rPr>
                    <a:t>0.69</a:t>
                  </a:r>
                </a:p>
              </p:txBody>
            </p:sp>
          </mc:Choice>
          <mc:Fallback xmlns="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B80939BD-8C97-9009-77C1-ED76474288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72734" y="3954050"/>
                  <a:ext cx="3129813" cy="835357"/>
                </a:xfrm>
                <a:prstGeom prst="rect">
                  <a:avLst/>
                </a:prstGeom>
                <a:blipFill>
                  <a:blip r:embed="rId2"/>
                  <a:stretch>
                    <a:fillRect b="-51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7" name="Graphic 96" descr="Mathematics outline">
              <a:extLst>
                <a:ext uri="{FF2B5EF4-FFF2-40B4-BE49-F238E27FC236}">
                  <a16:creationId xmlns:a16="http://schemas.microsoft.com/office/drawing/2014/main" id="{01EE8A17-A4E6-2342-C98C-5FEB142C9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792641" y="4183665"/>
              <a:ext cx="455306" cy="455306"/>
            </a:xfrm>
            <a:prstGeom prst="rect">
              <a:avLst/>
            </a:prstGeom>
          </p:spPr>
        </p:pic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18FEA45D-AD25-AAC6-5B68-41974FC649CE}"/>
              </a:ext>
            </a:extLst>
          </p:cNvPr>
          <p:cNvSpPr txBox="1"/>
          <p:nvPr/>
        </p:nvSpPr>
        <p:spPr>
          <a:xfrm>
            <a:off x="7537640" y="6356350"/>
            <a:ext cx="3587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Yuanyue Li &amp; Oliver Fiehn, Nature methods, in press</a:t>
            </a:r>
          </a:p>
        </p:txBody>
      </p:sp>
      <p:sp>
        <p:nvSpPr>
          <p:cNvPr id="115" name="Slide Number Placeholder 114">
            <a:extLst>
              <a:ext uri="{FF2B5EF4-FFF2-40B4-BE49-F238E27FC236}">
                <a16:creationId xmlns:a16="http://schemas.microsoft.com/office/drawing/2014/main" id="{52899DCA-9370-459B-D868-A5DCE0576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30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22A10-E0E6-D9A5-E1C0-201D63B4D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performance of Flash Entropy Search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7A50653-9DA0-C6AF-1A0E-E3322B1BA704}"/>
              </a:ext>
            </a:extLst>
          </p:cNvPr>
          <p:cNvGrpSpPr/>
          <p:nvPr/>
        </p:nvGrpSpPr>
        <p:grpSpPr>
          <a:xfrm>
            <a:off x="2388393" y="1699147"/>
            <a:ext cx="7415213" cy="4158311"/>
            <a:chOff x="2388393" y="1628126"/>
            <a:chExt cx="7415213" cy="4158311"/>
          </a:xfrm>
        </p:grpSpPr>
        <p:pic>
          <p:nvPicPr>
            <p:cNvPr id="9972" name="Graphic 9971">
              <a:extLst>
                <a:ext uri="{FF2B5EF4-FFF2-40B4-BE49-F238E27FC236}">
                  <a16:creationId xmlns:a16="http://schemas.microsoft.com/office/drawing/2014/main" id="{5AD75DB7-B7EF-B527-1A33-1A6907873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88393" y="1928812"/>
              <a:ext cx="7415213" cy="3857625"/>
            </a:xfrm>
            <a:prstGeom prst="rect">
              <a:avLst/>
            </a:prstGeom>
          </p:spPr>
        </p:pic>
        <p:sp>
          <p:nvSpPr>
            <p:cNvPr id="9973" name="TextBox 9972">
              <a:extLst>
                <a:ext uri="{FF2B5EF4-FFF2-40B4-BE49-F238E27FC236}">
                  <a16:creationId xmlns:a16="http://schemas.microsoft.com/office/drawing/2014/main" id="{5AD3DD97-B7A2-D975-C566-6638E5782EEE}"/>
                </a:ext>
              </a:extLst>
            </p:cNvPr>
            <p:cNvSpPr txBox="1"/>
            <p:nvPr/>
          </p:nvSpPr>
          <p:spPr>
            <a:xfrm>
              <a:off x="4736331" y="1628126"/>
              <a:ext cx="13596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Helvetica" panose="020B0604020202030204" pitchFamily="34" charset="0"/>
                </a:rPr>
                <a:t>Open search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A75818-1536-1A57-B218-E4A4997CF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5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11CCA-7B3B-9668-3485-A4F658810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performance of Flash Entropy Search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B00835D-1318-0845-5632-B4DD83AB231F}"/>
              </a:ext>
            </a:extLst>
          </p:cNvPr>
          <p:cNvGrpSpPr/>
          <p:nvPr/>
        </p:nvGrpSpPr>
        <p:grpSpPr>
          <a:xfrm>
            <a:off x="845343" y="2029195"/>
            <a:ext cx="10501313" cy="4143920"/>
            <a:chOff x="845343" y="2029195"/>
            <a:chExt cx="10501313" cy="4143920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1FCCA491-D40B-5C18-F1DF-21370E82D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45343" y="2029195"/>
              <a:ext cx="10501313" cy="340042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537C12F-3D55-C2A5-3078-0717C34AEC7F}"/>
                </a:ext>
              </a:extLst>
            </p:cNvPr>
            <p:cNvSpPr txBox="1"/>
            <p:nvPr/>
          </p:nvSpPr>
          <p:spPr>
            <a:xfrm>
              <a:off x="4586579" y="5865338"/>
              <a:ext cx="30188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Number of library spectra: 1,000,000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708A0F-4EFB-4A8B-3AC1-8ACDF811F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81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6D3AE-D569-DD04-6058-765217AE5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accuracy and multiple threads performance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D76BAA-F634-36C7-674E-A31078423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25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BC75E9-1F49-3CC3-81B1-DD446A26BA84}"/>
              </a:ext>
            </a:extLst>
          </p:cNvPr>
          <p:cNvGrpSpPr/>
          <p:nvPr/>
        </p:nvGrpSpPr>
        <p:grpSpPr>
          <a:xfrm>
            <a:off x="2064101" y="1323715"/>
            <a:ext cx="3786188" cy="4792624"/>
            <a:chOff x="2064101" y="1323715"/>
            <a:chExt cx="3786188" cy="4792624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F2D629CB-BF50-7CE6-22CF-0290E835C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64101" y="1658684"/>
              <a:ext cx="3786188" cy="414337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FCD83E1-ECA4-D68D-7059-D8028F3F8FD2}"/>
                </a:ext>
              </a:extLst>
            </p:cNvPr>
            <p:cNvSpPr txBox="1"/>
            <p:nvPr/>
          </p:nvSpPr>
          <p:spPr>
            <a:xfrm>
              <a:off x="2447775" y="5808562"/>
              <a:ext cx="30188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Number of library spectra: 1,000,000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D7ACE23-F25E-1467-A0FA-E6FAD9F7E3C0}"/>
                </a:ext>
              </a:extLst>
            </p:cNvPr>
            <p:cNvSpPr txBox="1"/>
            <p:nvPr/>
          </p:nvSpPr>
          <p:spPr>
            <a:xfrm>
              <a:off x="3277361" y="1323715"/>
              <a:ext cx="13596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Helvetica" panose="020B0604020202030204" pitchFamily="34" charset="0"/>
                </a:rPr>
                <a:t>Open search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875670A-B96E-912D-B595-CEEAE027414D}"/>
              </a:ext>
            </a:extLst>
          </p:cNvPr>
          <p:cNvGrpSpPr/>
          <p:nvPr/>
        </p:nvGrpSpPr>
        <p:grpSpPr>
          <a:xfrm>
            <a:off x="6910719" y="1323715"/>
            <a:ext cx="3018840" cy="5161939"/>
            <a:chOff x="6910719" y="1323715"/>
            <a:chExt cx="3018840" cy="5161939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C2C67603-99E9-CF04-8AD6-F3E77DB93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969958" y="1679606"/>
              <a:ext cx="2900363" cy="428625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B83490E-58D6-04BB-3DEB-5A2A9FFB64AE}"/>
                </a:ext>
              </a:extLst>
            </p:cNvPr>
            <p:cNvSpPr txBox="1"/>
            <p:nvPr/>
          </p:nvSpPr>
          <p:spPr>
            <a:xfrm>
              <a:off x="6910719" y="5962434"/>
              <a:ext cx="30188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Number of query spectra: 100,000</a:t>
              </a:r>
            </a:p>
            <a:p>
              <a:pPr algn="ctr"/>
              <a:r>
                <a:rPr lang="en-US" sz="1400" dirty="0"/>
                <a:t>Number of library spectra: 1,000,000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F8683CD-4FD9-E9B0-C8F7-DF53E11882C0}"/>
                </a:ext>
              </a:extLst>
            </p:cNvPr>
            <p:cNvSpPr txBox="1"/>
            <p:nvPr/>
          </p:nvSpPr>
          <p:spPr>
            <a:xfrm>
              <a:off x="7740305" y="1323715"/>
              <a:ext cx="13596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Helvetica" panose="020B0604020202030204" pitchFamily="34" charset="0"/>
                </a:rPr>
                <a:t>Open search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188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DBE84-99DD-152F-23C1-1FCF114B7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 also be used to calculate dot product (cosine) similarity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DA13695-FBBF-41C5-F9F7-6B7A2AAA02F3}"/>
              </a:ext>
            </a:extLst>
          </p:cNvPr>
          <p:cNvGrpSpPr/>
          <p:nvPr/>
        </p:nvGrpSpPr>
        <p:grpSpPr>
          <a:xfrm>
            <a:off x="2370813" y="1755932"/>
            <a:ext cx="7515225" cy="4196179"/>
            <a:chOff x="2370813" y="1755932"/>
            <a:chExt cx="7515225" cy="4196179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D1C91E10-8D68-8C5A-25E8-C018B76D7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70813" y="2094486"/>
              <a:ext cx="7515225" cy="385762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B3C8EC3-ACEB-B3D8-AEA5-C00D3ECDE07C}"/>
                </a:ext>
              </a:extLst>
            </p:cNvPr>
            <p:cNvSpPr txBox="1"/>
            <p:nvPr/>
          </p:nvSpPr>
          <p:spPr>
            <a:xfrm>
              <a:off x="4537778" y="1755932"/>
              <a:ext cx="13596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Helvetica" panose="020B0604020202030204" pitchFamily="34" charset="0"/>
                </a:rPr>
                <a:t>Open search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44361F-BF69-1010-B832-C4A1D9304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77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1E90A-C7D6-DB75-0DA7-2689F580F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Flash Entropy Search’s performance in large-scale data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0128BD-8020-E834-57F4-AEB4E3FC3A22}"/>
              </a:ext>
            </a:extLst>
          </p:cNvPr>
          <p:cNvSpPr txBox="1"/>
          <p:nvPr/>
        </p:nvSpPr>
        <p:spPr>
          <a:xfrm>
            <a:off x="587441" y="1171853"/>
            <a:ext cx="53216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Flash Entropy Search can be boosted by GPU.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Number of library spectra: near 1 billion.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Memory: 64 GB, single CPU core / RTX 2060 GPU.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E75505E-1C1B-2C29-E2B3-6ECA2B8B7E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38350" y="2492864"/>
            <a:ext cx="8115300" cy="368617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82C624-F647-6F20-DB7D-9B31C8C06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73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8289FD-7681-BBA0-04B6-A15F69023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 to calculate entropy similarity?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5E0C66-48F7-8896-90E9-D7808FE2C4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97129C-27E1-8174-5016-2CF01EA48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02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9B6B2-60D5-213A-FD2F-9695E8DF5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ways to calculate entropy similarity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1BED4-C6F2-D299-BF25-1E7CF3A013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By programming:</a:t>
            </a:r>
          </a:p>
          <a:p>
            <a:pPr lvl="1"/>
            <a:r>
              <a:rPr lang="en-US" dirty="0"/>
              <a:t>MS Entropy (</a:t>
            </a:r>
            <a:r>
              <a:rPr lang="en-US" dirty="0">
                <a:hlinkClick r:id="rId2"/>
              </a:rPr>
              <a:t>https://yuanyue.li/msentropy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Python (</a:t>
            </a:r>
            <a:r>
              <a:rPr lang="en-US" dirty="0" err="1"/>
              <a:t>PyPI</a:t>
            </a:r>
            <a:r>
              <a:rPr lang="en-US" dirty="0"/>
              <a:t>):	ms_entropy</a:t>
            </a:r>
          </a:p>
          <a:p>
            <a:pPr lvl="2"/>
            <a:r>
              <a:rPr lang="en-US" dirty="0"/>
              <a:t>Supporting Flash Entropy Search algorithm</a:t>
            </a:r>
          </a:p>
          <a:p>
            <a:pPr lvl="1"/>
            <a:r>
              <a:rPr lang="en-US" dirty="0"/>
              <a:t>R (CRAN):	msentropy</a:t>
            </a:r>
          </a:p>
          <a:p>
            <a:pPr lvl="1"/>
            <a:r>
              <a:rPr lang="en-US" dirty="0"/>
              <a:t>C/C++</a:t>
            </a:r>
          </a:p>
          <a:p>
            <a:pPr lvl="1"/>
            <a:r>
              <a:rPr lang="en-US" dirty="0"/>
              <a:t>JavaScript</a:t>
            </a:r>
          </a:p>
          <a:p>
            <a:pPr lvl="1"/>
            <a:endParaRPr lang="en-US" dirty="0"/>
          </a:p>
          <a:p>
            <a:r>
              <a:rPr lang="en-US" dirty="0"/>
              <a:t>By graphical user interface (GUI):</a:t>
            </a:r>
          </a:p>
          <a:p>
            <a:pPr lvl="1"/>
            <a:r>
              <a:rPr lang="en-US" dirty="0"/>
              <a:t>MSViewer (</a:t>
            </a:r>
            <a:r>
              <a:rPr lang="en-US" dirty="0">
                <a:hlinkClick r:id="rId3"/>
              </a:rPr>
              <a:t>https://yuanyue.li/msviewer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Entropy Search (</a:t>
            </a:r>
            <a:r>
              <a:rPr lang="en-US" dirty="0">
                <a:hlinkClick r:id="rId4"/>
              </a:rPr>
              <a:t>https://yuanyue.li/entropysearch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0EDBB6-717A-4983-69C2-8D9BB02F8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29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BA07B21-3002-9192-4D20-8DE479C6F4D9}"/>
              </a:ext>
            </a:extLst>
          </p:cNvPr>
          <p:cNvGrpSpPr/>
          <p:nvPr/>
        </p:nvGrpSpPr>
        <p:grpSpPr>
          <a:xfrm>
            <a:off x="8138842" y="987336"/>
            <a:ext cx="1412240" cy="1781572"/>
            <a:chOff x="6873240" y="1017184"/>
            <a:chExt cx="1412240" cy="1781572"/>
          </a:xfrm>
        </p:grpSpPr>
        <p:pic>
          <p:nvPicPr>
            <p:cNvPr id="6" name="Picture 5" descr="A qr code with black squares&#10;&#10;Description automatically generated">
              <a:extLst>
                <a:ext uri="{FF2B5EF4-FFF2-40B4-BE49-F238E27FC236}">
                  <a16:creationId xmlns:a16="http://schemas.microsoft.com/office/drawing/2014/main" id="{399452FF-CF51-2906-0034-36F20B56A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3240" y="1386516"/>
              <a:ext cx="1412240" cy="141224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2A0C371-6886-5E87-6ABB-E30CB208965C}"/>
                </a:ext>
              </a:extLst>
            </p:cNvPr>
            <p:cNvSpPr txBox="1"/>
            <p:nvPr/>
          </p:nvSpPr>
          <p:spPr>
            <a:xfrm>
              <a:off x="6917372" y="1017184"/>
              <a:ext cx="132397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MS Entropy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F59643B-AFEA-8E6F-1548-C8ECF73EBA0E}"/>
              </a:ext>
            </a:extLst>
          </p:cNvPr>
          <p:cNvGrpSpPr/>
          <p:nvPr/>
        </p:nvGrpSpPr>
        <p:grpSpPr>
          <a:xfrm>
            <a:off x="8138842" y="4236875"/>
            <a:ext cx="1408176" cy="1794472"/>
            <a:chOff x="8138842" y="4132702"/>
            <a:chExt cx="1408176" cy="179447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12EAB31-6363-A3EE-AEE3-83C5849C02FF}"/>
                </a:ext>
              </a:extLst>
            </p:cNvPr>
            <p:cNvSpPr txBox="1"/>
            <p:nvPr/>
          </p:nvSpPr>
          <p:spPr>
            <a:xfrm>
              <a:off x="8180943" y="4132702"/>
              <a:ext cx="132397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MS Viewer </a:t>
              </a:r>
            </a:p>
          </p:txBody>
        </p:sp>
        <p:pic>
          <p:nvPicPr>
            <p:cNvPr id="17" name="Picture 16" descr="A qr code with black squares&#10;&#10;Description automatically generated">
              <a:extLst>
                <a:ext uri="{FF2B5EF4-FFF2-40B4-BE49-F238E27FC236}">
                  <a16:creationId xmlns:a16="http://schemas.microsoft.com/office/drawing/2014/main" id="{4B2CC614-8BE0-0920-2C2A-5C6497F7E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8842" y="4518998"/>
              <a:ext cx="1408176" cy="1408176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9B8BD6B-AA3C-BD37-1216-CED441E4914E}"/>
              </a:ext>
            </a:extLst>
          </p:cNvPr>
          <p:cNvGrpSpPr/>
          <p:nvPr/>
        </p:nvGrpSpPr>
        <p:grpSpPr>
          <a:xfrm>
            <a:off x="9984036" y="4236875"/>
            <a:ext cx="1676411" cy="1794472"/>
            <a:chOff x="9984036" y="4132702"/>
            <a:chExt cx="1676411" cy="179447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2AD8CE7-5E7F-EB80-651C-3351B742B689}"/>
                </a:ext>
              </a:extLst>
            </p:cNvPr>
            <p:cNvSpPr txBox="1"/>
            <p:nvPr/>
          </p:nvSpPr>
          <p:spPr>
            <a:xfrm>
              <a:off x="9984036" y="4132702"/>
              <a:ext cx="167641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Entropy Search</a:t>
              </a:r>
            </a:p>
          </p:txBody>
        </p:sp>
        <p:pic>
          <p:nvPicPr>
            <p:cNvPr id="20" name="Picture 19" descr="A qr code with black squares&#10;&#10;Description automatically generated">
              <a:extLst>
                <a:ext uri="{FF2B5EF4-FFF2-40B4-BE49-F238E27FC236}">
                  <a16:creationId xmlns:a16="http://schemas.microsoft.com/office/drawing/2014/main" id="{9389FAA8-8327-1A79-FD06-442B623C9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8153" y="4518998"/>
              <a:ext cx="1408176" cy="14081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786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0A89E76C-5F77-BD9A-C7EE-E0590E2B38E8}"/>
              </a:ext>
            </a:extLst>
          </p:cNvPr>
          <p:cNvGrpSpPr/>
          <p:nvPr/>
        </p:nvGrpSpPr>
        <p:grpSpPr>
          <a:xfrm>
            <a:off x="5537555" y="3487991"/>
            <a:ext cx="1240999" cy="1135330"/>
            <a:chOff x="6147155" y="3487991"/>
            <a:chExt cx="1240999" cy="1135330"/>
          </a:xfrm>
        </p:grpSpPr>
        <p:sp>
          <p:nvSpPr>
            <p:cNvPr id="107" name="Partial Circle 106">
              <a:extLst>
                <a:ext uri="{FF2B5EF4-FFF2-40B4-BE49-F238E27FC236}">
                  <a16:creationId xmlns:a16="http://schemas.microsoft.com/office/drawing/2014/main" id="{53274D4E-CFCC-E230-2624-89260C6405D5}"/>
                </a:ext>
              </a:extLst>
            </p:cNvPr>
            <p:cNvSpPr/>
            <p:nvPr/>
          </p:nvSpPr>
          <p:spPr>
            <a:xfrm>
              <a:off x="6147155" y="3557582"/>
              <a:ext cx="1065739" cy="1065739"/>
            </a:xfrm>
            <a:prstGeom prst="pie">
              <a:avLst>
                <a:gd name="adj1" fmla="val 18533886"/>
                <a:gd name="adj2" fmla="val 2005657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20CC2CA7-579C-6B98-E885-4E7603E6BD33}"/>
                </a:ext>
              </a:extLst>
            </p:cNvPr>
            <p:cNvSpPr txBox="1"/>
            <p:nvPr/>
          </p:nvSpPr>
          <p:spPr>
            <a:xfrm>
              <a:off x="7083262" y="3487991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ym typeface="Symbol" panose="05050102010706020507" pitchFamily="18" charset="2"/>
                </a:rPr>
                <a:t></a:t>
              </a:r>
              <a:endParaRPr lang="en-US" dirty="0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A40819F5-029E-00DD-077D-0CE63581B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traditional view of MS/MS spectra similarity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EF69C12-71CC-8982-271F-938CD94C551F}"/>
              </a:ext>
            </a:extLst>
          </p:cNvPr>
          <p:cNvGrpSpPr/>
          <p:nvPr/>
        </p:nvGrpSpPr>
        <p:grpSpPr>
          <a:xfrm>
            <a:off x="6062806" y="3223141"/>
            <a:ext cx="1923030" cy="878744"/>
            <a:chOff x="6672406" y="3223141"/>
            <a:chExt cx="1923030" cy="878744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C13F5A3-1E95-BA54-F3A4-DDA5B2358DCC}"/>
                </a:ext>
              </a:extLst>
            </p:cNvPr>
            <p:cNvSpPr txBox="1"/>
            <p:nvPr/>
          </p:nvSpPr>
          <p:spPr>
            <a:xfrm>
              <a:off x="7963532" y="3223141"/>
              <a:ext cx="6319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</a:t>
              </a:r>
              <a:r>
                <a:rPr lang="en-US" dirty="0">
                  <a:solidFill>
                    <a:srgbClr val="66C2A5"/>
                  </a:solidFill>
                </a:rPr>
                <a:t>3</a:t>
              </a:r>
              <a:r>
                <a:rPr lang="en-US" dirty="0"/>
                <a:t>,</a:t>
              </a:r>
              <a:r>
                <a:rPr lang="en-US" dirty="0">
                  <a:solidFill>
                    <a:srgbClr val="E78AC3"/>
                  </a:solidFill>
                </a:rPr>
                <a:t>2</a:t>
              </a:r>
              <a:r>
                <a:rPr lang="en-US" dirty="0"/>
                <a:t>)</a:t>
              </a:r>
            </a:p>
          </p:txBody>
        </p: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6A08E256-B7C0-A1C6-AF44-AE9825A670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72406" y="3494919"/>
              <a:ext cx="1256558" cy="606966"/>
            </a:xfrm>
            <a:prstGeom prst="straightConnector1">
              <a:avLst/>
            </a:prstGeom>
            <a:ln w="28575" cap="flat" cmpd="sng" algn="ctr">
              <a:solidFill>
                <a:srgbClr val="8DA0CB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25409AD-B140-4839-0818-D86F5A271AF8}"/>
              </a:ext>
            </a:extLst>
          </p:cNvPr>
          <p:cNvGrpSpPr/>
          <p:nvPr/>
        </p:nvGrpSpPr>
        <p:grpSpPr>
          <a:xfrm>
            <a:off x="6063027" y="2553528"/>
            <a:ext cx="1234015" cy="1528975"/>
            <a:chOff x="6672627" y="2553528"/>
            <a:chExt cx="1234015" cy="1528975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23530FF-238F-2B7C-1C0F-46D55CD4EB80}"/>
                </a:ext>
              </a:extLst>
            </p:cNvPr>
            <p:cNvSpPr txBox="1"/>
            <p:nvPr/>
          </p:nvSpPr>
          <p:spPr>
            <a:xfrm>
              <a:off x="7274738" y="2553528"/>
              <a:ext cx="6319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</a:t>
              </a:r>
              <a:r>
                <a:rPr lang="en-US" dirty="0">
                  <a:solidFill>
                    <a:srgbClr val="66C2A5"/>
                  </a:solidFill>
                </a:rPr>
                <a:t>2</a:t>
              </a:r>
              <a:r>
                <a:rPr lang="en-US" dirty="0"/>
                <a:t>,</a:t>
              </a:r>
              <a:r>
                <a:rPr lang="en-US" dirty="0">
                  <a:solidFill>
                    <a:srgbClr val="E78AC3"/>
                  </a:solidFill>
                </a:rPr>
                <a:t>3</a:t>
              </a:r>
              <a:r>
                <a:rPr lang="en-US" dirty="0"/>
                <a:t>)</a:t>
              </a:r>
            </a:p>
          </p:txBody>
        </p: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D2104B85-0F42-1BC8-5560-BEC2575853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72627" y="3016765"/>
              <a:ext cx="899447" cy="1065738"/>
            </a:xfrm>
            <a:prstGeom prst="straightConnector1">
              <a:avLst/>
            </a:prstGeom>
            <a:ln w="28575" cap="flat" cmpd="sng" algn="ctr">
              <a:solidFill>
                <a:srgbClr val="FC8D62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EE190B3-7067-A18E-4275-4F5A62CB47E8}"/>
              </a:ext>
            </a:extLst>
          </p:cNvPr>
          <p:cNvGrpSpPr/>
          <p:nvPr/>
        </p:nvGrpSpPr>
        <p:grpSpPr>
          <a:xfrm>
            <a:off x="6062806" y="2887952"/>
            <a:ext cx="1607078" cy="1213934"/>
            <a:chOff x="6672406" y="2887952"/>
            <a:chExt cx="1607078" cy="1213934"/>
          </a:xfrm>
        </p:grpSpPr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F98BA4D5-64E8-2AAA-4BEE-A469AB1936F1}"/>
                </a:ext>
              </a:extLst>
            </p:cNvPr>
            <p:cNvCxnSpPr>
              <a:cxnSpLocks/>
            </p:cNvCxnSpPr>
            <p:nvPr/>
          </p:nvCxnSpPr>
          <p:spPr>
            <a:xfrm>
              <a:off x="6672406" y="4101885"/>
              <a:ext cx="1607078" cy="0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3514A98C-749B-0558-E941-BF910E55DB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72406" y="2887952"/>
              <a:ext cx="0" cy="1213934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394D2C01-F5DA-882B-CF92-158723EACDB9}"/>
              </a:ext>
            </a:extLst>
          </p:cNvPr>
          <p:cNvCxnSpPr>
            <a:cxnSpLocks/>
          </p:cNvCxnSpPr>
          <p:nvPr/>
        </p:nvCxnSpPr>
        <p:spPr>
          <a:xfrm>
            <a:off x="4469931" y="2772346"/>
            <a:ext cx="1021557" cy="436374"/>
          </a:xfrm>
          <a:prstGeom prst="straightConnector1">
            <a:avLst/>
          </a:prstGeom>
          <a:ln w="127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65CB7D7-D6C4-98F7-5146-C3CF91878097}"/>
              </a:ext>
            </a:extLst>
          </p:cNvPr>
          <p:cNvGrpSpPr/>
          <p:nvPr/>
        </p:nvGrpSpPr>
        <p:grpSpPr>
          <a:xfrm>
            <a:off x="1011228" y="2033605"/>
            <a:ext cx="3191538" cy="3444063"/>
            <a:chOff x="1397308" y="2033605"/>
            <a:chExt cx="3191538" cy="3444063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B3D8DD9F-965C-AE95-6C56-D838CF3E14DE}"/>
                </a:ext>
              </a:extLst>
            </p:cNvPr>
            <p:cNvGrpSpPr/>
            <p:nvPr/>
          </p:nvGrpSpPr>
          <p:grpSpPr>
            <a:xfrm>
              <a:off x="2718729" y="2033605"/>
              <a:ext cx="1870117" cy="1317753"/>
              <a:chOff x="1070269" y="2037661"/>
              <a:chExt cx="1870117" cy="1317753"/>
            </a:xfrm>
          </p:grpSpPr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1759722A-09BB-8A3C-EC7D-CBB07379E3F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05105" y="2168533"/>
                <a:ext cx="0" cy="928302"/>
              </a:xfrm>
              <a:prstGeom prst="straightConnector1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0D3BB3A3-D0EA-F464-925C-3DA7FCCB88E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69067" y="2505351"/>
                <a:ext cx="0" cy="591484"/>
              </a:xfrm>
              <a:prstGeom prst="straightConnector1">
                <a:avLst/>
              </a:prstGeom>
              <a:ln w="38100">
                <a:solidFill>
                  <a:srgbClr val="E78AC3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36BF4CA2-EBDA-5D91-1A5B-4B794BBA03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3308" y="3096836"/>
                <a:ext cx="1607078" cy="0"/>
              </a:xfrm>
              <a:prstGeom prst="straightConnector1">
                <a:avLst/>
              </a:prstGeom>
              <a:ln w="19050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FC999F17-66E0-6A3E-F0DC-6EE3F4548DE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33308" y="2058705"/>
                <a:ext cx="0" cy="1038132"/>
              </a:xfrm>
              <a:prstGeom prst="straightConnector1">
                <a:avLst/>
              </a:prstGeom>
              <a:ln w="19050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5CCA79F-3472-D05A-20D1-0E3F87BE43BA}"/>
                  </a:ext>
                </a:extLst>
              </p:cNvPr>
              <p:cNvSpPr txBox="1"/>
              <p:nvPr/>
            </p:nvSpPr>
            <p:spPr>
              <a:xfrm>
                <a:off x="1675721" y="3096074"/>
                <a:ext cx="243402" cy="2593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66C2A5"/>
                    </a:solidFill>
                  </a:rPr>
                  <a:t>A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C37C837-2BE7-512A-084D-3902088ECD4F}"/>
                  </a:ext>
                </a:extLst>
              </p:cNvPr>
              <p:cNvSpPr txBox="1"/>
              <p:nvPr/>
            </p:nvSpPr>
            <p:spPr>
              <a:xfrm>
                <a:off x="2240439" y="3096073"/>
                <a:ext cx="247453" cy="2593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E78AC3"/>
                    </a:solidFill>
                  </a:rPr>
                  <a:t>B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FB2BEB7-95B7-5C1E-A17F-3A7FB9737F12}"/>
                  </a:ext>
                </a:extLst>
              </p:cNvPr>
              <p:cNvSpPr txBox="1"/>
              <p:nvPr/>
            </p:nvSpPr>
            <p:spPr>
              <a:xfrm>
                <a:off x="1824584" y="2037661"/>
                <a:ext cx="243402" cy="2593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66C2A5"/>
                    </a:solidFill>
                  </a:rPr>
                  <a:t>3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D798528-B145-95A7-1601-32ECDA8E40FB}"/>
                  </a:ext>
                </a:extLst>
              </p:cNvPr>
              <p:cNvSpPr txBox="1"/>
              <p:nvPr/>
            </p:nvSpPr>
            <p:spPr>
              <a:xfrm>
                <a:off x="2378878" y="2389238"/>
                <a:ext cx="236648" cy="2593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E78AC3"/>
                    </a:solidFill>
                  </a:rPr>
                  <a:t>2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FEB354D2-44BF-DC42-CB60-6C1202C811DB}"/>
                  </a:ext>
                </a:extLst>
              </p:cNvPr>
              <p:cNvSpPr txBox="1"/>
              <p:nvPr/>
            </p:nvSpPr>
            <p:spPr>
              <a:xfrm>
                <a:off x="2530502" y="3096073"/>
                <a:ext cx="367669" cy="233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m/z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CB2579B6-C65D-A04F-24DE-53CBF1C8A4E6}"/>
                  </a:ext>
                </a:extLst>
              </p:cNvPr>
              <p:cNvSpPr txBox="1"/>
              <p:nvPr/>
            </p:nvSpPr>
            <p:spPr>
              <a:xfrm rot="16200000">
                <a:off x="868389" y="2408780"/>
                <a:ext cx="637166" cy="233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Intensity</a:t>
                </a:r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6FB6C1CE-8B5E-451B-B56D-2DA08B1F7AE5}"/>
                </a:ext>
              </a:extLst>
            </p:cNvPr>
            <p:cNvGrpSpPr/>
            <p:nvPr/>
          </p:nvGrpSpPr>
          <p:grpSpPr>
            <a:xfrm>
              <a:off x="2718729" y="4135315"/>
              <a:ext cx="1870117" cy="1342353"/>
              <a:chOff x="1070269" y="4107640"/>
              <a:chExt cx="1870117" cy="1342353"/>
            </a:xfrm>
          </p:grpSpPr>
          <p:cxnSp>
            <p:nvCxnSpPr>
              <p:cNvPr id="3" name="Straight Arrow Connector 2">
                <a:extLst>
                  <a:ext uri="{FF2B5EF4-FFF2-40B4-BE49-F238E27FC236}">
                    <a16:creationId xmlns:a16="http://schemas.microsoft.com/office/drawing/2014/main" id="{D2812BE2-7C66-D3BC-459C-73BD8E9AB7B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04349" y="4609256"/>
                <a:ext cx="1513" cy="577927"/>
              </a:xfrm>
              <a:prstGeom prst="straightConnector1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79D690BF-E461-0A7D-5E95-BB8D7D22B85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69067" y="4261910"/>
                <a:ext cx="0" cy="929504"/>
              </a:xfrm>
              <a:prstGeom prst="straightConnector1">
                <a:avLst/>
              </a:prstGeom>
              <a:ln w="38100">
                <a:solidFill>
                  <a:srgbClr val="E78AC3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9A022607-93B4-591D-26B3-FA10698EF3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3308" y="5191415"/>
                <a:ext cx="1607078" cy="0"/>
              </a:xfrm>
              <a:prstGeom prst="straightConnector1">
                <a:avLst/>
              </a:prstGeom>
              <a:ln w="19050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6A3137AB-C7B7-BD2D-7276-70BA7B74C2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33308" y="4153284"/>
                <a:ext cx="0" cy="1038132"/>
              </a:xfrm>
              <a:prstGeom prst="straightConnector1">
                <a:avLst/>
              </a:prstGeom>
              <a:ln w="19050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08117CF-0C4F-D36A-A3B5-6C4551E0A016}"/>
                  </a:ext>
                </a:extLst>
              </p:cNvPr>
              <p:cNvSpPr txBox="1"/>
              <p:nvPr/>
            </p:nvSpPr>
            <p:spPr>
              <a:xfrm>
                <a:off x="1675721" y="5190653"/>
                <a:ext cx="243402" cy="2593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66C2A5"/>
                    </a:solidFill>
                  </a:rPr>
                  <a:t>A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052F3B2-1103-71A5-4C77-EFF01357930A}"/>
                  </a:ext>
                </a:extLst>
              </p:cNvPr>
              <p:cNvSpPr txBox="1"/>
              <p:nvPr/>
            </p:nvSpPr>
            <p:spPr>
              <a:xfrm>
                <a:off x="2240439" y="5190652"/>
                <a:ext cx="247453" cy="2593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E78AC3"/>
                    </a:solidFill>
                  </a:rPr>
                  <a:t>B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C8EB22A-6C86-2C6A-960F-1D42C050C69D}"/>
                  </a:ext>
                </a:extLst>
              </p:cNvPr>
              <p:cNvSpPr txBox="1"/>
              <p:nvPr/>
            </p:nvSpPr>
            <p:spPr>
              <a:xfrm>
                <a:off x="1805862" y="4389109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66C2A5"/>
                    </a:solidFill>
                  </a:rPr>
                  <a:t>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250B0E4-1547-03E6-C73F-377D47EC072F}"/>
                  </a:ext>
                </a:extLst>
              </p:cNvPr>
              <p:cNvSpPr txBox="1"/>
              <p:nvPr/>
            </p:nvSpPr>
            <p:spPr>
              <a:xfrm>
                <a:off x="2370199" y="4107640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E78AC3"/>
                    </a:solidFill>
                  </a:rPr>
                  <a:t>3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25E551E-C60A-3F79-95BC-F49C0DDACFF2}"/>
                  </a:ext>
                </a:extLst>
              </p:cNvPr>
              <p:cNvSpPr txBox="1"/>
              <p:nvPr/>
            </p:nvSpPr>
            <p:spPr>
              <a:xfrm>
                <a:off x="2530502" y="5190652"/>
                <a:ext cx="367669" cy="233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m/z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606F71-44CE-73A9-90C4-40FED44676C7}"/>
                  </a:ext>
                </a:extLst>
              </p:cNvPr>
              <p:cNvSpPr txBox="1"/>
              <p:nvPr/>
            </p:nvSpPr>
            <p:spPr>
              <a:xfrm rot="16200000">
                <a:off x="868389" y="4503359"/>
                <a:ext cx="637166" cy="233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Intensity</a:t>
                </a: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30E3EC7-DC93-A976-0A2C-53CA542959F8}"/>
                </a:ext>
              </a:extLst>
            </p:cNvPr>
            <p:cNvSpPr txBox="1"/>
            <p:nvPr/>
          </p:nvSpPr>
          <p:spPr>
            <a:xfrm>
              <a:off x="1397308" y="2418080"/>
              <a:ext cx="10903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Spectrum A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2B7C799-A04D-8268-ACD2-4F1DB49108B7}"/>
                </a:ext>
              </a:extLst>
            </p:cNvPr>
            <p:cNvSpPr txBox="1"/>
            <p:nvPr/>
          </p:nvSpPr>
          <p:spPr>
            <a:xfrm>
              <a:off x="1397308" y="4581607"/>
              <a:ext cx="10903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Spectrum B</a:t>
              </a:r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029B6AE9-53F6-CD75-81ED-2E2AEFF30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3</a:t>
            </a:fld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1140BA4-A2A6-E61A-9FE0-84E428DE9EBF}"/>
              </a:ext>
            </a:extLst>
          </p:cNvPr>
          <p:cNvCxnSpPr>
            <a:cxnSpLocks/>
          </p:cNvCxnSpPr>
          <p:nvPr/>
        </p:nvCxnSpPr>
        <p:spPr>
          <a:xfrm flipV="1">
            <a:off x="4408748" y="3942080"/>
            <a:ext cx="1082740" cy="480887"/>
          </a:xfrm>
          <a:prstGeom prst="straightConnector1">
            <a:avLst/>
          </a:prstGeom>
          <a:ln w="127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53623B1-8EB9-3AC5-7376-E743242C6A42}"/>
              </a:ext>
            </a:extLst>
          </p:cNvPr>
          <p:cNvSpPr txBox="1"/>
          <p:nvPr/>
        </p:nvSpPr>
        <p:spPr>
          <a:xfrm>
            <a:off x="8628042" y="3025591"/>
            <a:ext cx="2806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Spectral similarity = cos(</a:t>
            </a:r>
            <a:r>
              <a:rPr lang="en-US" dirty="0">
                <a:sym typeface="Symbol" panose="05050102010706020507" pitchFamily="18" charset="2"/>
              </a:rPr>
              <a:t>)</a:t>
            </a:r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84A2C5E-07C6-2E10-A580-3ED71F56DB2B}"/>
              </a:ext>
            </a:extLst>
          </p:cNvPr>
          <p:cNvSpPr txBox="1"/>
          <p:nvPr/>
        </p:nvSpPr>
        <p:spPr>
          <a:xfrm>
            <a:off x="7297042" y="6061706"/>
            <a:ext cx="3839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Steve Sokolow, et, al. Finnigan Application Report, 1978</a:t>
            </a:r>
          </a:p>
        </p:txBody>
      </p:sp>
    </p:spTree>
    <p:extLst>
      <p:ext uri="{BB962C8B-B14F-4D97-AF65-F5344CB8AC3E}">
        <p14:creationId xmlns:p14="http://schemas.microsoft.com/office/powerpoint/2010/main" val="91622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542EE-4898-F8AC-0808-9AFC9FD89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MSViewer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93A583-80E6-E731-8F82-FCB214807C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https://yuanyue.li/msviewer</a:t>
            </a:r>
            <a:endParaRPr lang="en-US" dirty="0"/>
          </a:p>
          <a:p>
            <a:endParaRPr lang="en-US" dirty="0"/>
          </a:p>
          <a:p>
            <a:r>
              <a:rPr lang="en-US" dirty="0"/>
              <a:t>A web-based MS/MS spectrum viewer and comparison tool.</a:t>
            </a:r>
          </a:p>
          <a:p>
            <a:pPr lvl="1"/>
            <a:r>
              <a:rPr lang="en-US" dirty="0"/>
              <a:t>Draw head-to-tail MS/MS spectrum.</a:t>
            </a:r>
          </a:p>
          <a:p>
            <a:pPr lvl="1"/>
            <a:r>
              <a:rPr lang="en-US" dirty="0"/>
              <a:t>Calculate entropy similarity in real-time.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22218A-B662-463A-1EA8-C2A25DFFF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136" y="2763998"/>
            <a:ext cx="5034588" cy="358578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429CCC-42CB-B7A4-F23E-561E99F91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30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C9EF3E9-CF6F-9DBA-FB0A-3BB9A9575136}"/>
              </a:ext>
            </a:extLst>
          </p:cNvPr>
          <p:cNvGrpSpPr/>
          <p:nvPr/>
        </p:nvGrpSpPr>
        <p:grpSpPr>
          <a:xfrm>
            <a:off x="10200705" y="508216"/>
            <a:ext cx="1408176" cy="1794472"/>
            <a:chOff x="8138842" y="4132702"/>
            <a:chExt cx="1408176" cy="179447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72DBD58-5D8A-B124-0FEC-0E99941F95E0}"/>
                </a:ext>
              </a:extLst>
            </p:cNvPr>
            <p:cNvSpPr txBox="1"/>
            <p:nvPr/>
          </p:nvSpPr>
          <p:spPr>
            <a:xfrm>
              <a:off x="8180943" y="4132702"/>
              <a:ext cx="132397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MS Viewer </a:t>
              </a:r>
            </a:p>
          </p:txBody>
        </p:sp>
        <p:pic>
          <p:nvPicPr>
            <p:cNvPr id="11" name="Picture 10" descr="A qr code with black squares&#10;&#10;Description automatically generated">
              <a:extLst>
                <a:ext uri="{FF2B5EF4-FFF2-40B4-BE49-F238E27FC236}">
                  <a16:creationId xmlns:a16="http://schemas.microsoft.com/office/drawing/2014/main" id="{921DA4E8-89D0-4972-28B9-32EC19257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8842" y="4518998"/>
              <a:ext cx="1408176" cy="14081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867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703C6-5673-B66B-F0D9-3AF9229CF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Entropy Search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FF05BC-D728-DF99-DD94-02795EA15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https://yuanyue.li/entropysearch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 GUI which can search one MS/MS spectral file against another spectral library / spectral file.</a:t>
            </a:r>
          </a:p>
          <a:p>
            <a:pPr lvl="1"/>
            <a:r>
              <a:rPr lang="en-US" dirty="0"/>
              <a:t>Using Flash Entropy Search algorithm.</a:t>
            </a:r>
          </a:p>
          <a:p>
            <a:pPr lvl="1"/>
            <a:r>
              <a:rPr lang="en-US" dirty="0"/>
              <a:t>Perform identity-, open-, neutral loss-, and hybrid search at the same time.</a:t>
            </a:r>
          </a:p>
          <a:p>
            <a:pPr lvl="1"/>
            <a:r>
              <a:rPr lang="en-US" dirty="0"/>
              <a:t>Works in Windows, Linux, and Mac OS.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F0B8C4-D605-AE9C-8C2C-1281D64BA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31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EAE2376-CD1C-13D6-483F-9F9770F1C3D0}"/>
              </a:ext>
            </a:extLst>
          </p:cNvPr>
          <p:cNvGrpSpPr/>
          <p:nvPr/>
        </p:nvGrpSpPr>
        <p:grpSpPr>
          <a:xfrm>
            <a:off x="9932470" y="600853"/>
            <a:ext cx="1676411" cy="1794472"/>
            <a:chOff x="9984036" y="4132702"/>
            <a:chExt cx="1676411" cy="179447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4A141BD-E4C2-ACC2-0195-F60BEA7826A0}"/>
                </a:ext>
              </a:extLst>
            </p:cNvPr>
            <p:cNvSpPr txBox="1"/>
            <p:nvPr/>
          </p:nvSpPr>
          <p:spPr>
            <a:xfrm>
              <a:off x="9984036" y="4132702"/>
              <a:ext cx="167641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Entropy Search</a:t>
              </a:r>
            </a:p>
          </p:txBody>
        </p:sp>
        <p:pic>
          <p:nvPicPr>
            <p:cNvPr id="7" name="Picture 6" descr="A qr code with black squares&#10;&#10;Description automatically generated">
              <a:extLst>
                <a:ext uri="{FF2B5EF4-FFF2-40B4-BE49-F238E27FC236}">
                  <a16:creationId xmlns:a16="http://schemas.microsoft.com/office/drawing/2014/main" id="{3FA73A1E-F62D-C6AC-1D57-75185F2B7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8153" y="4518998"/>
              <a:ext cx="1408176" cy="14081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39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FA7DAC4-A2F3-AE51-0715-0C7A081FFA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8" b="171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9D0068-205A-530D-E4B3-BA1F50A71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32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F8D87CF-99ED-EDED-C814-4A85FAC40810}"/>
              </a:ext>
            </a:extLst>
          </p:cNvPr>
          <p:cNvSpPr/>
          <p:nvPr/>
        </p:nvSpPr>
        <p:spPr>
          <a:xfrm>
            <a:off x="4602480" y="180710"/>
            <a:ext cx="2987040" cy="1148080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6CFA452-AD8F-979A-0902-B29707416CAB}"/>
              </a:ext>
            </a:extLst>
          </p:cNvPr>
          <p:cNvSpPr/>
          <p:nvPr/>
        </p:nvSpPr>
        <p:spPr>
          <a:xfrm>
            <a:off x="8150891" y="1639509"/>
            <a:ext cx="3687671" cy="1417370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Thanks: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Prof. Oliver Fiehn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People in the </a:t>
            </a:r>
            <a:r>
              <a:rPr lang="en-US" sz="2400" dirty="0" err="1">
                <a:solidFill>
                  <a:schemeClr val="tx1"/>
                </a:solidFill>
              </a:rPr>
              <a:t>Fiehn’s</a:t>
            </a:r>
            <a:r>
              <a:rPr lang="en-US" sz="2400" dirty="0">
                <a:solidFill>
                  <a:schemeClr val="tx1"/>
                </a:solidFill>
              </a:rPr>
              <a:t> lab</a:t>
            </a:r>
          </a:p>
        </p:txBody>
      </p:sp>
    </p:spTree>
    <p:extLst>
      <p:ext uri="{BB962C8B-B14F-4D97-AF65-F5344CB8AC3E}">
        <p14:creationId xmlns:p14="http://schemas.microsoft.com/office/powerpoint/2010/main" val="259282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05799F-9151-1F7A-93B0-C52446DC2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MS/MS spectrum is a probability distribution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6F69F-E007-F0A2-5809-80629B32A7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67E8E6-0517-805E-E6AB-CADBC203A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82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69071-14C3-BF0F-557E-FA77223B5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idea of spectral entropy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848D212-F709-C680-088E-0A790AFACC8C}"/>
              </a:ext>
            </a:extLst>
          </p:cNvPr>
          <p:cNvGrpSpPr/>
          <p:nvPr/>
        </p:nvGrpSpPr>
        <p:grpSpPr>
          <a:xfrm>
            <a:off x="1403595" y="1427169"/>
            <a:ext cx="9148014" cy="1832170"/>
            <a:chOff x="1403595" y="1427169"/>
            <a:chExt cx="9148014" cy="183217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BFD63EE-961B-C7B7-69E2-988CE31A34AE}"/>
                </a:ext>
              </a:extLst>
            </p:cNvPr>
            <p:cNvSpPr/>
            <p:nvPr/>
          </p:nvSpPr>
          <p:spPr>
            <a:xfrm>
              <a:off x="1627527" y="2294866"/>
              <a:ext cx="298536" cy="298536"/>
            </a:xfrm>
            <a:prstGeom prst="ellipse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BD80F54-A543-12FB-F1EC-876234DBF3D4}"/>
                </a:ext>
              </a:extLst>
            </p:cNvPr>
            <p:cNvSpPr/>
            <p:nvPr/>
          </p:nvSpPr>
          <p:spPr>
            <a:xfrm>
              <a:off x="1971968" y="2139000"/>
              <a:ext cx="298536" cy="298536"/>
            </a:xfrm>
            <a:prstGeom prst="ellipse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7E0580F-ADBF-92C3-A227-B664D4E5F41F}"/>
                </a:ext>
              </a:extLst>
            </p:cNvPr>
            <p:cNvSpPr/>
            <p:nvPr/>
          </p:nvSpPr>
          <p:spPr>
            <a:xfrm>
              <a:off x="2346208" y="2318034"/>
              <a:ext cx="298536" cy="298536"/>
            </a:xfrm>
            <a:prstGeom prst="ellipse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7C67507-C622-05CF-F1C7-EEB1ED2DCC55}"/>
                </a:ext>
              </a:extLst>
            </p:cNvPr>
            <p:cNvSpPr/>
            <p:nvPr/>
          </p:nvSpPr>
          <p:spPr>
            <a:xfrm>
              <a:off x="1679467" y="2734045"/>
              <a:ext cx="298536" cy="298536"/>
            </a:xfrm>
            <a:prstGeom prst="ellipse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CA60199-6A46-E42D-1D21-06F84D2C6292}"/>
                </a:ext>
              </a:extLst>
            </p:cNvPr>
            <p:cNvSpPr/>
            <p:nvPr/>
          </p:nvSpPr>
          <p:spPr>
            <a:xfrm>
              <a:off x="2060784" y="2571946"/>
              <a:ext cx="298536" cy="298536"/>
            </a:xfrm>
            <a:prstGeom prst="ellipse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DA1030C-DD79-7BB8-6D3C-72E21CF063C5}"/>
                </a:ext>
              </a:extLst>
            </p:cNvPr>
            <p:cNvSpPr/>
            <p:nvPr/>
          </p:nvSpPr>
          <p:spPr>
            <a:xfrm>
              <a:off x="5186105" y="2464278"/>
              <a:ext cx="298536" cy="298536"/>
            </a:xfrm>
            <a:prstGeom prst="roundRect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94C9D7D-5F0E-CE35-ADDC-DA228ACCD886}"/>
                </a:ext>
              </a:extLst>
            </p:cNvPr>
            <p:cNvSpPr/>
            <p:nvPr/>
          </p:nvSpPr>
          <p:spPr>
            <a:xfrm>
              <a:off x="6012300" y="2755459"/>
              <a:ext cx="298536" cy="298536"/>
            </a:xfrm>
            <a:prstGeom prst="roundRect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69C0A01-80FE-636A-F886-8C1D7A331F64}"/>
                </a:ext>
              </a:extLst>
            </p:cNvPr>
            <p:cNvSpPr/>
            <p:nvPr/>
          </p:nvSpPr>
          <p:spPr>
            <a:xfrm>
              <a:off x="5687868" y="2146929"/>
              <a:ext cx="298536" cy="298536"/>
            </a:xfrm>
            <a:prstGeom prst="roundRect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437ADEE6-8DE3-24CC-8E69-C1BDB40EA764}"/>
                </a:ext>
              </a:extLst>
            </p:cNvPr>
            <p:cNvSpPr/>
            <p:nvPr/>
          </p:nvSpPr>
          <p:spPr>
            <a:xfrm rot="19739025">
              <a:off x="5965672" y="2337017"/>
              <a:ext cx="308238" cy="265722"/>
            </a:xfrm>
            <a:prstGeom prst="triangle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92751E6A-F121-927F-CBB9-B35859994EB1}"/>
                </a:ext>
              </a:extLst>
            </p:cNvPr>
            <p:cNvSpPr/>
            <p:nvPr/>
          </p:nvSpPr>
          <p:spPr>
            <a:xfrm rot="19739025">
              <a:off x="5589137" y="2565839"/>
              <a:ext cx="308238" cy="265722"/>
            </a:xfrm>
            <a:prstGeom prst="triangle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A23D2C3-E612-4DCE-8FCA-B0F7DF6C7A26}"/>
                </a:ext>
              </a:extLst>
            </p:cNvPr>
            <p:cNvSpPr txBox="1"/>
            <p:nvPr/>
          </p:nvSpPr>
          <p:spPr>
            <a:xfrm>
              <a:off x="1403595" y="1431706"/>
              <a:ext cx="14650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Precursor ions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382BBDC-97F0-50F4-3A11-140D80FCE720}"/>
                </a:ext>
              </a:extLst>
            </p:cNvPr>
            <p:cNvSpPr txBox="1"/>
            <p:nvPr/>
          </p:nvSpPr>
          <p:spPr>
            <a:xfrm>
              <a:off x="5096689" y="1427169"/>
              <a:ext cx="13035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Product ions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CFE1D85-575C-8D41-A9C5-D03CB9C707A7}"/>
                </a:ext>
              </a:extLst>
            </p:cNvPr>
            <p:cNvSpPr txBox="1"/>
            <p:nvPr/>
          </p:nvSpPr>
          <p:spPr>
            <a:xfrm>
              <a:off x="8849796" y="1431706"/>
              <a:ext cx="17018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MS/MS spectrum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AF75C5D-328F-BCD1-CD5D-48E265EE1BE4}"/>
                </a:ext>
              </a:extLst>
            </p:cNvPr>
            <p:cNvGrpSpPr/>
            <p:nvPr/>
          </p:nvGrpSpPr>
          <p:grpSpPr>
            <a:xfrm>
              <a:off x="8640953" y="1941586"/>
              <a:ext cx="1870117" cy="1317753"/>
              <a:chOff x="8640953" y="2267166"/>
              <a:chExt cx="1870117" cy="1317753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861A0CBA-D269-0E6D-ED1C-9FB1DF4290D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375033" y="2398038"/>
                <a:ext cx="0" cy="928302"/>
              </a:xfrm>
              <a:prstGeom prst="straightConnector1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9EAAE971-3947-3DD6-49E7-9915AEB40EC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39751" y="2734856"/>
                <a:ext cx="0" cy="591484"/>
              </a:xfrm>
              <a:prstGeom prst="straightConnector1">
                <a:avLst/>
              </a:prstGeom>
              <a:ln w="38100">
                <a:solidFill>
                  <a:srgbClr val="E78AC3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6A0205CC-A23C-353D-21C1-9F5453850C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03992" y="3326341"/>
                <a:ext cx="1607078" cy="0"/>
              </a:xfrm>
              <a:prstGeom prst="straightConnector1">
                <a:avLst/>
              </a:prstGeom>
              <a:ln w="19050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8EF2458E-257A-498D-E9A8-9DEAB2ACBCF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03992" y="2288210"/>
                <a:ext cx="0" cy="1038132"/>
              </a:xfrm>
              <a:prstGeom prst="straightConnector1">
                <a:avLst/>
              </a:prstGeom>
              <a:ln w="19050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0EE2FD9-4862-34B8-9C77-760717C073A1}"/>
                  </a:ext>
                </a:extLst>
              </p:cNvPr>
              <p:cNvSpPr txBox="1"/>
              <p:nvPr/>
            </p:nvSpPr>
            <p:spPr>
              <a:xfrm>
                <a:off x="9246405" y="3325579"/>
                <a:ext cx="243402" cy="2593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66C2A5"/>
                    </a:solidFill>
                  </a:rPr>
                  <a:t>A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0BBD437-D6EB-52D2-38DA-5061AAFD07A4}"/>
                  </a:ext>
                </a:extLst>
              </p:cNvPr>
              <p:cNvSpPr txBox="1"/>
              <p:nvPr/>
            </p:nvSpPr>
            <p:spPr>
              <a:xfrm>
                <a:off x="9811123" y="3325578"/>
                <a:ext cx="247453" cy="2593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E78AC3"/>
                    </a:solidFill>
                  </a:rPr>
                  <a:t>B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2F822AD-E0CF-A66E-66E8-171D11F55263}"/>
                  </a:ext>
                </a:extLst>
              </p:cNvPr>
              <p:cNvSpPr txBox="1"/>
              <p:nvPr/>
            </p:nvSpPr>
            <p:spPr>
              <a:xfrm>
                <a:off x="9413991" y="2267166"/>
                <a:ext cx="243402" cy="2593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66C2A5"/>
                    </a:solidFill>
                  </a:rPr>
                  <a:t>3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0229AFD-8580-1630-3D9D-F4322267F0AE}"/>
                  </a:ext>
                </a:extLst>
              </p:cNvPr>
              <p:cNvSpPr txBox="1"/>
              <p:nvPr/>
            </p:nvSpPr>
            <p:spPr>
              <a:xfrm>
                <a:off x="9949562" y="2618743"/>
                <a:ext cx="236648" cy="2593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E78AC3"/>
                    </a:solidFill>
                  </a:rPr>
                  <a:t>2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3B84F18-65AB-41BF-67C3-1016259787F2}"/>
                  </a:ext>
                </a:extLst>
              </p:cNvPr>
              <p:cNvSpPr txBox="1"/>
              <p:nvPr/>
            </p:nvSpPr>
            <p:spPr>
              <a:xfrm>
                <a:off x="10101186" y="3325578"/>
                <a:ext cx="367669" cy="233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m/z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605A0A1-7417-B055-6B4D-6CA32CB736FD}"/>
                  </a:ext>
                </a:extLst>
              </p:cNvPr>
              <p:cNvSpPr txBox="1"/>
              <p:nvPr/>
            </p:nvSpPr>
            <p:spPr>
              <a:xfrm rot="16200000">
                <a:off x="8439073" y="2638285"/>
                <a:ext cx="637166" cy="233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Intensity</a:t>
                </a:r>
              </a:p>
            </p:txBody>
          </p:sp>
        </p:grp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B3CBFA3B-77DE-ADED-84CC-F18C9800C188}"/>
                </a:ext>
              </a:extLst>
            </p:cNvPr>
            <p:cNvCxnSpPr>
              <a:cxnSpLocks/>
            </p:cNvCxnSpPr>
            <p:nvPr/>
          </p:nvCxnSpPr>
          <p:spPr>
            <a:xfrm>
              <a:off x="3157802" y="2542684"/>
              <a:ext cx="1590835" cy="0"/>
            </a:xfrm>
            <a:prstGeom prst="straightConnector1">
              <a:avLst/>
            </a:prstGeom>
            <a:ln w="1270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7" name="Explosion: 8 Points 26">
              <a:extLst>
                <a:ext uri="{FF2B5EF4-FFF2-40B4-BE49-F238E27FC236}">
                  <a16:creationId xmlns:a16="http://schemas.microsoft.com/office/drawing/2014/main" id="{3429DE8A-6C95-F702-BAE5-3C710B6C94C2}"/>
                </a:ext>
              </a:extLst>
            </p:cNvPr>
            <p:cNvSpPr/>
            <p:nvPr/>
          </p:nvSpPr>
          <p:spPr>
            <a:xfrm>
              <a:off x="3664147" y="1944221"/>
              <a:ext cx="578144" cy="507534"/>
            </a:xfrm>
            <a:prstGeom prst="irregularSeal1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E9CFA32-E70B-B648-B139-9FA1222EDC76}"/>
                </a:ext>
              </a:extLst>
            </p:cNvPr>
            <p:cNvSpPr txBox="1"/>
            <p:nvPr/>
          </p:nvSpPr>
          <p:spPr>
            <a:xfrm>
              <a:off x="3296436" y="2594488"/>
              <a:ext cx="13135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Fragmentation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467B16A-A448-CF73-F27D-B35D3AC42807}"/>
                </a:ext>
              </a:extLst>
            </p:cNvPr>
            <p:cNvCxnSpPr>
              <a:cxnSpLocks/>
            </p:cNvCxnSpPr>
            <p:nvPr/>
          </p:nvCxnSpPr>
          <p:spPr>
            <a:xfrm>
              <a:off x="6690034" y="2542684"/>
              <a:ext cx="1590835" cy="0"/>
            </a:xfrm>
            <a:prstGeom prst="straightConnector1">
              <a:avLst/>
            </a:prstGeom>
            <a:ln w="1270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338354D1-70C8-BACD-2519-6D6A6B2FF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047126" y="1944221"/>
              <a:ext cx="876650" cy="50753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76AFC1F-851A-9F41-83EF-6A7FF864FA39}"/>
                </a:ext>
              </a:extLst>
            </p:cNvPr>
            <p:cNvSpPr txBox="1"/>
            <p:nvPr/>
          </p:nvSpPr>
          <p:spPr>
            <a:xfrm>
              <a:off x="7011251" y="2594488"/>
              <a:ext cx="9484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Detection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2BCDEA7-8BC5-E66D-BFDC-DBF402A4DE6F}"/>
              </a:ext>
            </a:extLst>
          </p:cNvPr>
          <p:cNvGrpSpPr/>
          <p:nvPr/>
        </p:nvGrpSpPr>
        <p:grpSpPr>
          <a:xfrm>
            <a:off x="6119791" y="3633992"/>
            <a:ext cx="1891912" cy="1373169"/>
            <a:chOff x="8619158" y="4264822"/>
            <a:chExt cx="1891912" cy="1373169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5D3497BB-7B79-59E7-4E30-AE729E216E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75033" y="4451110"/>
              <a:ext cx="0" cy="928302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C04A841A-E13E-691A-6EFD-E6E0A4A8BF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39751" y="4787928"/>
              <a:ext cx="0" cy="591484"/>
            </a:xfrm>
            <a:prstGeom prst="straightConnector1">
              <a:avLst/>
            </a:prstGeom>
            <a:ln w="38100">
              <a:solidFill>
                <a:srgbClr val="E78AC3"/>
              </a:solidFill>
              <a:headEnd type="none" w="med" len="med"/>
              <a:tailEnd type="non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5345008-7EFA-2CBE-845E-A9AFF92EAD9E}"/>
                </a:ext>
              </a:extLst>
            </p:cNvPr>
            <p:cNvCxnSpPr>
              <a:cxnSpLocks/>
            </p:cNvCxnSpPr>
            <p:nvPr/>
          </p:nvCxnSpPr>
          <p:spPr>
            <a:xfrm>
              <a:off x="8903992" y="5379413"/>
              <a:ext cx="1607078" cy="0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E2C3CAE5-B15E-5874-B1A4-CDC1294EB9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03992" y="4341282"/>
              <a:ext cx="0" cy="1038132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1D0B7FF-0C23-E5DC-585E-1FBF470CEBAF}"/>
                </a:ext>
              </a:extLst>
            </p:cNvPr>
            <p:cNvSpPr txBox="1"/>
            <p:nvPr/>
          </p:nvSpPr>
          <p:spPr>
            <a:xfrm>
              <a:off x="9246405" y="5378651"/>
              <a:ext cx="243402" cy="2593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66C2A5"/>
                  </a:solidFill>
                </a:rPr>
                <a:t>A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A4F9EE8-6745-01ED-7B1A-CE8FBED5B5C5}"/>
                </a:ext>
              </a:extLst>
            </p:cNvPr>
            <p:cNvSpPr txBox="1"/>
            <p:nvPr/>
          </p:nvSpPr>
          <p:spPr>
            <a:xfrm>
              <a:off x="9811123" y="5378650"/>
              <a:ext cx="247453" cy="2593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E78AC3"/>
                  </a:solidFill>
                </a:rPr>
                <a:t>B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C7B3262-7D8F-2F2C-7629-7C2EFC14736A}"/>
                </a:ext>
              </a:extLst>
            </p:cNvPr>
            <p:cNvSpPr txBox="1"/>
            <p:nvPr/>
          </p:nvSpPr>
          <p:spPr>
            <a:xfrm>
              <a:off x="9337792" y="4264822"/>
              <a:ext cx="4283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66C2A5"/>
                  </a:solidFill>
                </a:rPr>
                <a:t>0.6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7E06548-266F-C279-1765-51D13123D459}"/>
                </a:ext>
              </a:extLst>
            </p:cNvPr>
            <p:cNvSpPr txBox="1"/>
            <p:nvPr/>
          </p:nvSpPr>
          <p:spPr>
            <a:xfrm>
              <a:off x="9907997" y="4609472"/>
              <a:ext cx="4283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E78AC3"/>
                  </a:solidFill>
                </a:rPr>
                <a:t>0.4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14933FC-B280-6D0A-92B5-BA6445159B07}"/>
                </a:ext>
              </a:extLst>
            </p:cNvPr>
            <p:cNvSpPr txBox="1"/>
            <p:nvPr/>
          </p:nvSpPr>
          <p:spPr>
            <a:xfrm>
              <a:off x="10101186" y="5378650"/>
              <a:ext cx="367669" cy="233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m/z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3719C9A-4302-5892-6996-65F287426B3F}"/>
                </a:ext>
              </a:extLst>
            </p:cNvPr>
            <p:cNvSpPr txBox="1"/>
            <p:nvPr/>
          </p:nvSpPr>
          <p:spPr>
            <a:xfrm rot="16200000">
              <a:off x="8311253" y="4579506"/>
              <a:ext cx="8928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Probability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CD6615A-10F3-8198-E240-F1DF0348152B}"/>
              </a:ext>
            </a:extLst>
          </p:cNvPr>
          <p:cNvGrpSpPr/>
          <p:nvPr/>
        </p:nvGrpSpPr>
        <p:grpSpPr>
          <a:xfrm>
            <a:off x="4680068" y="3820280"/>
            <a:ext cx="1120517" cy="892242"/>
            <a:chOff x="5279245" y="4484150"/>
            <a:chExt cx="1120517" cy="892242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F7F48D82-9919-CBBB-B40F-B788340253D1}"/>
                </a:ext>
              </a:extLst>
            </p:cNvPr>
            <p:cNvSpPr/>
            <p:nvPr/>
          </p:nvSpPr>
          <p:spPr>
            <a:xfrm>
              <a:off x="5335373" y="4519548"/>
              <a:ext cx="298536" cy="298536"/>
            </a:xfrm>
            <a:prstGeom prst="roundRect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1F79B469-DF52-0E52-1FCA-C4B749408FFD}"/>
                </a:ext>
              </a:extLst>
            </p:cNvPr>
            <p:cNvSpPr/>
            <p:nvPr/>
          </p:nvSpPr>
          <p:spPr>
            <a:xfrm rot="19739025">
              <a:off x="5279245" y="5031157"/>
              <a:ext cx="308238" cy="265722"/>
            </a:xfrm>
            <a:prstGeom prst="triangle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EB4DD8A-1CB1-AB99-0B2E-31B927126C75}"/>
                </a:ext>
              </a:extLst>
            </p:cNvPr>
            <p:cNvSpPr txBox="1"/>
            <p:nvPr/>
          </p:nvSpPr>
          <p:spPr>
            <a:xfrm>
              <a:off x="5665266" y="4484150"/>
              <a:ext cx="7344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: 60%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4093BE5-974B-6489-C275-A2C209D50FD0}"/>
                </a:ext>
              </a:extLst>
            </p:cNvPr>
            <p:cNvSpPr txBox="1"/>
            <p:nvPr/>
          </p:nvSpPr>
          <p:spPr>
            <a:xfrm>
              <a:off x="5649527" y="5007060"/>
              <a:ext cx="7344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: 40%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12D3486-C339-5875-B15E-F322A33E625A}"/>
                  </a:ext>
                </a:extLst>
              </p:cNvPr>
              <p:cNvSpPr txBox="1"/>
              <p:nvPr/>
            </p:nvSpPr>
            <p:spPr>
              <a:xfrm>
                <a:off x="4208269" y="5336862"/>
                <a:ext cx="4641527" cy="79496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𝑆𝑝𝑒𝑐𝑡𝑟𝑎𝑙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𝑒𝑛𝑡𝑟𝑜𝑝𝑦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</m:func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=0.673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12D3486-C339-5875-B15E-F322A33E62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269" y="5336862"/>
                <a:ext cx="4641527" cy="79496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53">
            <a:extLst>
              <a:ext uri="{FF2B5EF4-FFF2-40B4-BE49-F238E27FC236}">
                <a16:creationId xmlns:a16="http://schemas.microsoft.com/office/drawing/2014/main" id="{3DA49CEE-0C95-B9A0-1729-45E7E91666C3}"/>
              </a:ext>
            </a:extLst>
          </p:cNvPr>
          <p:cNvSpPr txBox="1"/>
          <p:nvPr/>
        </p:nvSpPr>
        <p:spPr>
          <a:xfrm>
            <a:off x="8395126" y="6210460"/>
            <a:ext cx="28319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Yuanyue Li, et, al. Nature Methods, 2021</a:t>
            </a: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A310002C-14E4-EF61-4B71-7F5330D6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45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3F0A8-BA28-6E51-8E6E-904275777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idea of entropy similarity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96701AD-1BA7-975E-2A38-FBBCCC2E3275}"/>
              </a:ext>
            </a:extLst>
          </p:cNvPr>
          <p:cNvGrpSpPr/>
          <p:nvPr/>
        </p:nvGrpSpPr>
        <p:grpSpPr>
          <a:xfrm>
            <a:off x="1456909" y="1456771"/>
            <a:ext cx="1891913" cy="1317753"/>
            <a:chOff x="1048473" y="2037661"/>
            <a:chExt cx="1891913" cy="1317753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4B7E7E79-F878-0DAB-A051-6A9CD6C0F4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05105" y="2168533"/>
              <a:ext cx="0" cy="928302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7E8709C1-5C74-E873-21FF-2B2FE44F25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9067" y="2505351"/>
              <a:ext cx="0" cy="591484"/>
            </a:xfrm>
            <a:prstGeom prst="straightConnector1">
              <a:avLst/>
            </a:prstGeom>
            <a:ln w="38100">
              <a:solidFill>
                <a:srgbClr val="E78AC3"/>
              </a:solidFill>
              <a:headEnd type="none" w="med" len="med"/>
              <a:tailEnd type="non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E42C479-06D5-C36A-F041-A673FFA75B7F}"/>
                </a:ext>
              </a:extLst>
            </p:cNvPr>
            <p:cNvCxnSpPr>
              <a:cxnSpLocks/>
            </p:cNvCxnSpPr>
            <p:nvPr/>
          </p:nvCxnSpPr>
          <p:spPr>
            <a:xfrm>
              <a:off x="1333308" y="3096836"/>
              <a:ext cx="1607078" cy="0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02268449-B14E-194E-804F-DDCC1E17FF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33308" y="2058705"/>
              <a:ext cx="0" cy="1038132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5EB56C7-77B8-032D-A2E8-A76310280A2A}"/>
                </a:ext>
              </a:extLst>
            </p:cNvPr>
            <p:cNvSpPr txBox="1"/>
            <p:nvPr/>
          </p:nvSpPr>
          <p:spPr>
            <a:xfrm>
              <a:off x="1675721" y="3096074"/>
              <a:ext cx="243402" cy="2593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66C2A5"/>
                  </a:solidFill>
                </a:rPr>
                <a:t>A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5CB137D-612C-A40D-A25E-FB30FE53705F}"/>
                </a:ext>
              </a:extLst>
            </p:cNvPr>
            <p:cNvSpPr txBox="1"/>
            <p:nvPr/>
          </p:nvSpPr>
          <p:spPr>
            <a:xfrm>
              <a:off x="2240439" y="3096073"/>
              <a:ext cx="247453" cy="2593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E78AC3"/>
                  </a:solidFill>
                </a:rPr>
                <a:t>B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F32455-BFCD-F8BF-92E4-F75151450B11}"/>
                </a:ext>
              </a:extLst>
            </p:cNvPr>
            <p:cNvSpPr txBox="1"/>
            <p:nvPr/>
          </p:nvSpPr>
          <p:spPr>
            <a:xfrm>
              <a:off x="1824584" y="2037661"/>
              <a:ext cx="4283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66C2A5"/>
                  </a:solidFill>
                </a:rPr>
                <a:t>0.6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25A6C99-A8DC-4D8F-8CD9-07D79F3E8594}"/>
                </a:ext>
              </a:extLst>
            </p:cNvPr>
            <p:cNvSpPr txBox="1"/>
            <p:nvPr/>
          </p:nvSpPr>
          <p:spPr>
            <a:xfrm>
              <a:off x="2378878" y="2389238"/>
              <a:ext cx="4283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E78AC3"/>
                  </a:solidFill>
                </a:rPr>
                <a:t>0.4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0230ACA-6282-1BBF-3D2F-78CC4A81AC1E}"/>
                </a:ext>
              </a:extLst>
            </p:cNvPr>
            <p:cNvSpPr txBox="1"/>
            <p:nvPr/>
          </p:nvSpPr>
          <p:spPr>
            <a:xfrm>
              <a:off x="2530502" y="3096073"/>
              <a:ext cx="367669" cy="233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m/z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E64E12C-A83A-64DE-DCC4-EC50C003DE87}"/>
                </a:ext>
              </a:extLst>
            </p:cNvPr>
            <p:cNvSpPr txBox="1"/>
            <p:nvPr/>
          </p:nvSpPr>
          <p:spPr>
            <a:xfrm rot="16200000">
              <a:off x="740568" y="2386984"/>
              <a:ext cx="8928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Probability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9A57F1D-2598-F172-D1D3-F88DF74C46E8}"/>
              </a:ext>
            </a:extLst>
          </p:cNvPr>
          <p:cNvGrpSpPr/>
          <p:nvPr/>
        </p:nvGrpSpPr>
        <p:grpSpPr>
          <a:xfrm>
            <a:off x="1456909" y="5049716"/>
            <a:ext cx="1891913" cy="1342353"/>
            <a:chOff x="1048473" y="4107640"/>
            <a:chExt cx="1891913" cy="1342353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DAA39E7-7ECB-0670-0761-8E74D52724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04349" y="4609256"/>
              <a:ext cx="1513" cy="577927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2409A40-C941-7FE4-4D99-6534944330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9067" y="4261910"/>
              <a:ext cx="0" cy="929504"/>
            </a:xfrm>
            <a:prstGeom prst="straightConnector1">
              <a:avLst/>
            </a:prstGeom>
            <a:ln w="38100">
              <a:solidFill>
                <a:srgbClr val="E78AC3"/>
              </a:solidFill>
              <a:headEnd type="none" w="med" len="med"/>
              <a:tailEnd type="non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E32BFDE-629D-A55C-7F16-3B77B4C9DAC8}"/>
                </a:ext>
              </a:extLst>
            </p:cNvPr>
            <p:cNvCxnSpPr>
              <a:cxnSpLocks/>
            </p:cNvCxnSpPr>
            <p:nvPr/>
          </p:nvCxnSpPr>
          <p:spPr>
            <a:xfrm>
              <a:off x="1333308" y="5191415"/>
              <a:ext cx="1607078" cy="0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7896481-F17F-4833-6A63-5448C38C82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33308" y="4153284"/>
              <a:ext cx="0" cy="1038132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45EFC2F-D055-91BE-20C5-3DC837CC78EB}"/>
                </a:ext>
              </a:extLst>
            </p:cNvPr>
            <p:cNvSpPr txBox="1"/>
            <p:nvPr/>
          </p:nvSpPr>
          <p:spPr>
            <a:xfrm>
              <a:off x="1675721" y="5190653"/>
              <a:ext cx="243402" cy="2593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66C2A5"/>
                  </a:solidFill>
                </a:rPr>
                <a:t>A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D50E413-E1F2-BCFC-0A5A-3511202076C6}"/>
                </a:ext>
              </a:extLst>
            </p:cNvPr>
            <p:cNvSpPr txBox="1"/>
            <p:nvPr/>
          </p:nvSpPr>
          <p:spPr>
            <a:xfrm>
              <a:off x="2240439" y="5190652"/>
              <a:ext cx="247453" cy="2593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E78AC3"/>
                  </a:solidFill>
                </a:rPr>
                <a:t>B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7378C9C-C853-2BAA-C0A5-9D8889D5FDBE}"/>
                </a:ext>
              </a:extLst>
            </p:cNvPr>
            <p:cNvSpPr txBox="1"/>
            <p:nvPr/>
          </p:nvSpPr>
          <p:spPr>
            <a:xfrm>
              <a:off x="1805862" y="4389109"/>
              <a:ext cx="4283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66C2A5"/>
                  </a:solidFill>
                </a:rPr>
                <a:t>0.4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2BF93DF-B780-6FD7-4409-7FBA42908A83}"/>
                </a:ext>
              </a:extLst>
            </p:cNvPr>
            <p:cNvSpPr txBox="1"/>
            <p:nvPr/>
          </p:nvSpPr>
          <p:spPr>
            <a:xfrm>
              <a:off x="2370199" y="4107640"/>
              <a:ext cx="4283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E78AC3"/>
                  </a:solidFill>
                </a:rPr>
                <a:t>0.6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5D385CF-CA6E-5C87-0AC5-DC5141722E89}"/>
                </a:ext>
              </a:extLst>
            </p:cNvPr>
            <p:cNvSpPr txBox="1"/>
            <p:nvPr/>
          </p:nvSpPr>
          <p:spPr>
            <a:xfrm>
              <a:off x="2530502" y="5190652"/>
              <a:ext cx="367669" cy="233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m/z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023D3CF-6BA1-3C5D-2274-0C26B40660D0}"/>
                </a:ext>
              </a:extLst>
            </p:cNvPr>
            <p:cNvSpPr txBox="1"/>
            <p:nvPr/>
          </p:nvSpPr>
          <p:spPr>
            <a:xfrm rot="16200000">
              <a:off x="740568" y="4481563"/>
              <a:ext cx="8928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Probability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FE0FA542-0AD5-AD35-344E-4BC7C3A0B198}"/>
              </a:ext>
            </a:extLst>
          </p:cNvPr>
          <p:cNvSpPr txBox="1"/>
          <p:nvPr/>
        </p:nvSpPr>
        <p:spPr>
          <a:xfrm>
            <a:off x="346607" y="1849857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Spectrum 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AB6C7D8-3994-3664-05AD-74FCEC81AE86}"/>
              </a:ext>
            </a:extLst>
          </p:cNvPr>
          <p:cNvSpPr txBox="1"/>
          <p:nvPr/>
        </p:nvSpPr>
        <p:spPr>
          <a:xfrm>
            <a:off x="346607" y="5408249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Spectrum B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85CBCB7-79DF-6EEF-FD4E-599FC27309BA}"/>
              </a:ext>
            </a:extLst>
          </p:cNvPr>
          <p:cNvGrpSpPr/>
          <p:nvPr/>
        </p:nvGrpSpPr>
        <p:grpSpPr>
          <a:xfrm>
            <a:off x="848156" y="3331186"/>
            <a:ext cx="3273476" cy="1317753"/>
            <a:chOff x="848156" y="3331186"/>
            <a:chExt cx="3273476" cy="1317753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F9EB164F-78D1-C2EA-B1D9-3AC7BD988143}"/>
                </a:ext>
              </a:extLst>
            </p:cNvPr>
            <p:cNvGrpSpPr/>
            <p:nvPr/>
          </p:nvGrpSpPr>
          <p:grpSpPr>
            <a:xfrm>
              <a:off x="2229719" y="3331186"/>
              <a:ext cx="1891913" cy="1317753"/>
              <a:chOff x="3104000" y="3235036"/>
              <a:chExt cx="1891913" cy="1317753"/>
            </a:xfrm>
          </p:grpSpPr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1E18CED5-894B-E84C-D208-E42EAD16845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60632" y="3365908"/>
                <a:ext cx="0" cy="928302"/>
              </a:xfrm>
              <a:prstGeom prst="straightConnector1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F27F5C76-21C6-6530-2E48-8C108152771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24594" y="3365908"/>
                <a:ext cx="0" cy="928302"/>
              </a:xfrm>
              <a:prstGeom prst="straightConnector1">
                <a:avLst/>
              </a:prstGeom>
              <a:ln w="38100">
                <a:solidFill>
                  <a:srgbClr val="E78AC3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2D07A595-9D17-7799-7A94-1032F9E9F9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88835" y="4294211"/>
                <a:ext cx="1607078" cy="0"/>
              </a:xfrm>
              <a:prstGeom prst="straightConnector1">
                <a:avLst/>
              </a:prstGeom>
              <a:ln w="19050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6D06EC6F-ECC8-7BC9-33CE-0FB6C1F9BB0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88835" y="3256080"/>
                <a:ext cx="0" cy="1038132"/>
              </a:xfrm>
              <a:prstGeom prst="straightConnector1">
                <a:avLst/>
              </a:prstGeom>
              <a:ln w="19050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E77A290-CE4E-CAA4-9DAE-A9B415F0BD00}"/>
                  </a:ext>
                </a:extLst>
              </p:cNvPr>
              <p:cNvSpPr txBox="1"/>
              <p:nvPr/>
            </p:nvSpPr>
            <p:spPr>
              <a:xfrm>
                <a:off x="3731248" y="4293449"/>
                <a:ext cx="243402" cy="2593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66C2A5"/>
                    </a:solidFill>
                  </a:rPr>
                  <a:t>A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360ED71-3CAE-99AC-FCB0-53C847695077}"/>
                  </a:ext>
                </a:extLst>
              </p:cNvPr>
              <p:cNvSpPr txBox="1"/>
              <p:nvPr/>
            </p:nvSpPr>
            <p:spPr>
              <a:xfrm>
                <a:off x="4295966" y="4293448"/>
                <a:ext cx="247453" cy="2593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E78AC3"/>
                    </a:solidFill>
                  </a:rPr>
                  <a:t>B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E4A6935-61A6-29D8-FA73-6A242C37385F}"/>
                  </a:ext>
                </a:extLst>
              </p:cNvPr>
              <p:cNvSpPr txBox="1"/>
              <p:nvPr/>
            </p:nvSpPr>
            <p:spPr>
              <a:xfrm>
                <a:off x="3880111" y="3235036"/>
                <a:ext cx="42832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66C2A5"/>
                    </a:solidFill>
                  </a:rPr>
                  <a:t>0.5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F9CF734-51C3-D123-68C1-4E5EA96C669E}"/>
                  </a:ext>
                </a:extLst>
              </p:cNvPr>
              <p:cNvSpPr txBox="1"/>
              <p:nvPr/>
            </p:nvSpPr>
            <p:spPr>
              <a:xfrm>
                <a:off x="4444072" y="3256080"/>
                <a:ext cx="42832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E78AC3"/>
                    </a:solidFill>
                  </a:rPr>
                  <a:t>0.5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EC44E90-3BB7-F67A-4F68-3EB4BEA078DA}"/>
                  </a:ext>
                </a:extLst>
              </p:cNvPr>
              <p:cNvSpPr txBox="1"/>
              <p:nvPr/>
            </p:nvSpPr>
            <p:spPr>
              <a:xfrm>
                <a:off x="4586029" y="4293448"/>
                <a:ext cx="367669" cy="233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m/z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4DD88EF-DB2B-3FED-DEB6-186FB486914D}"/>
                  </a:ext>
                </a:extLst>
              </p:cNvPr>
              <p:cNvSpPr txBox="1"/>
              <p:nvPr/>
            </p:nvSpPr>
            <p:spPr>
              <a:xfrm rot="16200000">
                <a:off x="2796095" y="3584359"/>
                <a:ext cx="89280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Probability</a:t>
                </a: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8917F91-17E7-4E28-AA47-2C02CC6D1467}"/>
                </a:ext>
              </a:extLst>
            </p:cNvPr>
            <p:cNvSpPr txBox="1"/>
            <p:nvPr/>
          </p:nvSpPr>
          <p:spPr>
            <a:xfrm>
              <a:off x="848156" y="3665119"/>
              <a:ext cx="12490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Spectrum Mix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4B8384C-2319-9DF2-4684-BDC0C1C4969F}"/>
              </a:ext>
            </a:extLst>
          </p:cNvPr>
          <p:cNvGrpSpPr/>
          <p:nvPr/>
        </p:nvGrpSpPr>
        <p:grpSpPr>
          <a:xfrm>
            <a:off x="3755380" y="1849857"/>
            <a:ext cx="2403799" cy="3918457"/>
            <a:chOff x="3755380" y="1849857"/>
            <a:chExt cx="2403799" cy="3918457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E0F23E95-F07E-ED52-3A5A-E536D795B90F}"/>
                    </a:ext>
                  </a:extLst>
                </p:cNvPr>
                <p:cNvSpPr txBox="1"/>
                <p:nvPr/>
              </p:nvSpPr>
              <p:spPr>
                <a:xfrm>
                  <a:off x="3755380" y="1849857"/>
                  <a:ext cx="166590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8DA0CB"/>
                      </a:solidFill>
                    </a:rPr>
                    <a:t>Spectral entropy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i="1" dirty="0" smtClean="0">
                              <a:solidFill>
                                <a:srgbClr val="8DA0C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dirty="0" smtClean="0">
                              <a:solidFill>
                                <a:srgbClr val="8DA0CB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1400" i="1" dirty="0" smtClean="0">
                              <a:solidFill>
                                <a:srgbClr val="8DA0CB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a14:m>
                  <a:endParaRPr lang="en-US" sz="1400" dirty="0">
                    <a:solidFill>
                      <a:srgbClr val="8DA0CB"/>
                    </a:solidFill>
                  </a:endParaRPr>
                </a:p>
              </p:txBody>
            </p:sp>
          </mc:Choice>
          <mc:Fallback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E0F23E95-F07E-ED52-3A5A-E536D795B9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55380" y="1849857"/>
                  <a:ext cx="1665905" cy="307777"/>
                </a:xfrm>
                <a:prstGeom prst="rect">
                  <a:avLst/>
                </a:prstGeom>
                <a:blipFill>
                  <a:blip r:embed="rId2"/>
                  <a:stretch>
                    <a:fillRect l="-1099" t="-1961" b="-196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C4798E11-CF1C-F5D0-0D74-81A2B0549F59}"/>
                    </a:ext>
                  </a:extLst>
                </p:cNvPr>
                <p:cNvSpPr txBox="1"/>
                <p:nvPr/>
              </p:nvSpPr>
              <p:spPr>
                <a:xfrm>
                  <a:off x="4323420" y="3717407"/>
                  <a:ext cx="183575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8DA0CB"/>
                      </a:solidFill>
                    </a:rPr>
                    <a:t>Spectral entropy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i="1" dirty="0" smtClean="0">
                              <a:solidFill>
                                <a:srgbClr val="8DA0C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dirty="0" smtClean="0">
                              <a:solidFill>
                                <a:srgbClr val="8DA0CB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1400" b="0" i="1" dirty="0" smtClean="0">
                              <a:solidFill>
                                <a:srgbClr val="8DA0CB"/>
                              </a:solidFill>
                              <a:latin typeface="Cambria Math" panose="02040503050406030204" pitchFamily="18" charset="0"/>
                            </a:rPr>
                            <m:t>𝑚𝑖𝑥</m:t>
                          </m:r>
                        </m:sub>
                      </m:sSub>
                    </m:oMath>
                  </a14:m>
                  <a:endParaRPr lang="en-US" sz="1400" dirty="0">
                    <a:solidFill>
                      <a:srgbClr val="8DA0CB"/>
                    </a:solidFill>
                  </a:endParaRPr>
                </a:p>
              </p:txBody>
            </p:sp>
          </mc:Choice>
          <mc:Fallback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C4798E11-CF1C-F5D0-0D74-81A2B0549F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23420" y="3717407"/>
                  <a:ext cx="1835759" cy="307777"/>
                </a:xfrm>
                <a:prstGeom prst="rect">
                  <a:avLst/>
                </a:prstGeom>
                <a:blipFill>
                  <a:blip r:embed="rId3"/>
                  <a:stretch>
                    <a:fillRect l="-997" t="-4000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8F91626B-A61F-E292-C812-12EAF83979A5}"/>
                    </a:ext>
                  </a:extLst>
                </p:cNvPr>
                <p:cNvSpPr txBox="1"/>
                <p:nvPr/>
              </p:nvSpPr>
              <p:spPr>
                <a:xfrm>
                  <a:off x="3755380" y="5460537"/>
                  <a:ext cx="166590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8DA0CB"/>
                      </a:solidFill>
                    </a:rPr>
                    <a:t>Spectral entropy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i="1" dirty="0" smtClean="0">
                              <a:solidFill>
                                <a:srgbClr val="8DA0C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dirty="0" smtClean="0">
                              <a:solidFill>
                                <a:srgbClr val="8DA0CB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1400" b="0" i="1" dirty="0" smtClean="0">
                              <a:solidFill>
                                <a:srgbClr val="8DA0CB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a14:m>
                  <a:endParaRPr lang="en-US" sz="1400" dirty="0">
                    <a:solidFill>
                      <a:srgbClr val="8DA0CB"/>
                    </a:solidFill>
                  </a:endParaRPr>
                </a:p>
              </p:txBody>
            </p:sp>
          </mc:Choice>
          <mc:Fallback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8F91626B-A61F-E292-C812-12EAF83979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55380" y="5460537"/>
                  <a:ext cx="1665905" cy="307777"/>
                </a:xfrm>
                <a:prstGeom prst="rect">
                  <a:avLst/>
                </a:prstGeom>
                <a:blipFill>
                  <a:blip r:embed="rId4"/>
                  <a:stretch>
                    <a:fillRect l="-1099" t="-4000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5CC3EFB-855C-0495-E6E9-D7D4D0D80621}"/>
              </a:ext>
            </a:extLst>
          </p:cNvPr>
          <p:cNvGrpSpPr/>
          <p:nvPr/>
        </p:nvGrpSpPr>
        <p:grpSpPr>
          <a:xfrm>
            <a:off x="3621542" y="2246916"/>
            <a:ext cx="3561587" cy="2392420"/>
            <a:chOff x="3621542" y="2246916"/>
            <a:chExt cx="3561587" cy="239242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0228E224-1366-F359-F57A-EEF35255D497}"/>
                    </a:ext>
                  </a:extLst>
                </p:cNvPr>
                <p:cNvSpPr txBox="1"/>
                <p:nvPr/>
              </p:nvSpPr>
              <p:spPr>
                <a:xfrm>
                  <a:off x="5225221" y="2693331"/>
                  <a:ext cx="195790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FC8D62"/>
                      </a:solidFill>
                    </a:rPr>
                    <a:t>Entropy gain: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i="1" dirty="0" smtClean="0">
                              <a:solidFill>
                                <a:srgbClr val="FC8D6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dirty="0" smtClean="0">
                              <a:solidFill>
                                <a:srgbClr val="FC8D62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1400" b="0" i="1" dirty="0" smtClean="0">
                              <a:solidFill>
                                <a:srgbClr val="FC8D62"/>
                              </a:solidFill>
                              <a:latin typeface="Cambria Math" panose="02040503050406030204" pitchFamily="18" charset="0"/>
                            </a:rPr>
                            <m:t>𝑚𝑖𝑥</m:t>
                          </m:r>
                        </m:sub>
                      </m:sSub>
                      <m:r>
                        <a:rPr lang="en-US" sz="1400" b="0" i="1" dirty="0" smtClean="0">
                          <a:solidFill>
                            <a:srgbClr val="FC8D62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400" b="0" i="1" dirty="0" smtClean="0">
                              <a:solidFill>
                                <a:srgbClr val="FC8D6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dirty="0" smtClean="0">
                              <a:solidFill>
                                <a:srgbClr val="FC8D62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1400" b="0" i="1" dirty="0" smtClean="0">
                              <a:solidFill>
                                <a:srgbClr val="FC8D62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a14:m>
                  <a:endParaRPr lang="en-US" sz="1400" dirty="0">
                    <a:solidFill>
                      <a:srgbClr val="FC8D62"/>
                    </a:solidFill>
                  </a:endParaRPr>
                </a:p>
              </p:txBody>
            </p:sp>
          </mc:Choice>
          <mc:Fallback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0228E224-1366-F359-F57A-EEF35255D4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5221" y="2693331"/>
                  <a:ext cx="1957908" cy="307777"/>
                </a:xfrm>
                <a:prstGeom prst="rect">
                  <a:avLst/>
                </a:prstGeom>
                <a:blipFill>
                  <a:blip r:embed="rId5"/>
                  <a:stretch>
                    <a:fillRect l="-935" t="-4000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94AFE5EE-495C-8539-DA02-A0A9F29E1796}"/>
                </a:ext>
              </a:extLst>
            </p:cNvPr>
            <p:cNvSpPr/>
            <p:nvPr/>
          </p:nvSpPr>
          <p:spPr>
            <a:xfrm>
              <a:off x="3621542" y="2246916"/>
              <a:ext cx="1665905" cy="2392420"/>
            </a:xfrm>
            <a:prstGeom prst="arc">
              <a:avLst>
                <a:gd name="adj1" fmla="val 16912137"/>
                <a:gd name="adj2" fmla="val 620468"/>
              </a:avLst>
            </a:prstGeom>
            <a:ln w="12700">
              <a:solidFill>
                <a:srgbClr val="FC8D62"/>
              </a:solidFill>
              <a:headEnd type="arrow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701F8AB-60FA-C844-414C-5308EE2CBE43}"/>
              </a:ext>
            </a:extLst>
          </p:cNvPr>
          <p:cNvGrpSpPr/>
          <p:nvPr/>
        </p:nvGrpSpPr>
        <p:grpSpPr>
          <a:xfrm>
            <a:off x="3621542" y="3069202"/>
            <a:ext cx="3586177" cy="2392421"/>
            <a:chOff x="3621542" y="3069202"/>
            <a:chExt cx="3586177" cy="239242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3DFA891B-516F-D0E6-2F0D-9EA985E0CCF1}"/>
                    </a:ext>
                  </a:extLst>
                </p:cNvPr>
                <p:cNvSpPr txBox="1"/>
                <p:nvPr/>
              </p:nvSpPr>
              <p:spPr>
                <a:xfrm>
                  <a:off x="5200631" y="4780656"/>
                  <a:ext cx="200708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FC8D62"/>
                      </a:solidFill>
                    </a:rPr>
                    <a:t>Entropy gain: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i="1" dirty="0" smtClean="0">
                              <a:solidFill>
                                <a:srgbClr val="FC8D6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dirty="0" smtClean="0">
                              <a:solidFill>
                                <a:srgbClr val="FC8D62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1400" b="0" i="1" dirty="0" smtClean="0">
                              <a:solidFill>
                                <a:srgbClr val="FC8D62"/>
                              </a:solidFill>
                              <a:latin typeface="Cambria Math" panose="02040503050406030204" pitchFamily="18" charset="0"/>
                            </a:rPr>
                            <m:t>𝑚𝑖𝑥</m:t>
                          </m:r>
                        </m:sub>
                      </m:sSub>
                      <m:r>
                        <a:rPr lang="en-US" sz="1400" b="0" i="1" dirty="0" smtClean="0">
                          <a:solidFill>
                            <a:srgbClr val="FC8D62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400" b="0" i="1" dirty="0" smtClean="0">
                              <a:solidFill>
                                <a:srgbClr val="FC8D6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dirty="0" smtClean="0">
                              <a:solidFill>
                                <a:srgbClr val="FC8D62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1400" b="0" i="1" dirty="0" smtClean="0">
                              <a:solidFill>
                                <a:srgbClr val="FC8D62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a14:m>
                  <a:endParaRPr lang="en-US" sz="1400" dirty="0">
                    <a:solidFill>
                      <a:srgbClr val="FC8D62"/>
                    </a:solidFill>
                  </a:endParaRPr>
                </a:p>
              </p:txBody>
            </p:sp>
          </mc:Choice>
          <mc:Fallback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3DFA891B-516F-D0E6-2F0D-9EA985E0CC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0631" y="4780656"/>
                  <a:ext cx="2007088" cy="307777"/>
                </a:xfrm>
                <a:prstGeom prst="rect">
                  <a:avLst/>
                </a:prstGeom>
                <a:blipFill>
                  <a:blip r:embed="rId6"/>
                  <a:stretch>
                    <a:fillRect l="-912" t="-3922" b="-196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" name="Arc 46">
              <a:extLst>
                <a:ext uri="{FF2B5EF4-FFF2-40B4-BE49-F238E27FC236}">
                  <a16:creationId xmlns:a16="http://schemas.microsoft.com/office/drawing/2014/main" id="{93BC4784-2E2D-5252-4133-4A947C1EA0E2}"/>
                </a:ext>
              </a:extLst>
            </p:cNvPr>
            <p:cNvSpPr/>
            <p:nvPr/>
          </p:nvSpPr>
          <p:spPr>
            <a:xfrm flipV="1">
              <a:off x="3621542" y="3069202"/>
              <a:ext cx="1665905" cy="2392421"/>
            </a:xfrm>
            <a:prstGeom prst="arc">
              <a:avLst>
                <a:gd name="adj1" fmla="val 16912137"/>
                <a:gd name="adj2" fmla="val 620468"/>
              </a:avLst>
            </a:prstGeom>
            <a:ln w="12700">
              <a:solidFill>
                <a:srgbClr val="FC8D62"/>
              </a:solidFill>
              <a:headEnd type="arrow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D3721C4D-F6F3-2DF2-E060-67C19416331E}"/>
                  </a:ext>
                </a:extLst>
              </p:cNvPr>
              <p:cNvSpPr txBox="1"/>
              <p:nvPr/>
            </p:nvSpPr>
            <p:spPr>
              <a:xfrm>
                <a:off x="6914266" y="3231752"/>
                <a:ext cx="40654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Entropy distance=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𝑚𝑖𝑥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𝑚𝑖𝑥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e>
                    </m:d>
                  </m:oMath>
                </a14:m>
                <a:endParaRPr lang="en-US" sz="1600" b="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D3721C4D-F6F3-2DF2-E060-67C1941633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4266" y="3231752"/>
                <a:ext cx="4065461" cy="338554"/>
              </a:xfrm>
              <a:prstGeom prst="rect">
                <a:avLst/>
              </a:prstGeom>
              <a:blipFill>
                <a:blip r:embed="rId7"/>
                <a:stretch>
                  <a:fillRect l="-750"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9F4B7E1-FBBD-F6EA-FFBE-7C5D62CC69E3}"/>
                  </a:ext>
                </a:extLst>
              </p:cNvPr>
              <p:cNvSpPr txBox="1"/>
              <p:nvPr/>
            </p:nvSpPr>
            <p:spPr>
              <a:xfrm>
                <a:off x="6914266" y="3619311"/>
                <a:ext cx="4591933" cy="4492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dirty="0"/>
                  <a:t>Unweighted entropy similarity=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1−</m:t>
                    </m:r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𝐸𝑛𝑡𝑟𝑜𝑝𝑦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𝑑𝑖𝑠𝑡𝑎𝑛𝑐𝑒</m:t>
                        </m:r>
                      </m:num>
                      <m:den>
                        <m:func>
                          <m:func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e>
                        </m:func>
                      </m:den>
                    </m:f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9F4B7E1-FBBD-F6EA-FFBE-7C5D62CC69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4266" y="3619311"/>
                <a:ext cx="4591933" cy="449226"/>
              </a:xfrm>
              <a:prstGeom prst="rect">
                <a:avLst/>
              </a:prstGeom>
              <a:blipFill>
                <a:blip r:embed="rId8"/>
                <a:stretch>
                  <a:fillRect l="-664" b="-6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8A517F17-3FAD-9873-9FC6-B056728834B5}"/>
              </a:ext>
            </a:extLst>
          </p:cNvPr>
          <p:cNvSpPr txBox="1"/>
          <p:nvPr/>
        </p:nvSpPr>
        <p:spPr>
          <a:xfrm>
            <a:off x="6914265" y="4117542"/>
            <a:ext cx="52569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Entropy similarity: </a:t>
            </a:r>
            <a:r>
              <a:rPr lang="en-US" sz="1400" dirty="0"/>
              <a:t>Based on unweighted entropy similarity and adding extra weight for low abundance peak.</a:t>
            </a:r>
            <a:endParaRPr lang="en-US" sz="1600" b="0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046DD2AA-E7D5-AFA1-24D4-CF68BFD85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6</a:t>
            </a:fld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1721AE0-CB8E-8F86-E106-1ED9620A868C}"/>
              </a:ext>
            </a:extLst>
          </p:cNvPr>
          <p:cNvSpPr txBox="1"/>
          <p:nvPr/>
        </p:nvSpPr>
        <p:spPr>
          <a:xfrm>
            <a:off x="7395907" y="1702519"/>
            <a:ext cx="4110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Spectral distance = Sum of entropy gain</a:t>
            </a:r>
          </a:p>
        </p:txBody>
      </p:sp>
    </p:spTree>
    <p:extLst>
      <p:ext uri="{BB962C8B-B14F-4D97-AF65-F5344CB8AC3E}">
        <p14:creationId xmlns:p14="http://schemas.microsoft.com/office/powerpoint/2010/main" val="31655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51" grpId="0"/>
      <p:bldP spid="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2D37E-964B-1D1B-413D-09956F02C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the view of probability distribution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BCAEF31-188B-B935-B74A-7D6D9EC7E561}"/>
              </a:ext>
            </a:extLst>
          </p:cNvPr>
          <p:cNvSpPr txBox="1"/>
          <p:nvPr/>
        </p:nvSpPr>
        <p:spPr>
          <a:xfrm>
            <a:off x="5643605" y="2190376"/>
            <a:ext cx="6167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Spectral distance = probability distribution distance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5DD6E82-E35E-27C1-93AE-F233D2BB7BB8}"/>
              </a:ext>
            </a:extLst>
          </p:cNvPr>
          <p:cNvGrpSpPr/>
          <p:nvPr/>
        </p:nvGrpSpPr>
        <p:grpSpPr>
          <a:xfrm>
            <a:off x="883944" y="2104990"/>
            <a:ext cx="4287865" cy="3192164"/>
            <a:chOff x="883944" y="2104990"/>
            <a:chExt cx="4287865" cy="319216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BA37346-E2D9-A0F4-A6D7-2DFE6CE83B70}"/>
                </a:ext>
              </a:extLst>
            </p:cNvPr>
            <p:cNvGrpSpPr/>
            <p:nvPr/>
          </p:nvGrpSpPr>
          <p:grpSpPr>
            <a:xfrm>
              <a:off x="3279896" y="2104990"/>
              <a:ext cx="1891913" cy="1317753"/>
              <a:chOff x="1048473" y="2037661"/>
              <a:chExt cx="1891913" cy="1317753"/>
            </a:xfrm>
          </p:grpSpPr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22219EDF-AFEF-6558-5AA3-CF8812E467D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05105" y="2168533"/>
                <a:ext cx="0" cy="928302"/>
              </a:xfrm>
              <a:prstGeom prst="straightConnector1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BC3C58C7-9677-DB52-987D-BC15DB6A810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69067" y="2505351"/>
                <a:ext cx="0" cy="591484"/>
              </a:xfrm>
              <a:prstGeom prst="straightConnector1">
                <a:avLst/>
              </a:prstGeom>
              <a:ln w="38100">
                <a:solidFill>
                  <a:srgbClr val="E78AC3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C27D6F61-C7AD-0393-D80D-3E151E0415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3308" y="3096836"/>
                <a:ext cx="1607078" cy="0"/>
              </a:xfrm>
              <a:prstGeom prst="straightConnector1">
                <a:avLst/>
              </a:prstGeom>
              <a:ln w="19050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1C37594D-C1D9-F083-967A-F61BA59148C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33308" y="2058705"/>
                <a:ext cx="0" cy="1038132"/>
              </a:xfrm>
              <a:prstGeom prst="straightConnector1">
                <a:avLst/>
              </a:prstGeom>
              <a:ln w="19050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53C745B-6F01-00FF-C508-99B1257B96B1}"/>
                  </a:ext>
                </a:extLst>
              </p:cNvPr>
              <p:cNvSpPr txBox="1"/>
              <p:nvPr/>
            </p:nvSpPr>
            <p:spPr>
              <a:xfrm>
                <a:off x="1675721" y="3096074"/>
                <a:ext cx="243402" cy="2593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66C2A5"/>
                    </a:solidFill>
                  </a:rPr>
                  <a:t>A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897FFD7-BB0D-54B5-44E8-889AB6B8B0AA}"/>
                  </a:ext>
                </a:extLst>
              </p:cNvPr>
              <p:cNvSpPr txBox="1"/>
              <p:nvPr/>
            </p:nvSpPr>
            <p:spPr>
              <a:xfrm>
                <a:off x="2240439" y="3096073"/>
                <a:ext cx="247453" cy="2593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E78AC3"/>
                    </a:solidFill>
                  </a:rPr>
                  <a:t>B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4DB98A6-9A14-BF86-88D1-1ACDD250CA8F}"/>
                  </a:ext>
                </a:extLst>
              </p:cNvPr>
              <p:cNvSpPr txBox="1"/>
              <p:nvPr/>
            </p:nvSpPr>
            <p:spPr>
              <a:xfrm>
                <a:off x="1824584" y="2037661"/>
                <a:ext cx="42832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66C2A5"/>
                    </a:solidFill>
                  </a:rPr>
                  <a:t>0.6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953E3DF-9201-83CA-8DE1-1A80CC37A09F}"/>
                  </a:ext>
                </a:extLst>
              </p:cNvPr>
              <p:cNvSpPr txBox="1"/>
              <p:nvPr/>
            </p:nvSpPr>
            <p:spPr>
              <a:xfrm>
                <a:off x="2378878" y="2389238"/>
                <a:ext cx="42832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E78AC3"/>
                    </a:solidFill>
                  </a:rPr>
                  <a:t>0.4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7C223E3-34A0-93AA-EBD5-BAA4CBF4CB3C}"/>
                  </a:ext>
                </a:extLst>
              </p:cNvPr>
              <p:cNvSpPr txBox="1"/>
              <p:nvPr/>
            </p:nvSpPr>
            <p:spPr>
              <a:xfrm>
                <a:off x="2530502" y="3096073"/>
                <a:ext cx="367669" cy="233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m/z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0525719-2856-44E7-AACE-CF454CF9E7C4}"/>
                  </a:ext>
                </a:extLst>
              </p:cNvPr>
              <p:cNvSpPr txBox="1"/>
              <p:nvPr/>
            </p:nvSpPr>
            <p:spPr>
              <a:xfrm rot="16200000">
                <a:off x="740568" y="2386984"/>
                <a:ext cx="89280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Probability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48C2478-DB43-7F3D-2A5F-916F63187BF6}"/>
                </a:ext>
              </a:extLst>
            </p:cNvPr>
            <p:cNvGrpSpPr/>
            <p:nvPr/>
          </p:nvGrpSpPr>
          <p:grpSpPr>
            <a:xfrm>
              <a:off x="3279896" y="3954801"/>
              <a:ext cx="1891913" cy="1342353"/>
              <a:chOff x="1048473" y="4107640"/>
              <a:chExt cx="1891913" cy="1342353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F1B4C3BA-E3D8-CFCE-0983-00DA33E9BF4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04349" y="4609256"/>
                <a:ext cx="1513" cy="577927"/>
              </a:xfrm>
              <a:prstGeom prst="straightConnector1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0350D7DF-BFBA-CF75-9F0C-B49AB95D49C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69067" y="4261910"/>
                <a:ext cx="0" cy="929504"/>
              </a:xfrm>
              <a:prstGeom prst="straightConnector1">
                <a:avLst/>
              </a:prstGeom>
              <a:ln w="38100">
                <a:solidFill>
                  <a:srgbClr val="E78AC3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A7C6F929-946F-850D-F32E-4F106122A9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3308" y="5191415"/>
                <a:ext cx="1607078" cy="0"/>
              </a:xfrm>
              <a:prstGeom prst="straightConnector1">
                <a:avLst/>
              </a:prstGeom>
              <a:ln w="19050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DAE99430-91B1-3126-1B59-6F4A3AD6621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33308" y="4153284"/>
                <a:ext cx="0" cy="1038132"/>
              </a:xfrm>
              <a:prstGeom prst="straightConnector1">
                <a:avLst/>
              </a:prstGeom>
              <a:ln w="19050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0FB4E65-68F0-032E-5D8F-B7CF60E990A2}"/>
                  </a:ext>
                </a:extLst>
              </p:cNvPr>
              <p:cNvSpPr txBox="1"/>
              <p:nvPr/>
            </p:nvSpPr>
            <p:spPr>
              <a:xfrm>
                <a:off x="1675721" y="5190653"/>
                <a:ext cx="243402" cy="2593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66C2A5"/>
                    </a:solidFill>
                  </a:rPr>
                  <a:t>A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17D0260-3403-6222-8564-C8C81ECC778F}"/>
                  </a:ext>
                </a:extLst>
              </p:cNvPr>
              <p:cNvSpPr txBox="1"/>
              <p:nvPr/>
            </p:nvSpPr>
            <p:spPr>
              <a:xfrm>
                <a:off x="2240439" y="5190652"/>
                <a:ext cx="247453" cy="2593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E78AC3"/>
                    </a:solidFill>
                  </a:rPr>
                  <a:t>B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8DF7F57-5FDD-7B5F-16CD-8A5611B4F291}"/>
                  </a:ext>
                </a:extLst>
              </p:cNvPr>
              <p:cNvSpPr txBox="1"/>
              <p:nvPr/>
            </p:nvSpPr>
            <p:spPr>
              <a:xfrm>
                <a:off x="1805862" y="4389109"/>
                <a:ext cx="42832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66C2A5"/>
                    </a:solidFill>
                  </a:rPr>
                  <a:t>0.4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11F4089-ADD9-102E-D42D-E8844E452A94}"/>
                  </a:ext>
                </a:extLst>
              </p:cNvPr>
              <p:cNvSpPr txBox="1"/>
              <p:nvPr/>
            </p:nvSpPr>
            <p:spPr>
              <a:xfrm>
                <a:off x="2370199" y="4107640"/>
                <a:ext cx="42832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E78AC3"/>
                    </a:solidFill>
                  </a:rPr>
                  <a:t>0.6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FA935B3-9A12-C9DB-6C37-868F1F85674F}"/>
                  </a:ext>
                </a:extLst>
              </p:cNvPr>
              <p:cNvSpPr txBox="1"/>
              <p:nvPr/>
            </p:nvSpPr>
            <p:spPr>
              <a:xfrm>
                <a:off x="2530502" y="5190652"/>
                <a:ext cx="367669" cy="233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m/z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9698EB6-A189-E407-5A6D-81CC62A5EE70}"/>
                  </a:ext>
                </a:extLst>
              </p:cNvPr>
              <p:cNvSpPr txBox="1"/>
              <p:nvPr/>
            </p:nvSpPr>
            <p:spPr>
              <a:xfrm rot="16200000">
                <a:off x="740568" y="4481563"/>
                <a:ext cx="89280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Probability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272C343-9C39-5327-7328-0A7766D360EB}"/>
                </a:ext>
              </a:extLst>
            </p:cNvPr>
            <p:cNvSpPr txBox="1"/>
            <p:nvPr/>
          </p:nvSpPr>
          <p:spPr>
            <a:xfrm>
              <a:off x="883944" y="2473368"/>
              <a:ext cx="208544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Spectrum A</a:t>
              </a:r>
            </a:p>
            <a:p>
              <a:pPr algn="ctr"/>
              <a:r>
                <a:rPr lang="en-US" sz="1400" dirty="0"/>
                <a:t>Probability distribution A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F7BFAEE-CBF4-C17C-1EF8-FF3C8FC0726D}"/>
                </a:ext>
              </a:extLst>
            </p:cNvPr>
            <p:cNvSpPr txBox="1"/>
            <p:nvPr/>
          </p:nvSpPr>
          <p:spPr>
            <a:xfrm>
              <a:off x="883944" y="4177709"/>
              <a:ext cx="208544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Spectrum B</a:t>
              </a:r>
            </a:p>
            <a:p>
              <a:pPr algn="ctr"/>
              <a:r>
                <a:rPr lang="en-US" sz="1400" dirty="0"/>
                <a:t>Probability distribution B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32FB1E9-17DB-47E1-BDC7-0DA57F9ACAAF}"/>
              </a:ext>
            </a:extLst>
          </p:cNvPr>
          <p:cNvSpPr txBox="1"/>
          <p:nvPr/>
        </p:nvSpPr>
        <p:spPr>
          <a:xfrm>
            <a:off x="5821312" y="3344712"/>
            <a:ext cx="5811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One of the widely used probability distribution distance is Jensen–Shannon divergence.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E1C913F-061D-5C5F-C1B8-121170395DD4}"/>
              </a:ext>
            </a:extLst>
          </p:cNvPr>
          <p:cNvSpPr txBox="1"/>
          <p:nvPr/>
        </p:nvSpPr>
        <p:spPr>
          <a:xfrm>
            <a:off x="5821312" y="4269897"/>
            <a:ext cx="5811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If scaled into [0,1], Entropy distance is mathematically equivalent to Jensen–Shannon divergence.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F87F35-E364-36D8-1551-AD1D21818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01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964E6-0045-6DAF-330E-DDE972A6E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Entropy similarity outperforms dot product similarity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C29DC8C2-45C6-3BC0-F1EC-9699CA776D41}"/>
              </a:ext>
            </a:extLst>
          </p:cNvPr>
          <p:cNvSpPr txBox="1"/>
          <p:nvPr/>
        </p:nvSpPr>
        <p:spPr>
          <a:xfrm>
            <a:off x="505690" y="1215548"/>
            <a:ext cx="45013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Tested on LC-MS, for metabolite identification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C187D5B-2F20-193F-621E-CDC6C6391358}"/>
              </a:ext>
            </a:extLst>
          </p:cNvPr>
          <p:cNvGrpSpPr/>
          <p:nvPr/>
        </p:nvGrpSpPr>
        <p:grpSpPr>
          <a:xfrm>
            <a:off x="2445239" y="1951201"/>
            <a:ext cx="8874665" cy="4770274"/>
            <a:chOff x="2445239" y="1951201"/>
            <a:chExt cx="8874665" cy="4770274"/>
          </a:xfrm>
        </p:grpSpPr>
        <p:pic>
          <p:nvPicPr>
            <p:cNvPr id="139" name="Picture 138" descr="A graph with different colored lines&#10;&#10;Description automatically generated">
              <a:extLst>
                <a:ext uri="{FF2B5EF4-FFF2-40B4-BE49-F238E27FC236}">
                  <a16:creationId xmlns:a16="http://schemas.microsoft.com/office/drawing/2014/main" id="{95CCEEC1-65BF-BEC3-8C93-8777AA03E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5239" y="1951201"/>
              <a:ext cx="7301521" cy="4293501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AA2647EE-4E7D-1677-E258-CFC873ADF41B}"/>
                </a:ext>
              </a:extLst>
            </p:cNvPr>
            <p:cNvSpPr txBox="1"/>
            <p:nvPr/>
          </p:nvSpPr>
          <p:spPr>
            <a:xfrm>
              <a:off x="8463353" y="6444476"/>
              <a:ext cx="28565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/>
                <a:t>Yuanyue Li, et, al. Nature Methods, 2021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9464CC-77C9-27DA-4AC6-A166F7184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6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6F681-6DC3-97CF-228F-1F5FB2F09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Entropy similarity has good performance in many scenarios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2C6B52A-A6E0-E4F4-2FAE-28ADBA9DBF72}"/>
              </a:ext>
            </a:extLst>
          </p:cNvPr>
          <p:cNvGrpSpPr/>
          <p:nvPr/>
        </p:nvGrpSpPr>
        <p:grpSpPr>
          <a:xfrm>
            <a:off x="2001260" y="1695049"/>
            <a:ext cx="8254331" cy="4318626"/>
            <a:chOff x="2001260" y="1695049"/>
            <a:chExt cx="8254331" cy="431862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7CB598F-F19E-9B36-31D0-97F0539FB574}"/>
                </a:ext>
              </a:extLst>
            </p:cNvPr>
            <p:cNvGrpSpPr/>
            <p:nvPr/>
          </p:nvGrpSpPr>
          <p:grpSpPr>
            <a:xfrm>
              <a:off x="2001260" y="1695049"/>
              <a:ext cx="8254331" cy="3045439"/>
              <a:chOff x="1042682" y="1390249"/>
              <a:chExt cx="8254331" cy="3045439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4EDA8D0-7E25-163E-8D0F-DB7868EBDB7A}"/>
                  </a:ext>
                </a:extLst>
              </p:cNvPr>
              <p:cNvSpPr txBox="1"/>
              <p:nvPr/>
            </p:nvSpPr>
            <p:spPr>
              <a:xfrm>
                <a:off x="1042682" y="1390249"/>
                <a:ext cx="1343638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“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4920AAE-1EC5-F39F-2BA4-61426A1EBE75}"/>
                  </a:ext>
                </a:extLst>
              </p:cNvPr>
              <p:cNvSpPr txBox="1"/>
              <p:nvPr/>
            </p:nvSpPr>
            <p:spPr>
              <a:xfrm>
                <a:off x="7953375" y="2804472"/>
                <a:ext cx="1343638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”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9FBA568-01E3-A9C5-410D-6C340C67EF5D}"/>
                  </a:ext>
                </a:extLst>
              </p:cNvPr>
              <p:cNvSpPr txBox="1"/>
              <p:nvPr/>
            </p:nvSpPr>
            <p:spPr>
              <a:xfrm>
                <a:off x="1743076" y="1905000"/>
                <a:ext cx="658177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… use of the entropy similarity metric and interpolation results in a 20% increase in identification accuracy over cosine similarity …</a:t>
                </a: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4CA75C8-768A-2609-C3A3-FD613B494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49341" y="4174385"/>
              <a:ext cx="5486400" cy="183929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766F18E-A78B-9469-9AB7-8C531D7E8483}"/>
              </a:ext>
            </a:extLst>
          </p:cNvPr>
          <p:cNvSpPr txBox="1"/>
          <p:nvPr/>
        </p:nvSpPr>
        <p:spPr>
          <a:xfrm>
            <a:off x="505690" y="1215548"/>
            <a:ext cx="45502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Tested on GC-MS, for metabolite identification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1A9FDD-B449-F4F6-8A40-4B38B294C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48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Yuanyue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8DA0CB"/>
      </a:accent1>
      <a:accent2>
        <a:srgbClr val="5ECCF3"/>
      </a:accent2>
      <a:accent3>
        <a:srgbClr val="A7EA52"/>
      </a:accent3>
      <a:accent4>
        <a:srgbClr val="66C2A5"/>
      </a:accent4>
      <a:accent5>
        <a:srgbClr val="FC8D62"/>
      </a:accent5>
      <a:accent6>
        <a:srgbClr val="E78AC3"/>
      </a:accent6>
      <a:hlink>
        <a:srgbClr val="56C7AA"/>
      </a:hlink>
      <a:folHlink>
        <a:srgbClr val="59A8D1"/>
      </a:folHlink>
    </a:clrScheme>
    <a:fontScheme name="Aptos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2522</TotalTime>
  <Words>1306</Words>
  <Application>Microsoft Office PowerPoint</Application>
  <PresentationFormat>Widescreen</PresentationFormat>
  <Paragraphs>405</Paragraphs>
  <Slides>32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Aptos</vt:lpstr>
      <vt:lpstr>Arial</vt:lpstr>
      <vt:lpstr>Calibri</vt:lpstr>
      <vt:lpstr>Cambria Math</vt:lpstr>
      <vt:lpstr>Helvetica</vt:lpstr>
      <vt:lpstr>Office Theme</vt:lpstr>
      <vt:lpstr>Fast and Accurate Analysis of MS/MS Spectra using Spectral Entropy</vt:lpstr>
      <vt:lpstr>The MS/MS spectrum</vt:lpstr>
      <vt:lpstr>The traditional view of MS/MS spectra similarity</vt:lpstr>
      <vt:lpstr>MS/MS spectrum is a probability distribution</vt:lpstr>
      <vt:lpstr>The idea of spectral entropy</vt:lpstr>
      <vt:lpstr>The idea of entropy similarity</vt:lpstr>
      <vt:lpstr>From the view of probability distribution</vt:lpstr>
      <vt:lpstr>Entropy similarity outperforms dot product similarity</vt:lpstr>
      <vt:lpstr>Entropy similarity has good performance in many scenarios</vt:lpstr>
      <vt:lpstr>Entropy similarity has good performance in many scenarios</vt:lpstr>
      <vt:lpstr>Entropy similarity has good performance in many scenarios</vt:lpstr>
      <vt:lpstr>Types of spectral comparison</vt:lpstr>
      <vt:lpstr>The identity search</vt:lpstr>
      <vt:lpstr>The limitation of identity search</vt:lpstr>
      <vt:lpstr>The open search</vt:lpstr>
      <vt:lpstr>The neutral loss search</vt:lpstr>
      <vt:lpstr>The hybrid search</vt:lpstr>
      <vt:lpstr>Types of spectral comparison</vt:lpstr>
      <vt:lpstr>How to increase searching speed?</vt:lpstr>
      <vt:lpstr>Simplify the calculation of entropy similarity</vt:lpstr>
      <vt:lpstr>Skip the comparison of non-overlapping peaks</vt:lpstr>
      <vt:lpstr>The Flash Entropy Search algorithm</vt:lpstr>
      <vt:lpstr>The performance of Flash Entropy Search</vt:lpstr>
      <vt:lpstr>The performance of Flash Entropy Search</vt:lpstr>
      <vt:lpstr>The accuracy and multiple threads performance</vt:lpstr>
      <vt:lpstr>Can also be used to calculate dot product (cosine) similarity</vt:lpstr>
      <vt:lpstr>Flash Entropy Search’s performance in large-scale data</vt:lpstr>
      <vt:lpstr>Tools to calculate entropy similarity?</vt:lpstr>
      <vt:lpstr>Multiple ways to calculate entropy similarity</vt:lpstr>
      <vt:lpstr>MSViewer</vt:lpstr>
      <vt:lpstr>Entropy Search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Yuanyue Li</dc:creator>
  <cp:lastModifiedBy>Yuanyue Li</cp:lastModifiedBy>
  <cp:revision>17</cp:revision>
  <dcterms:created xsi:type="dcterms:W3CDTF">2022-03-13T19:16:25Z</dcterms:created>
  <dcterms:modified xsi:type="dcterms:W3CDTF">2023-08-28T07:02:44Z</dcterms:modified>
</cp:coreProperties>
</file>